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9" r:id="rId3"/>
    <p:sldId id="260" r:id="rId4"/>
    <p:sldId id="267" r:id="rId5"/>
    <p:sldId id="263" r:id="rId6"/>
    <p:sldId id="264" r:id="rId7"/>
    <p:sldId id="266" r:id="rId8"/>
    <p:sldId id="265" r:id="rId9"/>
    <p:sldId id="269" r:id="rId10"/>
    <p:sldId id="272" r:id="rId11"/>
    <p:sldId id="271" r:id="rId12"/>
    <p:sldId id="273" r:id="rId13"/>
    <p:sldId id="275" r:id="rId14"/>
    <p:sldId id="276" r:id="rId15"/>
    <p:sldId id="277" r:id="rId16"/>
    <p:sldId id="279" r:id="rId17"/>
    <p:sldId id="280" r:id="rId18"/>
    <p:sldId id="281" r:id="rId19"/>
    <p:sldId id="283" r:id="rId20"/>
    <p:sldId id="285" r:id="rId21"/>
    <p:sldId id="286" r:id="rId22"/>
    <p:sldId id="290" r:id="rId23"/>
    <p:sldId id="291" r:id="rId24"/>
    <p:sldId id="292" r:id="rId2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14">
          <p15:clr>
            <a:srgbClr val="A4A3A4"/>
          </p15:clr>
        </p15:guide>
        <p15:guide id="2" pos="29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E60000"/>
    <a:srgbClr val="820000"/>
    <a:srgbClr val="640000"/>
    <a:srgbClr val="CC0000"/>
    <a:srgbClr val="D95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32" y="-1626"/>
      </p:cViewPr>
      <p:guideLst>
        <p:guide orient="horz" pos="1614"/>
        <p:guide pos="291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smtClean="0">
                <a:latin typeface="+mn-lt"/>
                <a:ea typeface="+mn-ea"/>
              </a:defRPr>
            </a:lvl1pPr>
          </a:lstStyle>
          <a:p>
            <a:pPr>
              <a:defRPr/>
            </a:pPr>
            <a:fld id="{84DCC5AE-C4DB-4E27-B02C-6C337F406A52}"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smtClean="0">
                <a:latin typeface="+mn-lt"/>
                <a:ea typeface="+mn-ea"/>
              </a:defRPr>
            </a:lvl1pPr>
          </a:lstStyle>
          <a:p>
            <a:pPr>
              <a:defRPr/>
            </a:pPr>
            <a:fld id="{F1CAFAB5-24B5-4523-A47C-A2A8213E0DD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675736B-6387-43B5-9865-3B95EA9C9890}" type="slidenum">
              <a:rPr lang="zh-CN" altLang="en-US"/>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DBD1536-02F2-42E9-A5D2-DEF1D796A176}" type="slidenum">
              <a:rPr lang="zh-CN" altLang="en-US"/>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ADBDE84-7071-44AE-98E6-AD4DF4D85F51}" type="slidenum">
              <a:rPr lang="zh-CN" altLang="en-US"/>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ln>
        </p:spPr>
      </p:sp>
      <p:sp>
        <p:nvSpPr>
          <p:cNvPr id="481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813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D887093-B95B-4B9E-90F5-E31A21ABD567}" type="slidenum">
              <a:rPr lang="zh-CN" altLang="en-US"/>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CACAB1-00DA-47E4-9FF4-E1B430B51D1E}" type="slidenum">
              <a:rPr lang="zh-CN" altLang="en-US"/>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ln>
        </p:spPr>
      </p:sp>
      <p:sp>
        <p:nvSpPr>
          <p:cNvPr id="5632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632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0B21A17-DB7B-4E33-8D33-6E51509B6CED}" type="slidenum">
              <a:rPr lang="zh-CN" altLang="en-US"/>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ln>
        </p:spPr>
      </p:sp>
      <p:sp>
        <p:nvSpPr>
          <p:cNvPr id="583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845938A-9CB3-45C5-8BC0-B959B753A732}" type="slidenum">
              <a:rPr lang="zh-CN" altLang="en-US"/>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ln>
        </p:spPr>
      </p:sp>
      <p:sp>
        <p:nvSpPr>
          <p:cNvPr id="604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041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DB13509-D3FC-47F6-B538-35E882D9E64A}" type="slidenum">
              <a:rPr lang="zh-CN" altLang="en-US"/>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ln>
        </p:spPr>
      </p:sp>
      <p:sp>
        <p:nvSpPr>
          <p:cNvPr id="624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246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BECA2F0-9C50-4F1C-ABE9-BF3A88B6F56B}" type="slidenum">
              <a:rPr lang="zh-CN" altLang="en-US"/>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ln>
        </p:spPr>
      </p:sp>
      <p:sp>
        <p:nvSpPr>
          <p:cNvPr id="645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45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518340F-53EF-49E9-8F9A-8159CA6E717E}" type="slidenum">
              <a:rPr lang="zh-CN" altLang="en-US"/>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ln>
        </p:spPr>
      </p:sp>
      <p:sp>
        <p:nvSpPr>
          <p:cNvPr id="686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86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741AE1C-14D6-4ADE-9023-2C1C5C8BB08E}" type="slidenum">
              <a:rPr lang="zh-CN" altLang="en-US"/>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94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B87ADBC-F80E-46DD-8E93-75AD6F7294D2}" type="slidenum">
              <a:rPr lang="zh-CN" altLang="en-US"/>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ln>
        </p:spPr>
      </p:sp>
      <p:sp>
        <p:nvSpPr>
          <p:cNvPr id="706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06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BE7AB15E-8687-4192-960D-0FCCE097884A}" type="slidenum">
              <a:rPr lang="zh-CN" altLang="en-US"/>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ln>
        </p:spPr>
      </p:sp>
      <p:sp>
        <p:nvSpPr>
          <p:cNvPr id="7475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475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CAB2530-0F03-4B3F-A979-7A73268765BB}" type="slidenum">
              <a:rPr lang="zh-CN" altLang="en-US"/>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bwMode="auto">
          <a:noFill/>
          <a:ln>
            <a:solidFill>
              <a:srgbClr val="000000"/>
            </a:solidFill>
            <a:miter lim="800000"/>
          </a:ln>
        </p:spPr>
      </p:sp>
      <p:sp>
        <p:nvSpPr>
          <p:cNvPr id="829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29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545879E-2014-4EA5-A1F6-7605BD5FB267}" type="slidenum">
              <a:rPr lang="zh-CN" altLang="en-US"/>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p:cNvSpPr>
          <p:nvPr>
            <p:ph type="sldImg"/>
          </p:nvPr>
        </p:nvSpPr>
        <p:spPr bwMode="auto">
          <a:noFill/>
          <a:ln>
            <a:solidFill>
              <a:srgbClr val="000000"/>
            </a:solidFill>
            <a:miter lim="800000"/>
          </a:ln>
        </p:spPr>
      </p:sp>
      <p:sp>
        <p:nvSpPr>
          <p:cNvPr id="849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499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7E08373-10F2-46E4-ADED-1416E383F4F7}" type="slidenum">
              <a:rPr lang="zh-CN" altLang="en-US"/>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p:cNvSpPr>
          <p:nvPr>
            <p:ph type="sldImg"/>
          </p:nvPr>
        </p:nvSpPr>
        <p:spPr bwMode="auto">
          <a:noFill/>
          <a:ln>
            <a:solidFill>
              <a:srgbClr val="000000"/>
            </a:solidFill>
            <a:miter lim="800000"/>
          </a:ln>
        </p:spPr>
      </p:sp>
      <p:sp>
        <p:nvSpPr>
          <p:cNvPr id="870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704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9C28B0F-33CD-4219-B4C7-22657F05831B}" type="slidenum">
              <a:rPr lang="zh-CN" altLang="en-US"/>
              <a:t>24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15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82857CA-BDCB-4D06-8FB8-6BE1B40E46C6}" type="slidenum">
              <a:rPr lang="zh-CN" altLang="en-US"/>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969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D9CA673-87E9-4A64-995B-DCD7056D4FDD}" type="slidenum">
              <a:rPr lang="zh-CN" altLang="en-US"/>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17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AAF7B74-44A7-48C7-9504-6CF3B5F2C840}" type="slidenum">
              <a:rPr lang="zh-CN" altLang="en-US"/>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E6F48AA-B802-4A69-98E0-B9B4EC157C92}" type="slidenum">
              <a:rPr lang="zh-CN" altLang="en-US"/>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D1177E7-5973-4DBE-9158-AB33F81105D7}" type="slidenum">
              <a:rPr lang="zh-CN" altLang="en-US"/>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55BCF68-7512-4E61-B4E5-B675DCE09049}" type="slidenum">
              <a:rPr lang="zh-CN" altLang="en-US"/>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2D1C0A4-7DD5-4A88-98C1-737B9309DC8F}" type="slidenum">
              <a:rPr lang="zh-CN" altLang="en-US"/>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D1C3478A-7D37-449F-A34E-A04EE2EB4ADF}" type="datetimeFigureOut">
              <a:rPr lang="zh-CN" altLang="en-US"/>
              <a:t>2023-01-10</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21BDD1BE-18AC-44BC-B3AA-FCA0E66E18CF}" type="slidenum">
              <a:rPr lang="zh-CN" altLang="en-US"/>
              <a:t>‹#›</a:t>
            </a:fld>
            <a:endParaRPr lang="zh-CN" altLang="en-US"/>
          </a:p>
        </p:txBody>
      </p:sp>
    </p:spTree>
  </p:cSld>
  <p:clrMapOvr>
    <a:masterClrMapping/>
  </p:clrMapOvr>
  <p:transition spd="slow" advClick="0" advTm="4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983EBA80-4A95-4617-A380-B36A35E94CA0}" type="datetimeFigureOut">
              <a:rPr lang="zh-CN" altLang="en-US"/>
              <a:t>2023-01-10</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433439B0-7DD6-4282-AE73-D463084198C8}" type="slidenum">
              <a:rPr lang="zh-CN" altLang="en-US"/>
              <a:t>‹#›</a:t>
            </a:fld>
            <a:endParaRPr lang="zh-CN" altLang="en-US"/>
          </a:p>
        </p:txBody>
      </p:sp>
    </p:spTree>
  </p:cSld>
  <p:clrMapOvr>
    <a:masterClrMapping/>
  </p:clrMapOvr>
  <p:transition spd="slow" advClick="0" advTm="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60533394-C0A3-4360-B604-34D207305480}" type="datetimeFigureOut">
              <a:rPr lang="zh-CN" altLang="en-US"/>
              <a:t>2023-01-10</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AD4A75DA-382F-46C4-8E7F-C9D22CFBF63E}" type="slidenum">
              <a:rPr lang="zh-CN" altLang="en-US"/>
              <a:t>‹#›</a:t>
            </a:fld>
            <a:endParaRPr lang="zh-CN" altLang="en-US"/>
          </a:p>
        </p:txBody>
      </p:sp>
    </p:spTree>
  </p:cSld>
  <p:clrMapOvr>
    <a:masterClrMapping/>
  </p:clrMapOvr>
  <p:transition spd="slow" advClick="0"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D1C3478A-7D37-449F-A34E-A04EE2EB4ADF}" type="datetimeFigureOut">
              <a:rPr lang="zh-CN" altLang="en-US"/>
              <a:t>2023-01-10</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21BDD1BE-18AC-44BC-B3AA-FCA0E66E18CF}" type="slidenum">
              <a:rPr lang="zh-CN" altLang="en-US"/>
              <a:t>‹#›</a:t>
            </a:fld>
            <a:endParaRPr lang="zh-CN" altLang="en-US"/>
          </a:p>
        </p:txBody>
      </p:sp>
    </p:spTree>
  </p:cSld>
  <p:clrMapOvr>
    <a:masterClrMapping/>
  </p:clrMapOvr>
  <p:transition spd="slow" advClick="0" advTm="4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EF736509-107A-4250-ACDE-16988FB220BD}" type="datetimeFigureOut">
              <a:rPr lang="zh-CN" altLang="en-US"/>
              <a:t>2023-01-10</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BC7CCFA3-6341-4330-87A1-26244D0D543A}" type="slidenum">
              <a:rPr lang="zh-CN" altLang="en-US"/>
              <a:t>‹#›</a:t>
            </a:fld>
            <a:endParaRPr lang="zh-CN" altLang="en-US"/>
          </a:p>
        </p:txBody>
      </p:sp>
    </p:spTree>
  </p:cSld>
  <p:clrMapOvr>
    <a:masterClrMapping/>
  </p:clrMapOvr>
  <p:transition spd="slow" advClick="0"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30BABA93-4785-4726-B240-1D6C0A322658}" type="datetimeFigureOut">
              <a:rPr lang="zh-CN" altLang="en-US"/>
              <a:t>2023-01-10</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86D34778-F4ED-40F9-B561-4F9CAC76CBE6}" type="slidenum">
              <a:rPr lang="zh-CN" altLang="en-US"/>
              <a:t>‹#›</a:t>
            </a:fld>
            <a:endParaRPr lang="zh-CN" altLang="en-US"/>
          </a:p>
        </p:txBody>
      </p:sp>
    </p:spTree>
  </p:cSld>
  <p:clrMapOvr>
    <a:masterClrMapping/>
  </p:clrMapOvr>
  <p:transition spd="slow" advClick="0"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01F19CBD-F296-4589-A903-99EA0769A0C8}" type="datetimeFigureOut">
              <a:rPr lang="zh-CN" altLang="en-US"/>
              <a:t>2023-01-10</a:t>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B4F81837-F2F1-429D-999F-A52EE58F8764}" type="slidenum">
              <a:rPr lang="zh-CN" altLang="en-US"/>
              <a:t>‹#›</a:t>
            </a:fld>
            <a:endParaRPr lang="zh-CN" altLang="en-US"/>
          </a:p>
        </p:txBody>
      </p:sp>
      <p:sp>
        <p:nvSpPr>
          <p:cNvPr id="11" name="矩形 10"/>
          <p:cNvSpPr/>
          <p:nvPr userDrawn="1"/>
        </p:nvSpPr>
        <p:spPr>
          <a:xfrm>
            <a:off x="7380312" y="4803998"/>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7604F54A-2171-436C-AE19-DBB3982B012C}" type="datetimeFigureOut">
              <a:rPr lang="zh-CN" altLang="en-US"/>
              <a:t>2023-01-10</a:t>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7069EE1B-DA00-4016-B9E6-B26E6534E1A2}" type="slidenum">
              <a:rPr lang="zh-CN" altLang="en-US"/>
              <a:t>‹#›</a:t>
            </a:fld>
            <a:endParaRPr lang="zh-CN" altLang="en-US"/>
          </a:p>
        </p:txBody>
      </p:sp>
    </p:spTree>
  </p:cSld>
  <p:clrMapOvr>
    <a:masterClrMapping/>
  </p:clrMapOvr>
  <p:transition spd="slow" advClick="0" advTm="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4201BF3F-3F0F-4C9B-80A9-CB9711590D2B}" type="datetimeFigureOut">
              <a:rPr lang="zh-CN" altLang="en-US"/>
              <a:t>2023-01-10</a:t>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B6564130-00B3-44C4-B401-C5220E82E536}" type="slidenum">
              <a:rPr lang="zh-CN" altLang="en-US"/>
              <a:t>‹#›</a:t>
            </a:fld>
            <a:endParaRPr lang="zh-CN" altLang="en-US"/>
          </a:p>
        </p:txBody>
      </p:sp>
    </p:spTree>
  </p:cSld>
  <p:clrMapOvr>
    <a:masterClrMapping/>
  </p:clrMapOvr>
  <p:transition spd="slow" advClick="0" advTm="4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5712D52B-BB4C-473F-B36A-0B7FDFB8C777}" type="datetimeFigureOut">
              <a:rPr lang="zh-CN" altLang="en-US"/>
              <a:t>2023-01-10</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BF85EFA1-D9F7-4FE8-9622-268B1920E5C9}" type="slidenum">
              <a:rPr lang="zh-CN" altLang="en-US"/>
              <a:t>‹#›</a:t>
            </a:fld>
            <a:endParaRPr lang="zh-CN" altLang="en-US"/>
          </a:p>
        </p:txBody>
      </p:sp>
    </p:spTree>
  </p:cSld>
  <p:clrMapOvr>
    <a:masterClrMapping/>
  </p:clrMapOvr>
  <p:transition spd="slow" advClick="0" advTm="4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3B5EFF94-A6E1-45A4-A04F-3512F9612414}" type="datetimeFigureOut">
              <a:rPr lang="zh-CN" altLang="en-US"/>
              <a:t>2023-01-10</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519D43A5-4552-4056-BB44-493DC1C476A5}" type="slidenum">
              <a:rPr lang="zh-CN" altLang="en-US"/>
              <a:t>‹#›</a:t>
            </a:fld>
            <a:endParaRPr lang="zh-CN" altLang="en-US"/>
          </a:p>
        </p:txBody>
      </p:sp>
    </p:spTree>
  </p:cSld>
  <p:clrMapOvr>
    <a:masterClrMapping/>
  </p:clrMapOvr>
  <p:transition spd="slow" advClick="0" advTm="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screen"/>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4000"/>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9"/>
          <p:cNvPicPr>
            <a:picLocks noChangeAspect="1"/>
          </p:cNvPicPr>
          <p:nvPr/>
        </p:nvPicPr>
        <p:blipFill>
          <a:blip r:embed="rId4"/>
          <a:stretch>
            <a:fillRect/>
          </a:stretch>
        </p:blipFill>
        <p:spPr>
          <a:xfrm>
            <a:off x="478155" y="1017270"/>
            <a:ext cx="8286115" cy="3418840"/>
          </a:xfrm>
          <a:prstGeom prst="rect">
            <a:avLst/>
          </a:prstGeom>
        </p:spPr>
      </p:pic>
      <p:sp>
        <p:nvSpPr>
          <p:cNvPr id="3" name="TextBox 2"/>
          <p:cNvSpPr txBox="1">
            <a:spLocks noChangeArrowheads="1"/>
          </p:cNvSpPr>
          <p:nvPr/>
        </p:nvSpPr>
        <p:spPr bwMode="auto">
          <a:xfrm>
            <a:off x="2244249" y="1955483"/>
            <a:ext cx="4769254" cy="707886"/>
          </a:xfrm>
          <a:prstGeom prst="rect">
            <a:avLst/>
          </a:prstGeom>
          <a:noFill/>
          <a:ln w="9525">
            <a:noFill/>
            <a:miter lim="800000"/>
          </a:ln>
        </p:spPr>
        <p:txBody>
          <a:bodyPr wrap="none">
            <a:spAutoFit/>
          </a:bodyPr>
          <a:lstStyle/>
          <a:p>
            <a:pPr algn="l"/>
            <a:r>
              <a:rPr lang="zh-CN" sz="4000" b="1" dirty="0">
                <a:solidFill>
                  <a:srgbClr val="FF0000"/>
                </a:solidFill>
                <a:latin typeface="微软雅黑" panose="020B0503020204020204" pitchFamily="34" charset="-122"/>
                <a:ea typeface="微软雅黑" panose="020B0503020204020204" pitchFamily="34" charset="-122"/>
              </a:rPr>
              <a:t>新</a:t>
            </a:r>
            <a:r>
              <a:rPr lang="zh-CN" sz="4000" b="1" dirty="0" smtClean="0">
                <a:solidFill>
                  <a:srgbClr val="FF0000"/>
                </a:solidFill>
                <a:latin typeface="微软雅黑" panose="020B0503020204020204" pitchFamily="34" charset="-122"/>
                <a:ea typeface="微软雅黑" panose="020B0503020204020204" pitchFamily="34" charset="-122"/>
              </a:rPr>
              <a:t>年</a:t>
            </a:r>
            <a:r>
              <a:rPr sz="4000" b="1" dirty="0" smtClean="0">
                <a:solidFill>
                  <a:srgbClr val="FF0000"/>
                </a:solidFill>
                <a:latin typeface="微软雅黑" panose="020B0503020204020204" pitchFamily="34" charset="-122"/>
                <a:ea typeface="微软雅黑" panose="020B0503020204020204" pitchFamily="34" charset="-122"/>
              </a:rPr>
              <a:t>誓</a:t>
            </a:r>
            <a:r>
              <a:rPr lang="zh-CN" sz="4000" b="1" dirty="0">
                <a:solidFill>
                  <a:srgbClr val="FF0000"/>
                </a:solidFill>
                <a:latin typeface="微软雅黑" panose="020B0503020204020204" pitchFamily="34" charset="-122"/>
                <a:ea typeface="微软雅黑" panose="020B0503020204020204" pitchFamily="34" charset="-122"/>
              </a:rPr>
              <a:t>动员大</a:t>
            </a:r>
            <a:r>
              <a:rPr lang="zh-CN" sz="4000" b="1" dirty="0" smtClean="0">
                <a:solidFill>
                  <a:srgbClr val="FF0000"/>
                </a:solidFill>
                <a:latin typeface="微软雅黑" panose="020B0503020204020204" pitchFamily="34" charset="-122"/>
                <a:ea typeface="微软雅黑" panose="020B0503020204020204" pitchFamily="34" charset="-122"/>
              </a:rPr>
              <a:t>会</a:t>
            </a:r>
            <a:r>
              <a:rPr lang="en-US" altLang="zh-CN" sz="4000" b="1" dirty="0" smtClean="0">
                <a:solidFill>
                  <a:srgbClr val="FF0000"/>
                </a:solidFill>
                <a:latin typeface="微软雅黑" panose="020B0503020204020204" pitchFamily="34" charset="-122"/>
                <a:ea typeface="微软雅黑" panose="020B0503020204020204" pitchFamily="34" charset="-122"/>
              </a:rPr>
              <a:t>PPT</a:t>
            </a:r>
            <a:endParaRPr lang="zh-CN" sz="4000" b="1"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2436495" y="2675573"/>
            <a:ext cx="4370388" cy="339725"/>
          </a:xfrm>
          <a:prstGeom prst="rect">
            <a:avLst/>
          </a:prstGeom>
          <a:noFill/>
          <a:ln w="9525">
            <a:noFill/>
            <a:miter lim="800000"/>
          </a:ln>
        </p:spPr>
        <p:txBody>
          <a:bodyPr wrap="none">
            <a:spAutoFit/>
          </a:bodyPr>
          <a:lstStyle/>
          <a:p>
            <a:r>
              <a:rPr lang="zh-CN" altLang="en-US" sz="1600">
                <a:solidFill>
                  <a:srgbClr val="FF0000"/>
                </a:solidFill>
                <a:latin typeface="微软雅黑" panose="020B0503020204020204" pitchFamily="34" charset="-122"/>
                <a:ea typeface="微软雅黑" panose="020B0503020204020204" pitchFamily="34" charset="-122"/>
              </a:rPr>
              <a:t>适用各行业工作汇报</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项目报告</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总结</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新年年会</a:t>
            </a:r>
          </a:p>
        </p:txBody>
      </p:sp>
      <p:sp>
        <p:nvSpPr>
          <p:cNvPr id="10" name="文本框 7"/>
          <p:cNvSpPr txBox="1">
            <a:spLocks noChangeArrowheads="1"/>
          </p:cNvSpPr>
          <p:nvPr/>
        </p:nvSpPr>
        <p:spPr bwMode="auto">
          <a:xfrm>
            <a:off x="3148330" y="3015615"/>
            <a:ext cx="2946400" cy="306705"/>
          </a:xfrm>
          <a:prstGeom prst="rect">
            <a:avLst/>
          </a:prstGeom>
          <a:noFill/>
          <a:ln w="9525">
            <a:noFill/>
            <a:miter lim="800000"/>
          </a:ln>
        </p:spPr>
        <p:txBody>
          <a:bodyPr wrap="square">
            <a:spAutoFit/>
          </a:bodyPr>
          <a:lstStyle/>
          <a:p>
            <a:pPr algn="ctr"/>
            <a:r>
              <a:rPr lang="zh-CN" altLang="en-US" sz="1400" smtClean="0">
                <a:solidFill>
                  <a:srgbClr val="FF0000"/>
                </a:solidFill>
                <a:latin typeface="微软雅黑" panose="020B0503020204020204" pitchFamily="34" charset="-122"/>
                <a:ea typeface="微软雅黑" panose="020B0503020204020204" pitchFamily="34" charset="-122"/>
              </a:rPr>
              <a:t>汇报者： </a:t>
            </a:r>
            <a:r>
              <a:rPr lang="en-US" altLang="zh-CN" sz="1400" smtClean="0">
                <a:solidFill>
                  <a:srgbClr val="FF0000"/>
                </a:solidFill>
                <a:latin typeface="微软雅黑" panose="020B0503020204020204" pitchFamily="34" charset="-122"/>
                <a:ea typeface="微软雅黑" panose="020B0503020204020204" pitchFamily="34" charset="-122"/>
              </a:rPr>
              <a:t>www.PPT818.com</a:t>
            </a:r>
            <a:endParaRPr lang="zh-CN" altLang="en-US" sz="1400" dirty="0">
              <a:solidFill>
                <a:srgbClr val="FF0000"/>
              </a:solidFill>
              <a:latin typeface="微软雅黑" panose="020B0503020204020204" pitchFamily="34" charset="-122"/>
              <a:ea typeface="微软雅黑" panose="020B0503020204020204" pitchFamily="34" charset="-122"/>
            </a:endParaRPr>
          </a:p>
        </p:txBody>
      </p:sp>
      <p:pic>
        <p:nvPicPr>
          <p:cNvPr id="8" name="图片 7" descr="8"/>
          <p:cNvPicPr>
            <a:picLocks noChangeAspect="1"/>
          </p:cNvPicPr>
          <p:nvPr/>
        </p:nvPicPr>
        <p:blipFill>
          <a:blip r:embed="rId5"/>
          <a:stretch>
            <a:fillRect/>
          </a:stretch>
        </p:blipFill>
        <p:spPr>
          <a:xfrm>
            <a:off x="6466840" y="-252095"/>
            <a:ext cx="3060700" cy="3102610"/>
          </a:xfrm>
          <a:prstGeom prst="rect">
            <a:avLst/>
          </a:prstGeom>
        </p:spPr>
      </p:pic>
      <p:pic>
        <p:nvPicPr>
          <p:cNvPr id="12" name="图片 11" descr="88"/>
          <p:cNvPicPr>
            <a:picLocks noChangeAspect="1"/>
          </p:cNvPicPr>
          <p:nvPr/>
        </p:nvPicPr>
        <p:blipFill>
          <a:blip r:embed="rId6" cstate="screen"/>
          <a:stretch>
            <a:fillRect/>
          </a:stretch>
        </p:blipFill>
        <p:spPr>
          <a:xfrm>
            <a:off x="-20955" y="-44450"/>
            <a:ext cx="3572510" cy="2070735"/>
          </a:xfrm>
          <a:prstGeom prst="rect">
            <a:avLst/>
          </a:prstGeom>
        </p:spPr>
      </p:pic>
      <p:pic>
        <p:nvPicPr>
          <p:cNvPr id="18" name="图片 17" descr="58a0cbb2fc38786ff0a598dbd1c5ed01"/>
          <p:cNvPicPr>
            <a:picLocks noChangeAspect="1"/>
          </p:cNvPicPr>
          <p:nvPr/>
        </p:nvPicPr>
        <p:blipFill>
          <a:blip r:embed="rId7" cstate="screen"/>
          <a:stretch>
            <a:fillRect/>
          </a:stretch>
        </p:blipFill>
        <p:spPr>
          <a:xfrm>
            <a:off x="6094730" y="765810"/>
            <a:ext cx="2134235" cy="1067435"/>
          </a:xfrm>
          <a:prstGeom prst="rect">
            <a:avLst/>
          </a:prstGeom>
        </p:spPr>
      </p:pic>
      <p:pic>
        <p:nvPicPr>
          <p:cNvPr id="19" name="图片 18" descr="58a0cbb2fc38786ff0a598dbd1c5ed01"/>
          <p:cNvPicPr>
            <a:picLocks noChangeAspect="1"/>
          </p:cNvPicPr>
          <p:nvPr/>
        </p:nvPicPr>
        <p:blipFill>
          <a:blip r:embed="rId8" cstate="screen"/>
          <a:stretch>
            <a:fillRect/>
          </a:stretch>
        </p:blipFill>
        <p:spPr>
          <a:xfrm>
            <a:off x="380365" y="2931160"/>
            <a:ext cx="2412365" cy="1206500"/>
          </a:xfrm>
          <a:prstGeom prst="rect">
            <a:avLst/>
          </a:prstGeom>
        </p:spPr>
      </p:pic>
      <p:pic>
        <p:nvPicPr>
          <p:cNvPr id="20" name="图片 19" descr="58a0cbb2fc38786ff0a598dbd1c5ed01"/>
          <p:cNvPicPr>
            <a:picLocks noChangeAspect="1"/>
          </p:cNvPicPr>
          <p:nvPr/>
        </p:nvPicPr>
        <p:blipFill>
          <a:blip r:embed="rId9" cstate="screen"/>
          <a:stretch>
            <a:fillRect/>
          </a:stretch>
        </p:blipFill>
        <p:spPr>
          <a:xfrm>
            <a:off x="1541145" y="3980815"/>
            <a:ext cx="1160145" cy="580390"/>
          </a:xfrm>
          <a:prstGeom prst="rect">
            <a:avLst/>
          </a:prstGeom>
        </p:spPr>
      </p:pic>
    </p:spTree>
  </p:cSld>
  <p:clrMapOvr>
    <a:masterClrMapping/>
  </p:clrMapOvr>
  <p:transition spd="slow" advClick="0" advTm="46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15" presetClass="entr" presetSubtype="0" fill="hold" grpId="0" nodeType="withEffect">
                                  <p:stCondLst>
                                    <p:cond delay="60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par>
                                <p:cTn id="17" presetID="27" presetClass="emph" presetSubtype="0" fill="remove" grpId="1" nodeType="withEffect">
                                  <p:stCondLst>
                                    <p:cond delay="2600"/>
                                  </p:stCondLst>
                                  <p:iterate type="lt">
                                    <p:tmPct val="10000"/>
                                  </p:iterate>
                                  <p:childTnLst>
                                    <p:animClr clrSpc="rgb" dir="cw">
                                      <p:cBhvr override="childStyle">
                                        <p:cTn id="18" dur="250" autoRev="1" fill="remove"/>
                                        <p:tgtEl>
                                          <p:spTgt spid="3"/>
                                        </p:tgtEl>
                                        <p:attrNameLst>
                                          <p:attrName>style.color</p:attrName>
                                        </p:attrNameLst>
                                      </p:cBhvr>
                                      <p:to>
                                        <a:srgbClr val="FF0000"/>
                                      </p:to>
                                    </p:animClr>
                                    <p:animClr clrSpc="rgb" dir="cw">
                                      <p:cBhvr>
                                        <p:cTn id="19" dur="250" autoRev="1" fill="remove"/>
                                        <p:tgtEl>
                                          <p:spTgt spid="3"/>
                                        </p:tgtEl>
                                        <p:attrNameLst>
                                          <p:attrName>fillcolor</p:attrName>
                                        </p:attrNameLst>
                                      </p:cBhvr>
                                      <p:to>
                                        <a:srgbClr val="FF0000"/>
                                      </p:to>
                                    </p:animClr>
                                    <p:set>
                                      <p:cBhvr>
                                        <p:cTn id="20" dur="250" autoRev="1" fill="remove"/>
                                        <p:tgtEl>
                                          <p:spTgt spid="3"/>
                                        </p:tgtEl>
                                        <p:attrNameLst>
                                          <p:attrName>fill.type</p:attrName>
                                        </p:attrNameLst>
                                      </p:cBhvr>
                                      <p:to>
                                        <p:strVal val="solid"/>
                                      </p:to>
                                    </p:set>
                                    <p:set>
                                      <p:cBhvr>
                                        <p:cTn id="21" dur="250" autoRev="1" fill="remove"/>
                                        <p:tgtEl>
                                          <p:spTgt spid="3"/>
                                        </p:tgtEl>
                                        <p:attrNameLst>
                                          <p:attrName>fill.on</p:attrName>
                                        </p:attrNameLst>
                                      </p:cBhvr>
                                      <p:to>
                                        <p:strVal val="true"/>
                                      </p:to>
                                    </p:set>
                                  </p:childTnLst>
                                </p:cTn>
                              </p:par>
                            </p:childTnLst>
                          </p:cTn>
                        </p:par>
                        <p:par>
                          <p:cTn id="22" fill="hold">
                            <p:stCondLst>
                              <p:cond delay="0"/>
                            </p:stCondLst>
                            <p:childTnLst>
                              <p:par>
                                <p:cTn id="23" presetID="1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screen"/>
          <a:srcRect/>
          <a:stretch>
            <a:fillRect/>
          </a:stretch>
        </p:blipFill>
        <p:spPr bwMode="auto">
          <a:xfrm>
            <a:off x="1185863" y="466725"/>
            <a:ext cx="8029575" cy="1420813"/>
          </a:xfrm>
          <a:prstGeom prst="rect">
            <a:avLst/>
          </a:prstGeom>
          <a:noFill/>
          <a:ln w="9525">
            <a:noFill/>
            <a:miter lim="800000"/>
            <a:headEnd/>
            <a:tailEnd/>
          </a:ln>
        </p:spPr>
      </p:pic>
      <p:sp>
        <p:nvSpPr>
          <p:cNvPr id="6" name="TextBox 5"/>
          <p:cNvSpPr txBox="1">
            <a:spLocks noChangeArrowheads="1"/>
          </p:cNvSpPr>
          <p:nvPr/>
        </p:nvSpPr>
        <p:spPr bwMode="auto">
          <a:xfrm>
            <a:off x="4271963" y="663575"/>
            <a:ext cx="4032250" cy="738188"/>
          </a:xfrm>
          <a:prstGeom prst="rect">
            <a:avLst/>
          </a:prstGeom>
          <a:noFill/>
          <a:ln w="9525">
            <a:noFill/>
            <a:miter lim="800000"/>
          </a:ln>
        </p:spPr>
        <p:txBody>
          <a:bodyPr>
            <a:spAutoFit/>
          </a:bodyPr>
          <a:lstStyle/>
          <a:p>
            <a:pPr algn="just"/>
            <a:r>
              <a:rPr lang="zh-CN" altLang="en-US" sz="140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a:t>
            </a:r>
          </a:p>
        </p:txBody>
      </p:sp>
      <p:sp>
        <p:nvSpPr>
          <p:cNvPr id="7" name="TextBox 6"/>
          <p:cNvSpPr txBox="1">
            <a:spLocks noChangeArrowheads="1"/>
          </p:cNvSpPr>
          <p:nvPr/>
        </p:nvSpPr>
        <p:spPr bwMode="auto">
          <a:xfrm>
            <a:off x="2700338" y="715963"/>
            <a:ext cx="1414462" cy="460375"/>
          </a:xfrm>
          <a:prstGeom prst="rect">
            <a:avLst/>
          </a:prstGeom>
          <a:noFill/>
          <a:ln w="9525">
            <a:noFill/>
            <a:miter lim="800000"/>
          </a:ln>
        </p:spPr>
        <p:txBody>
          <a:bodyPr wrap="none">
            <a:spAutoFit/>
          </a:bodyPr>
          <a:lstStyle/>
          <a:p>
            <a:r>
              <a:rPr lang="zh-CN" altLang="en-US" sz="2400">
                <a:solidFill>
                  <a:schemeClr val="bg1"/>
                </a:solidFill>
                <a:latin typeface="微软雅黑" panose="020B0503020204020204" pitchFamily="34" charset="-122"/>
                <a:ea typeface="微软雅黑" panose="020B0503020204020204" pitchFamily="34" charset="-122"/>
              </a:rPr>
              <a:t>标题文本</a:t>
            </a:r>
          </a:p>
        </p:txBody>
      </p:sp>
      <p:sp>
        <p:nvSpPr>
          <p:cNvPr id="8" name="TextBox 7"/>
          <p:cNvSpPr txBox="1">
            <a:spLocks noChangeArrowheads="1"/>
          </p:cNvSpPr>
          <p:nvPr/>
        </p:nvSpPr>
        <p:spPr bwMode="auto">
          <a:xfrm>
            <a:off x="2757488" y="1176338"/>
            <a:ext cx="1357312" cy="307975"/>
          </a:xfrm>
          <a:prstGeom prst="rect">
            <a:avLst/>
          </a:prstGeom>
          <a:noFill/>
          <a:ln w="9525">
            <a:noFill/>
            <a:miter lim="800000"/>
          </a:ln>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biaotiwenben</a:t>
            </a:r>
            <a:endParaRPr lang="zh-CN" altLang="en-US" sz="140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200525" y="715963"/>
            <a:ext cx="0" cy="768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1258888" y="3784600"/>
            <a:ext cx="1931987" cy="523875"/>
          </a:xfrm>
          <a:prstGeom prst="rect">
            <a:avLst/>
          </a:prstGeom>
          <a:noFill/>
          <a:ln w="9525">
            <a:noFill/>
            <a:miter lim="800000"/>
          </a:ln>
        </p:spPr>
        <p:txBody>
          <a:bodyPr>
            <a:spAutoFit/>
          </a:bodyPr>
          <a:lstStyle/>
          <a:p>
            <a:pPr algn="just"/>
            <a:r>
              <a:rPr lang="zh-CN" altLang="en-US" sz="1400">
                <a:solidFill>
                  <a:srgbClr val="C00000"/>
                </a:solidFill>
                <a:latin typeface="微软雅黑" panose="020B0503020204020204" pitchFamily="34" charset="-122"/>
                <a:ea typeface="微软雅黑" panose="020B0503020204020204" pitchFamily="34" charset="-122"/>
              </a:rPr>
              <a:t>点击添加文字内容点击添加文字内容。</a:t>
            </a:r>
          </a:p>
        </p:txBody>
      </p:sp>
      <p:sp>
        <p:nvSpPr>
          <p:cNvPr id="11" name="同心圆 10"/>
          <p:cNvSpPr/>
          <p:nvPr/>
        </p:nvSpPr>
        <p:spPr>
          <a:xfrm>
            <a:off x="6510338" y="2547938"/>
            <a:ext cx="960437" cy="960437"/>
          </a:xfrm>
          <a:prstGeom prst="donut">
            <a:avLst>
              <a:gd name="adj" fmla="val 98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空心弧 11"/>
          <p:cNvSpPr/>
          <p:nvPr/>
        </p:nvSpPr>
        <p:spPr>
          <a:xfrm>
            <a:off x="6365875" y="2403475"/>
            <a:ext cx="1249363" cy="1247775"/>
          </a:xfrm>
          <a:prstGeom prst="blockArc">
            <a:avLst>
              <a:gd name="adj1" fmla="val 21540569"/>
              <a:gd name="adj2" fmla="val 16166260"/>
              <a:gd name="adj3" fmla="val 8261"/>
            </a:avLst>
          </a:prstGeom>
          <a:solidFill>
            <a:srgbClr val="E60000"/>
          </a:solidFill>
          <a:ln>
            <a:noFill/>
          </a:ln>
        </p:spPr>
        <p:txBody>
          <a:bodyPr/>
          <a:lstStyle/>
          <a:p>
            <a:pP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6629400" y="2780030"/>
            <a:ext cx="817880" cy="548640"/>
          </a:xfrm>
          <a:prstGeom prst="rect">
            <a:avLst/>
          </a:prstGeom>
          <a:noFill/>
          <a:ln w="9525">
            <a:noFill/>
            <a:miter lim="800000"/>
          </a:ln>
        </p:spPr>
        <p:txBody>
          <a:bodyPr wrap="square">
            <a:spAutoFit/>
          </a:bodyPr>
          <a:lstStyle/>
          <a:p>
            <a:r>
              <a:rPr lang="en-US" altLang="zh-CN" sz="2800">
                <a:solidFill>
                  <a:srgbClr val="CC0000"/>
                </a:solidFill>
                <a:latin typeface="微软雅黑" panose="020B0503020204020204" pitchFamily="34" charset="-122"/>
                <a:ea typeface="微软雅黑" panose="020B0503020204020204" pitchFamily="34" charset="-122"/>
              </a:rPr>
              <a:t>75</a:t>
            </a:r>
            <a:r>
              <a:rPr lang="en-US" altLang="zh-CN">
                <a:solidFill>
                  <a:srgbClr val="CC0000"/>
                </a:solidFill>
                <a:latin typeface="微软雅黑" panose="020B0503020204020204" pitchFamily="34" charset="-122"/>
                <a:ea typeface="微软雅黑" panose="020B0503020204020204" pitchFamily="34" charset="-122"/>
              </a:rPr>
              <a:t>%</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16" name="同心圆 15"/>
          <p:cNvSpPr/>
          <p:nvPr/>
        </p:nvSpPr>
        <p:spPr>
          <a:xfrm>
            <a:off x="4144963" y="2547938"/>
            <a:ext cx="960437" cy="960437"/>
          </a:xfrm>
          <a:prstGeom prst="donut">
            <a:avLst>
              <a:gd name="adj" fmla="val 98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7" name="空心弧 16"/>
          <p:cNvSpPr/>
          <p:nvPr/>
        </p:nvSpPr>
        <p:spPr>
          <a:xfrm>
            <a:off x="4000500" y="2403475"/>
            <a:ext cx="1247775" cy="1247775"/>
          </a:xfrm>
          <a:prstGeom prst="blockArc">
            <a:avLst>
              <a:gd name="adj1" fmla="val 19991415"/>
              <a:gd name="adj2" fmla="val 16166260"/>
              <a:gd name="adj3" fmla="val 8261"/>
            </a:avLst>
          </a:prstGeom>
          <a:solidFill>
            <a:srgbClr val="E60000"/>
          </a:solidFill>
          <a:ln>
            <a:noFill/>
          </a:ln>
        </p:spPr>
        <p:txBody>
          <a:bodyPr/>
          <a:lstStyle/>
          <a:p>
            <a:pP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8" name="同心圆 17"/>
          <p:cNvSpPr/>
          <p:nvPr/>
        </p:nvSpPr>
        <p:spPr>
          <a:xfrm>
            <a:off x="1800225" y="2535238"/>
            <a:ext cx="960438" cy="960437"/>
          </a:xfrm>
          <a:prstGeom prst="donut">
            <a:avLst>
              <a:gd name="adj" fmla="val 98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空心弧 18"/>
          <p:cNvSpPr/>
          <p:nvPr/>
        </p:nvSpPr>
        <p:spPr>
          <a:xfrm>
            <a:off x="1655763" y="2390775"/>
            <a:ext cx="1247775" cy="1249363"/>
          </a:xfrm>
          <a:prstGeom prst="blockArc">
            <a:avLst>
              <a:gd name="adj1" fmla="val 2638569"/>
              <a:gd name="adj2" fmla="val 16166260"/>
              <a:gd name="adj3" fmla="val 8261"/>
            </a:avLst>
          </a:prstGeom>
          <a:solidFill>
            <a:srgbClr val="E60000"/>
          </a:solidFill>
          <a:ln>
            <a:noFill/>
          </a:ln>
        </p:spPr>
        <p:txBody>
          <a:bodyPr/>
          <a:lstStyle/>
          <a:p>
            <a:pP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3659188" y="3784600"/>
            <a:ext cx="1931987" cy="523875"/>
          </a:xfrm>
          <a:prstGeom prst="rect">
            <a:avLst/>
          </a:prstGeom>
          <a:noFill/>
          <a:ln w="9525">
            <a:noFill/>
            <a:miter lim="800000"/>
          </a:ln>
        </p:spPr>
        <p:txBody>
          <a:bodyPr>
            <a:spAutoFit/>
          </a:bodyPr>
          <a:lstStyle/>
          <a:p>
            <a:pPr algn="just"/>
            <a:r>
              <a:rPr lang="zh-CN" altLang="en-US" sz="1400">
                <a:solidFill>
                  <a:srgbClr val="C00000"/>
                </a:solidFill>
                <a:latin typeface="微软雅黑" panose="020B0503020204020204" pitchFamily="34" charset="-122"/>
                <a:ea typeface="微软雅黑" panose="020B0503020204020204" pitchFamily="34" charset="-122"/>
              </a:rPr>
              <a:t>点击添加文字内容点击添加文字内容。</a:t>
            </a:r>
          </a:p>
        </p:txBody>
      </p:sp>
      <p:sp>
        <p:nvSpPr>
          <p:cNvPr id="21" name="TextBox 20"/>
          <p:cNvSpPr txBox="1">
            <a:spLocks noChangeArrowheads="1"/>
          </p:cNvSpPr>
          <p:nvPr/>
        </p:nvSpPr>
        <p:spPr bwMode="auto">
          <a:xfrm>
            <a:off x="6024563" y="3784600"/>
            <a:ext cx="1931987" cy="523875"/>
          </a:xfrm>
          <a:prstGeom prst="rect">
            <a:avLst/>
          </a:prstGeom>
          <a:noFill/>
          <a:ln w="9525">
            <a:noFill/>
            <a:miter lim="800000"/>
          </a:ln>
        </p:spPr>
        <p:txBody>
          <a:bodyPr>
            <a:spAutoFit/>
          </a:bodyPr>
          <a:lstStyle/>
          <a:p>
            <a:pPr algn="just"/>
            <a:r>
              <a:rPr lang="zh-CN" altLang="en-US" sz="1400">
                <a:solidFill>
                  <a:srgbClr val="C00000"/>
                </a:solidFill>
                <a:latin typeface="微软雅黑" panose="020B0503020204020204" pitchFamily="34" charset="-122"/>
                <a:ea typeface="微软雅黑" panose="020B0503020204020204" pitchFamily="34" charset="-122"/>
              </a:rPr>
              <a:t>点击添加文字内容点击添加文字内容。</a:t>
            </a:r>
          </a:p>
        </p:txBody>
      </p:sp>
      <p:sp>
        <p:nvSpPr>
          <p:cNvPr id="13" name="TextBox 12"/>
          <p:cNvSpPr txBox="1">
            <a:spLocks noChangeArrowheads="1"/>
          </p:cNvSpPr>
          <p:nvPr/>
        </p:nvSpPr>
        <p:spPr bwMode="auto">
          <a:xfrm>
            <a:off x="1913255" y="2769235"/>
            <a:ext cx="831850" cy="548640"/>
          </a:xfrm>
          <a:prstGeom prst="rect">
            <a:avLst/>
          </a:prstGeom>
          <a:noFill/>
          <a:ln w="9525">
            <a:noFill/>
            <a:miter lim="800000"/>
          </a:ln>
        </p:spPr>
        <p:txBody>
          <a:bodyPr wrap="square">
            <a:spAutoFit/>
          </a:bodyPr>
          <a:lstStyle/>
          <a:p>
            <a:r>
              <a:rPr lang="en-US" altLang="zh-CN" sz="2800">
                <a:solidFill>
                  <a:srgbClr val="CC0000"/>
                </a:solidFill>
                <a:latin typeface="微软雅黑" panose="020B0503020204020204" pitchFamily="34" charset="-122"/>
                <a:ea typeface="微软雅黑" panose="020B0503020204020204" pitchFamily="34" charset="-122"/>
              </a:rPr>
              <a:t>66</a:t>
            </a:r>
            <a:r>
              <a:rPr lang="en-US" altLang="zh-CN">
                <a:solidFill>
                  <a:srgbClr val="CC0000"/>
                </a:solidFill>
                <a:latin typeface="微软雅黑" panose="020B0503020204020204" pitchFamily="34" charset="-122"/>
                <a:ea typeface="微软雅黑" panose="020B0503020204020204" pitchFamily="34" charset="-122"/>
              </a:rPr>
              <a:t>%</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14" name="TextBox 13"/>
          <p:cNvSpPr txBox="1">
            <a:spLocks noChangeArrowheads="1"/>
          </p:cNvSpPr>
          <p:nvPr/>
        </p:nvSpPr>
        <p:spPr bwMode="auto">
          <a:xfrm>
            <a:off x="4297680" y="2780030"/>
            <a:ext cx="815975" cy="548640"/>
          </a:xfrm>
          <a:prstGeom prst="rect">
            <a:avLst/>
          </a:prstGeom>
          <a:noFill/>
          <a:ln w="9525">
            <a:noFill/>
            <a:miter lim="800000"/>
          </a:ln>
        </p:spPr>
        <p:txBody>
          <a:bodyPr wrap="square">
            <a:spAutoFit/>
          </a:bodyPr>
          <a:lstStyle/>
          <a:p>
            <a:r>
              <a:rPr lang="en-US" altLang="zh-CN" sz="2800">
                <a:solidFill>
                  <a:srgbClr val="CC0000"/>
                </a:solidFill>
                <a:latin typeface="微软雅黑" panose="020B0503020204020204" pitchFamily="34" charset="-122"/>
                <a:ea typeface="微软雅黑" panose="020B0503020204020204" pitchFamily="34" charset="-122"/>
              </a:rPr>
              <a:t>80</a:t>
            </a:r>
            <a:r>
              <a:rPr lang="en-US" altLang="zh-CN">
                <a:solidFill>
                  <a:srgbClr val="CC0000"/>
                </a:solidFill>
                <a:latin typeface="微软雅黑" panose="020B0503020204020204" pitchFamily="34" charset="-122"/>
                <a:ea typeface="微软雅黑" panose="020B0503020204020204" pitchFamily="34" charset="-122"/>
              </a:rPr>
              <a:t>%</a:t>
            </a:r>
            <a:endParaRPr lang="zh-CN" altLang="en-US">
              <a:solidFill>
                <a:srgbClr val="CC0000"/>
              </a:solidFill>
              <a:latin typeface="微软雅黑" panose="020B0503020204020204" pitchFamily="34" charset="-122"/>
              <a:ea typeface="微软雅黑" panose="020B0503020204020204" pitchFamily="34" charset="-122"/>
            </a:endParaRPr>
          </a:p>
        </p:txBody>
      </p:sp>
      <p:pic>
        <p:nvPicPr>
          <p:cNvPr id="4" name="图片 3" descr="c5ea82c4e50d7c21fffcf662c90770d3"/>
          <p:cNvPicPr>
            <a:picLocks noChangeAspect="1"/>
          </p:cNvPicPr>
          <p:nvPr/>
        </p:nvPicPr>
        <p:blipFill>
          <a:blip r:embed="rId4" cstate="screen"/>
          <a:stretch>
            <a:fillRect/>
          </a:stretch>
        </p:blipFill>
        <p:spPr>
          <a:xfrm>
            <a:off x="755015" y="145415"/>
            <a:ext cx="1945640" cy="2063115"/>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49" presetClass="entr" presetSubtype="0" decel="100000" fill="hold" nodeType="withEffect">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style.rotation</p:attrName>
                                        </p:attrNameLst>
                                      </p:cBhvr>
                                      <p:tavLst>
                                        <p:tav tm="0">
                                          <p:val>
                                            <p:fltVal val="360"/>
                                          </p:val>
                                        </p:tav>
                                        <p:tav tm="100000">
                                          <p:val>
                                            <p:fltVal val="0"/>
                                          </p:val>
                                        </p:tav>
                                      </p:tavLst>
                                    </p:anim>
                                    <p:animEffect transition="in" filter="fade">
                                      <p:cBhvr>
                                        <p:cTn id="27" dur="500"/>
                                        <p:tgtEl>
                                          <p:spTgt spid="12"/>
                                        </p:tgtEl>
                                      </p:cBhvr>
                                    </p:animEffect>
                                  </p:childTnLst>
                                </p:cTn>
                              </p:par>
                              <p:par>
                                <p:cTn id="28" presetID="49" presetClass="entr" presetSubtype="0" decel="100000"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par>
                                <p:cTn id="34" presetID="42" presetClass="entr" presetSubtype="0" fill="hold" grpId="0" nodeType="withEffect">
                                  <p:stCondLst>
                                    <p:cond delay="7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5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7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par>
                                <p:cTn id="49" presetID="49" presetClass="entr" presetSubtype="0" decel="100000" fill="hold"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360"/>
                                          </p:val>
                                        </p:tav>
                                        <p:tav tm="100000">
                                          <p:val>
                                            <p:fltVal val="0"/>
                                          </p:val>
                                        </p:tav>
                                      </p:tavLst>
                                    </p:anim>
                                    <p:animEffect transition="in" filter="fade">
                                      <p:cBhvr>
                                        <p:cTn id="54" dur="500"/>
                                        <p:tgtEl>
                                          <p:spTgt spid="17"/>
                                        </p:tgtEl>
                                      </p:cBhvr>
                                    </p:animEffect>
                                  </p:childTnLst>
                                </p:cTn>
                              </p:par>
                              <p:par>
                                <p:cTn id="55" presetID="49" presetClass="entr" presetSubtype="0" decel="100000" fill="hold" nodeType="withEffect">
                                  <p:stCondLst>
                                    <p:cond delay="5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 calcmode="lin" valueType="num">
                                      <p:cBhvr>
                                        <p:cTn id="59" dur="500" fill="hold"/>
                                        <p:tgtEl>
                                          <p:spTgt spid="16"/>
                                        </p:tgtEl>
                                        <p:attrNameLst>
                                          <p:attrName>style.rotation</p:attrName>
                                        </p:attrNameLst>
                                      </p:cBhvr>
                                      <p:tavLst>
                                        <p:tav tm="0">
                                          <p:val>
                                            <p:fltVal val="360"/>
                                          </p:val>
                                        </p:tav>
                                        <p:tav tm="100000">
                                          <p:val>
                                            <p:fltVal val="0"/>
                                          </p:val>
                                        </p:tav>
                                      </p:tavLst>
                                    </p:anim>
                                    <p:animEffect transition="in" filter="fade">
                                      <p:cBhvr>
                                        <p:cTn id="60" dur="500"/>
                                        <p:tgtEl>
                                          <p:spTgt spid="16"/>
                                        </p:tgtEl>
                                      </p:cBhvr>
                                    </p:animEffect>
                                  </p:childTnLst>
                                </p:cTn>
                              </p:par>
                              <p:par>
                                <p:cTn id="61" presetID="49" presetClass="entr" presetSubtype="0" decel="100000"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360"/>
                                          </p:val>
                                        </p:tav>
                                        <p:tav tm="100000">
                                          <p:val>
                                            <p:fltVal val="0"/>
                                          </p:val>
                                        </p:tav>
                                      </p:tavLst>
                                    </p:anim>
                                    <p:animEffect transition="in" filter="fade">
                                      <p:cBhvr>
                                        <p:cTn id="66" dur="500"/>
                                        <p:tgtEl>
                                          <p:spTgt spid="19"/>
                                        </p:tgtEl>
                                      </p:cBhvr>
                                    </p:animEffect>
                                  </p:childTnLst>
                                </p:cTn>
                              </p:par>
                              <p:par>
                                <p:cTn id="67" presetID="49" presetClass="entr" presetSubtype="0" decel="100000"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 calcmode="lin" valueType="num">
                                      <p:cBhvr>
                                        <p:cTn id="71" dur="500" fill="hold"/>
                                        <p:tgtEl>
                                          <p:spTgt spid="18"/>
                                        </p:tgtEl>
                                        <p:attrNameLst>
                                          <p:attrName>style.rotation</p:attrName>
                                        </p:attrNameLst>
                                      </p:cBhvr>
                                      <p:tavLst>
                                        <p:tav tm="0">
                                          <p:val>
                                            <p:fltVal val="360"/>
                                          </p:val>
                                        </p:tav>
                                        <p:tav tm="100000">
                                          <p:val>
                                            <p:fltVal val="0"/>
                                          </p:val>
                                        </p:tav>
                                      </p:tavLst>
                                    </p:anim>
                                    <p:animEffect transition="in" filter="fade">
                                      <p:cBhvr>
                                        <p:cTn id="72" dur="500"/>
                                        <p:tgtEl>
                                          <p:spTgt spid="18"/>
                                        </p:tgtEl>
                                      </p:cBhvr>
                                    </p:animEffect>
                                  </p:childTnLst>
                                </p:cTn>
                              </p:par>
                            </p:childTnLst>
                          </p:cTn>
                        </p:par>
                        <p:par>
                          <p:cTn id="73" fill="hold">
                            <p:stCondLst>
                              <p:cond delay="1000"/>
                            </p:stCondLst>
                            <p:childTnLst>
                              <p:par>
                                <p:cTn id="74" presetID="49" presetClass="entr" presetSubtype="0" decel="10000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 calcmode="lin" valueType="num">
                                      <p:cBhvr>
                                        <p:cTn id="78" dur="500" fill="hold"/>
                                        <p:tgtEl>
                                          <p:spTgt spid="10"/>
                                        </p:tgtEl>
                                        <p:attrNameLst>
                                          <p:attrName>style.rotation</p:attrName>
                                        </p:attrNameLst>
                                      </p:cBhvr>
                                      <p:tavLst>
                                        <p:tav tm="0">
                                          <p:val>
                                            <p:fltVal val="360"/>
                                          </p:val>
                                        </p:tav>
                                        <p:tav tm="100000">
                                          <p:val>
                                            <p:fltVal val="0"/>
                                          </p:val>
                                        </p:tav>
                                      </p:tavLst>
                                    </p:anim>
                                    <p:animEffect transition="in" filter="fade">
                                      <p:cBhvr>
                                        <p:cTn id="79" dur="500"/>
                                        <p:tgtEl>
                                          <p:spTgt spid="10"/>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 calcmode="lin" valueType="num">
                                      <p:cBhvr>
                                        <p:cTn id="84" dur="500" fill="hold"/>
                                        <p:tgtEl>
                                          <p:spTgt spid="20"/>
                                        </p:tgtEl>
                                        <p:attrNameLst>
                                          <p:attrName>style.rotation</p:attrName>
                                        </p:attrNameLst>
                                      </p:cBhvr>
                                      <p:tavLst>
                                        <p:tav tm="0">
                                          <p:val>
                                            <p:fltVal val="360"/>
                                          </p:val>
                                        </p:tav>
                                        <p:tav tm="100000">
                                          <p:val>
                                            <p:fltVal val="0"/>
                                          </p:val>
                                        </p:tav>
                                      </p:tavLst>
                                    </p:anim>
                                    <p:animEffect transition="in" filter="fade">
                                      <p:cBhvr>
                                        <p:cTn id="85" dur="500"/>
                                        <p:tgtEl>
                                          <p:spTgt spid="20"/>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 calcmode="lin" valueType="num">
                                      <p:cBhvr>
                                        <p:cTn id="90" dur="500" fill="hold"/>
                                        <p:tgtEl>
                                          <p:spTgt spid="21"/>
                                        </p:tgtEl>
                                        <p:attrNameLst>
                                          <p:attrName>style.rotation</p:attrName>
                                        </p:attrNameLst>
                                      </p:cBhvr>
                                      <p:tavLst>
                                        <p:tav tm="0">
                                          <p:val>
                                            <p:fltVal val="360"/>
                                          </p:val>
                                        </p:tav>
                                        <p:tav tm="100000">
                                          <p:val>
                                            <p:fltVal val="0"/>
                                          </p:val>
                                        </p:tav>
                                      </p:tavLst>
                                    </p:anim>
                                    <p:animEffect transition="in" filter="fade">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5" grpId="0"/>
      <p:bldP spid="20" grpId="0"/>
      <p:bldP spid="2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bwMode="auto">
          <a:xfrm>
            <a:off x="2800350" y="2019300"/>
            <a:ext cx="704850" cy="704850"/>
            <a:chOff x="1651240" y="3292675"/>
            <a:chExt cx="715539" cy="715540"/>
          </a:xfrm>
        </p:grpSpPr>
        <p:cxnSp>
          <p:nvCxnSpPr>
            <p:cNvPr id="6" name="直接连接符 5"/>
            <p:cNvCxnSpPr/>
            <p:nvPr/>
          </p:nvCxnSpPr>
          <p:spPr>
            <a:xfrm>
              <a:off x="1764050" y="3410321"/>
              <a:ext cx="596283" cy="597894"/>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360333" y="3292675"/>
              <a:ext cx="0" cy="715540"/>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2009010" y="3650446"/>
              <a:ext cx="0" cy="715539"/>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a:spLocks noChangeArrowheads="1"/>
          </p:cNvSpPr>
          <p:nvPr/>
        </p:nvSpPr>
        <p:spPr bwMode="auto">
          <a:xfrm>
            <a:off x="3708400" y="1916113"/>
            <a:ext cx="4032250" cy="954087"/>
          </a:xfrm>
          <a:prstGeom prst="rect">
            <a:avLst/>
          </a:prstGeom>
          <a:noFill/>
          <a:ln w="9525">
            <a:noFill/>
            <a:miter lim="800000"/>
          </a:ln>
        </p:spPr>
        <p:txBody>
          <a:bodyPr>
            <a:spAutoFit/>
          </a:bodyPr>
          <a:lstStyle/>
          <a:p>
            <a:pPr algn="just"/>
            <a:r>
              <a:rPr lang="en-US" altLang="zh-CN" sz="1400">
                <a:solidFill>
                  <a:srgbClr val="CC0000"/>
                </a:solidFill>
                <a:latin typeface="微软雅黑" panose="020B0503020204020204" pitchFamily="34" charset="-122"/>
                <a:ea typeface="微软雅黑" panose="020B0503020204020204" pitchFamily="34" charset="-122"/>
              </a:rPr>
              <a:t>xxxxxxxxxxxxxxxxxxxxxxxxxxxxxxxxxxxxxxxxxxxxxxxxxxxxxxxxxxxxxxxxxxxxxxxxxxxxxxxxxxxxxxxxxxxxxxxxxxxxxxxxxxxxxxxxxxxxxxxxxxxxxxxxxxxxxxxxxxxxxxxxxxxxxxxxxxxxx</a:t>
            </a:r>
            <a:r>
              <a:rPr lang="zh-CN" altLang="en-US" sz="1400">
                <a:solidFill>
                  <a:srgbClr val="CC0000"/>
                </a:solidFill>
                <a:latin typeface="微软雅黑" panose="020B0503020204020204" pitchFamily="34" charset="-122"/>
                <a:ea typeface="微软雅黑" panose="020B0503020204020204" pitchFamily="34" charset="-122"/>
              </a:rPr>
              <a:t>。</a:t>
            </a:r>
          </a:p>
        </p:txBody>
      </p:sp>
      <p:grpSp>
        <p:nvGrpSpPr>
          <p:cNvPr id="13" name="组合 12"/>
          <p:cNvGrpSpPr/>
          <p:nvPr/>
        </p:nvGrpSpPr>
        <p:grpSpPr bwMode="auto">
          <a:xfrm flipH="1">
            <a:off x="5537200" y="3322638"/>
            <a:ext cx="704850" cy="704850"/>
            <a:chOff x="1651240" y="3292675"/>
            <a:chExt cx="715539" cy="715540"/>
          </a:xfrm>
        </p:grpSpPr>
        <p:cxnSp>
          <p:nvCxnSpPr>
            <p:cNvPr id="14" name="直接连接符 13"/>
            <p:cNvCxnSpPr/>
            <p:nvPr/>
          </p:nvCxnSpPr>
          <p:spPr>
            <a:xfrm>
              <a:off x="1764050" y="3410320"/>
              <a:ext cx="596283" cy="59789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360333" y="3292675"/>
              <a:ext cx="0" cy="715540"/>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2009010" y="3650446"/>
              <a:ext cx="0" cy="715539"/>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a:spLocks noChangeArrowheads="1"/>
          </p:cNvSpPr>
          <p:nvPr/>
        </p:nvSpPr>
        <p:spPr bwMode="auto">
          <a:xfrm>
            <a:off x="1331913" y="3219450"/>
            <a:ext cx="4032250" cy="954088"/>
          </a:xfrm>
          <a:prstGeom prst="rect">
            <a:avLst/>
          </a:prstGeom>
          <a:noFill/>
          <a:ln w="9525">
            <a:noFill/>
            <a:miter lim="800000"/>
          </a:ln>
        </p:spPr>
        <p:txBody>
          <a:bodyPr>
            <a:spAutoFit/>
          </a:bodyPr>
          <a:lstStyle/>
          <a:p>
            <a:pPr algn="just"/>
            <a:r>
              <a:rPr lang="en-US" altLang="zh-CN" sz="1400">
                <a:solidFill>
                  <a:srgbClr val="CC0000"/>
                </a:solidFill>
                <a:latin typeface="微软雅黑" panose="020B0503020204020204" pitchFamily="34" charset="-122"/>
                <a:ea typeface="微软雅黑" panose="020B0503020204020204" pitchFamily="34" charset="-122"/>
              </a:rPr>
              <a:t>xxxxxxxxxxxxxxxxxxxxxxxxxxxxxxxxxxxxxxxxxxxxxxxxxxxxxxxxxxxxxxxxxxxxxxxxxxxxxxxxxxxxxxxxxxxxxxxxxxxxxxxxxxxxxxxxxxxxxxxxxxxxxxxxxxxxxxxxxxxxxxxxxxxxxxxxxxxxxxxx</a:t>
            </a:r>
            <a:r>
              <a:rPr lang="zh-CN" altLang="en-US" sz="1400">
                <a:solidFill>
                  <a:srgbClr val="CC0000"/>
                </a:solidFill>
                <a:latin typeface="微软雅黑" panose="020B0503020204020204" pitchFamily="34" charset="-122"/>
                <a:ea typeface="微软雅黑" panose="020B0503020204020204" pitchFamily="34" charset="-122"/>
              </a:rPr>
              <a:t>。</a:t>
            </a:r>
          </a:p>
        </p:txBody>
      </p:sp>
      <p:sp>
        <p:nvSpPr>
          <p:cNvPr id="20" name="TextBox 19"/>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21" name="TextBox 20"/>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22" name="等腰三角形 21"/>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3" name="等腰三角形 22"/>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25" name="图片 24" descr="C:\Users\Administrator\Desktop\宝贝详情\图片1.png图片1"/>
          <p:cNvPicPr>
            <a:picLocks noChangeAspect="1"/>
          </p:cNvPicPr>
          <p:nvPr/>
        </p:nvPicPr>
        <p:blipFill>
          <a:blip r:embed="rId3" cstate="screen">
            <a:clrChange>
              <a:clrFrom>
                <a:srgbClr val="FFFFFF">
                  <a:alpha val="100000"/>
                </a:srgbClr>
              </a:clrFrom>
              <a:clrTo>
                <a:srgbClr val="FFFFFF">
                  <a:alpha val="100000"/>
                  <a:alpha val="0"/>
                </a:srgbClr>
              </a:clrTo>
            </a:clrChange>
          </a:blip>
          <a:srcRect/>
          <a:stretch>
            <a:fillRect/>
          </a:stretch>
        </p:blipFill>
        <p:spPr bwMode="auto">
          <a:xfrm>
            <a:off x="1044575" y="1641158"/>
            <a:ext cx="1882140" cy="1138555"/>
          </a:xfrm>
          <a:prstGeom prst="rect">
            <a:avLst/>
          </a:prstGeom>
          <a:noFill/>
          <a:ln w="9525">
            <a:noFill/>
            <a:miter lim="800000"/>
            <a:headEnd/>
            <a:tailEnd/>
          </a:ln>
        </p:spPr>
      </p:pic>
      <p:pic>
        <p:nvPicPr>
          <p:cNvPr id="4" name="图片 3" descr="C:\Users\Administrator\Desktop\宝贝详情\图片1.png图片1"/>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bwMode="auto">
          <a:xfrm flipH="1">
            <a:off x="6155690" y="3060383"/>
            <a:ext cx="1711960" cy="1035685"/>
          </a:xfrm>
          <a:prstGeom prst="rect">
            <a:avLst/>
          </a:prstGeom>
          <a:noFill/>
          <a:ln w="9525">
            <a:noFill/>
            <a:miter lim="800000"/>
            <a:headEnd/>
            <a:tailEnd/>
          </a:ln>
        </p:spPr>
      </p:pic>
      <p:pic>
        <p:nvPicPr>
          <p:cNvPr id="2" name="图片 1" descr="3d499ad56b26ee57d2deb0d51a3fbfb3"/>
          <p:cNvPicPr>
            <a:picLocks noChangeAspect="1"/>
          </p:cNvPicPr>
          <p:nvPr/>
        </p:nvPicPr>
        <p:blipFill>
          <a:blip r:embed="rId5" cstate="screen"/>
          <a:stretch>
            <a:fillRect/>
          </a:stretch>
        </p:blipFill>
        <p:spPr>
          <a:xfrm>
            <a:off x="5673090" y="374015"/>
            <a:ext cx="916940" cy="951230"/>
          </a:xfrm>
          <a:prstGeom prst="rect">
            <a:avLst/>
          </a:prstGeom>
        </p:spPr>
      </p:pic>
      <p:pic>
        <p:nvPicPr>
          <p:cNvPr id="3" name="图片 2" descr="3d499ad56b26ee57d2deb0d51a3fbfb3"/>
          <p:cNvPicPr>
            <a:picLocks noChangeAspect="1"/>
          </p:cNvPicPr>
          <p:nvPr/>
        </p:nvPicPr>
        <p:blipFill>
          <a:blip r:embed="rId6"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0" grpId="0"/>
      <p:bldP spid="21" grpId="0"/>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18" name="TextBox 17"/>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0" name="等腰三角形 19"/>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21" name="组合 20"/>
          <p:cNvGrpSpPr/>
          <p:nvPr/>
        </p:nvGrpSpPr>
        <p:grpSpPr bwMode="auto">
          <a:xfrm>
            <a:off x="3508375" y="1943100"/>
            <a:ext cx="2197100" cy="2500313"/>
            <a:chOff x="3360585" y="1637866"/>
            <a:chExt cx="2197100" cy="2500530"/>
          </a:xfrm>
        </p:grpSpPr>
        <p:sp>
          <p:nvSpPr>
            <p:cNvPr id="22" name="Freeform 6"/>
            <p:cNvSpPr/>
            <p:nvPr/>
          </p:nvSpPr>
          <p:spPr bwMode="auto">
            <a:xfrm>
              <a:off x="4459135" y="3208040"/>
              <a:ext cx="1035050" cy="93035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C0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23" name="Freeform 7"/>
            <p:cNvSpPr/>
            <p:nvPr/>
          </p:nvSpPr>
          <p:spPr bwMode="auto">
            <a:xfrm>
              <a:off x="3424085" y="3208040"/>
              <a:ext cx="1035050" cy="93035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FF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24" name="Freeform 8"/>
            <p:cNvSpPr/>
            <p:nvPr/>
          </p:nvSpPr>
          <p:spPr bwMode="auto">
            <a:xfrm>
              <a:off x="3360585" y="1637866"/>
              <a:ext cx="1035050" cy="946232"/>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C0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25" name="Freeform 9"/>
            <p:cNvSpPr/>
            <p:nvPr/>
          </p:nvSpPr>
          <p:spPr bwMode="auto">
            <a:xfrm>
              <a:off x="3360585" y="2234818"/>
              <a:ext cx="604838" cy="1193904"/>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E6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26" name="Freeform 10"/>
            <p:cNvSpPr/>
            <p:nvPr/>
          </p:nvSpPr>
          <p:spPr bwMode="auto">
            <a:xfrm>
              <a:off x="4522635" y="1637866"/>
              <a:ext cx="1035050" cy="946232"/>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FF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27" name="Freeform 11"/>
            <p:cNvSpPr/>
            <p:nvPr/>
          </p:nvSpPr>
          <p:spPr bwMode="auto">
            <a:xfrm>
              <a:off x="4952848" y="2234818"/>
              <a:ext cx="604837" cy="1193904"/>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E6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grpSp>
      <p:sp>
        <p:nvSpPr>
          <p:cNvPr id="28" name="Freeform 12"/>
          <p:cNvSpPr/>
          <p:nvPr/>
        </p:nvSpPr>
        <p:spPr bwMode="auto">
          <a:xfrm>
            <a:off x="4173538" y="2959100"/>
            <a:ext cx="433387" cy="649288"/>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C0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29" name="Freeform 13"/>
          <p:cNvSpPr/>
          <p:nvPr/>
        </p:nvSpPr>
        <p:spPr bwMode="auto">
          <a:xfrm>
            <a:off x="4232275" y="2743200"/>
            <a:ext cx="749300" cy="431800"/>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E6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sp>
        <p:nvSpPr>
          <p:cNvPr id="30" name="Freeform 14"/>
          <p:cNvSpPr/>
          <p:nvPr/>
        </p:nvSpPr>
        <p:spPr bwMode="auto">
          <a:xfrm>
            <a:off x="4606925" y="2959100"/>
            <a:ext cx="433388" cy="649288"/>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FF0000"/>
          </a:solidFill>
          <a:ln>
            <a:noFill/>
          </a:ln>
        </p:spPr>
        <p:txBody>
          <a:bodyPr/>
          <a:lstStyle/>
          <a:p>
            <a:pPr>
              <a:spcBef>
                <a:spcPts val="0"/>
              </a:spcBef>
              <a:spcAft>
                <a:spcPts val="0"/>
              </a:spcAft>
              <a:defRPr/>
            </a:pPr>
            <a:endParaRPr lang="zh-CN" altLang="en-US" kern="0">
              <a:solidFill>
                <a:srgbClr val="CC0000"/>
              </a:solidFill>
              <a:latin typeface="+mn-lt"/>
              <a:ea typeface="+mn-ea"/>
            </a:endParaRPr>
          </a:p>
        </p:txBody>
      </p:sp>
      <p:grpSp>
        <p:nvGrpSpPr>
          <p:cNvPr id="31" name="组合 30"/>
          <p:cNvGrpSpPr/>
          <p:nvPr/>
        </p:nvGrpSpPr>
        <p:grpSpPr bwMode="auto">
          <a:xfrm>
            <a:off x="976313" y="2144713"/>
            <a:ext cx="3049587" cy="119062"/>
            <a:chOff x="1161799" y="2300503"/>
            <a:chExt cx="3050161" cy="118384"/>
          </a:xfrm>
        </p:grpSpPr>
        <p:cxnSp>
          <p:nvCxnSpPr>
            <p:cNvPr id="47139" name="直接连接符 31"/>
            <p:cNvCxnSpPr>
              <a:cxnSpLocks noChangeShapeType="1"/>
            </p:cNvCxnSpPr>
            <p:nvPr/>
          </p:nvCxnSpPr>
          <p:spPr bwMode="auto">
            <a:xfrm flipH="1" flipV="1">
              <a:off x="4093576" y="2300503"/>
              <a:ext cx="118384" cy="118384"/>
            </a:xfrm>
            <a:prstGeom prst="line">
              <a:avLst/>
            </a:prstGeom>
            <a:noFill/>
            <a:ln w="9525" algn="ctr">
              <a:solidFill>
                <a:srgbClr val="7F7F7F"/>
              </a:solidFill>
              <a:prstDash val="sysDash"/>
              <a:round/>
            </a:ln>
          </p:spPr>
        </p:cxnSp>
        <p:cxnSp>
          <p:nvCxnSpPr>
            <p:cNvPr id="47140" name="直接连接符 32"/>
            <p:cNvCxnSpPr>
              <a:cxnSpLocks noChangeShapeType="1"/>
            </p:cNvCxnSpPr>
            <p:nvPr/>
          </p:nvCxnSpPr>
          <p:spPr bwMode="auto">
            <a:xfrm flipH="1">
              <a:off x="1161799" y="2300503"/>
              <a:ext cx="2931778" cy="0"/>
            </a:xfrm>
            <a:prstGeom prst="line">
              <a:avLst/>
            </a:prstGeom>
            <a:noFill/>
            <a:ln w="9525" algn="ctr">
              <a:solidFill>
                <a:srgbClr val="7F7F7F"/>
              </a:solidFill>
              <a:prstDash val="sysDash"/>
              <a:round/>
            </a:ln>
          </p:spPr>
        </p:cxnSp>
      </p:grpSp>
      <p:sp>
        <p:nvSpPr>
          <p:cNvPr id="34" name="椭圆 33"/>
          <p:cNvSpPr/>
          <p:nvPr/>
        </p:nvSpPr>
        <p:spPr>
          <a:xfrm>
            <a:off x="3992563" y="2238375"/>
            <a:ext cx="95250" cy="93663"/>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a:spcBef>
                <a:spcPts val="0"/>
              </a:spcBef>
              <a:spcAft>
                <a:spcPts val="0"/>
              </a:spcAft>
              <a:defRPr/>
            </a:pPr>
            <a:endParaRPr lang="zh-CN" altLang="en-US" kern="0">
              <a:solidFill>
                <a:srgbClr val="CC0000"/>
              </a:solidFill>
              <a:latin typeface="Calibri" panose="020F0502020204030204"/>
              <a:ea typeface="宋体" panose="02010600030101010101" pitchFamily="2" charset="-122"/>
            </a:endParaRPr>
          </a:p>
        </p:txBody>
      </p:sp>
      <p:sp>
        <p:nvSpPr>
          <p:cNvPr id="35" name="矩形 34"/>
          <p:cNvSpPr>
            <a:spLocks noChangeArrowheads="1"/>
          </p:cNvSpPr>
          <p:nvPr/>
        </p:nvSpPr>
        <p:spPr bwMode="auto">
          <a:xfrm>
            <a:off x="1006475" y="1652588"/>
            <a:ext cx="2016125" cy="400050"/>
          </a:xfrm>
          <a:prstGeom prst="rect">
            <a:avLst/>
          </a:prstGeom>
          <a:noFill/>
          <a:ln w="9525">
            <a:noFill/>
            <a:miter lim="800000"/>
          </a:ln>
        </p:spPr>
        <p:txBody>
          <a:bodyPr>
            <a:spAutoFit/>
          </a:bodyPr>
          <a:lstStyle/>
          <a:p>
            <a:pPr algn="just" defTabSz="912495">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sp>
        <p:nvSpPr>
          <p:cNvPr id="36" name="椭圆 35"/>
          <p:cNvSpPr/>
          <p:nvPr/>
        </p:nvSpPr>
        <p:spPr>
          <a:xfrm>
            <a:off x="3508375" y="3081338"/>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a:spcBef>
                <a:spcPts val="0"/>
              </a:spcBef>
              <a:spcAft>
                <a:spcPts val="0"/>
              </a:spcAft>
              <a:defRPr/>
            </a:pPr>
            <a:endParaRPr lang="zh-CN" altLang="en-US" kern="0">
              <a:solidFill>
                <a:srgbClr val="CC0000"/>
              </a:solidFill>
              <a:latin typeface="Calibri" panose="020F0502020204030204"/>
              <a:ea typeface="宋体" panose="02010600030101010101" pitchFamily="2" charset="-122"/>
            </a:endParaRPr>
          </a:p>
        </p:txBody>
      </p:sp>
      <p:cxnSp>
        <p:nvCxnSpPr>
          <p:cNvPr id="37" name="直接连接符 36"/>
          <p:cNvCxnSpPr>
            <a:cxnSpLocks noChangeShapeType="1"/>
          </p:cNvCxnSpPr>
          <p:nvPr/>
        </p:nvCxnSpPr>
        <p:spPr bwMode="auto">
          <a:xfrm flipH="1">
            <a:off x="1006475" y="3127375"/>
            <a:ext cx="2501900" cy="0"/>
          </a:xfrm>
          <a:prstGeom prst="line">
            <a:avLst/>
          </a:prstGeom>
          <a:noFill/>
          <a:ln w="9525" algn="ctr">
            <a:solidFill>
              <a:srgbClr val="7F7F7F"/>
            </a:solidFill>
            <a:prstDash val="sysDash"/>
            <a:round/>
          </a:ln>
        </p:spPr>
      </p:cxnSp>
      <p:sp>
        <p:nvSpPr>
          <p:cNvPr id="38" name="矩形 37"/>
          <p:cNvSpPr>
            <a:spLocks noChangeArrowheads="1"/>
          </p:cNvSpPr>
          <p:nvPr/>
        </p:nvSpPr>
        <p:spPr bwMode="auto">
          <a:xfrm>
            <a:off x="1006475" y="2660650"/>
            <a:ext cx="2016125" cy="400050"/>
          </a:xfrm>
          <a:prstGeom prst="rect">
            <a:avLst/>
          </a:prstGeom>
          <a:noFill/>
          <a:ln w="9525">
            <a:noFill/>
            <a:miter lim="800000"/>
          </a:ln>
        </p:spPr>
        <p:txBody>
          <a:bodyPr>
            <a:spAutoFit/>
          </a:bodyPr>
          <a:lstStyle/>
          <a:p>
            <a:pPr algn="just" defTabSz="912495">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bwMode="auto">
          <a:xfrm flipV="1">
            <a:off x="1006475" y="4141788"/>
            <a:ext cx="3060700" cy="119062"/>
            <a:chOff x="1150420" y="2300503"/>
            <a:chExt cx="3061540" cy="118384"/>
          </a:xfrm>
        </p:grpSpPr>
        <p:cxnSp>
          <p:nvCxnSpPr>
            <p:cNvPr id="47137" name="直接连接符 39"/>
            <p:cNvCxnSpPr>
              <a:cxnSpLocks noChangeShapeType="1"/>
            </p:cNvCxnSpPr>
            <p:nvPr/>
          </p:nvCxnSpPr>
          <p:spPr bwMode="auto">
            <a:xfrm flipH="1" flipV="1">
              <a:off x="4093576" y="2300503"/>
              <a:ext cx="118384" cy="118384"/>
            </a:xfrm>
            <a:prstGeom prst="line">
              <a:avLst/>
            </a:prstGeom>
            <a:noFill/>
            <a:ln w="9525" algn="ctr">
              <a:solidFill>
                <a:srgbClr val="7F7F7F"/>
              </a:solidFill>
              <a:prstDash val="sysDash"/>
              <a:round/>
            </a:ln>
          </p:spPr>
        </p:cxnSp>
        <p:cxnSp>
          <p:nvCxnSpPr>
            <p:cNvPr id="47138" name="直接连接符 40"/>
            <p:cNvCxnSpPr>
              <a:cxnSpLocks noChangeShapeType="1"/>
            </p:cNvCxnSpPr>
            <p:nvPr/>
          </p:nvCxnSpPr>
          <p:spPr bwMode="auto">
            <a:xfrm flipH="1" flipV="1">
              <a:off x="1150420" y="2300503"/>
              <a:ext cx="2943157" cy="0"/>
            </a:xfrm>
            <a:prstGeom prst="line">
              <a:avLst/>
            </a:prstGeom>
            <a:noFill/>
            <a:ln w="9525" algn="ctr">
              <a:solidFill>
                <a:srgbClr val="7F7F7F"/>
              </a:solidFill>
              <a:prstDash val="sysDash"/>
              <a:round/>
            </a:ln>
          </p:spPr>
        </p:cxnSp>
      </p:grpSp>
      <p:sp>
        <p:nvSpPr>
          <p:cNvPr id="42" name="椭圆 41"/>
          <p:cNvSpPr/>
          <p:nvPr/>
        </p:nvSpPr>
        <p:spPr>
          <a:xfrm>
            <a:off x="4065588" y="40544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a:spcBef>
                <a:spcPts val="0"/>
              </a:spcBef>
              <a:spcAft>
                <a:spcPts val="0"/>
              </a:spcAft>
              <a:defRPr/>
            </a:pPr>
            <a:endParaRPr lang="zh-CN" altLang="en-US" kern="0">
              <a:solidFill>
                <a:srgbClr val="CC0000"/>
              </a:solidFill>
              <a:latin typeface="Calibri" panose="020F0502020204030204"/>
              <a:ea typeface="宋体" panose="02010600030101010101" pitchFamily="2" charset="-122"/>
            </a:endParaRPr>
          </a:p>
        </p:txBody>
      </p:sp>
      <p:sp>
        <p:nvSpPr>
          <p:cNvPr id="43" name="矩形 42"/>
          <p:cNvSpPr>
            <a:spLocks noChangeArrowheads="1"/>
          </p:cNvSpPr>
          <p:nvPr/>
        </p:nvSpPr>
        <p:spPr bwMode="auto">
          <a:xfrm>
            <a:off x="1047750" y="3803650"/>
            <a:ext cx="2016125" cy="400050"/>
          </a:xfrm>
          <a:prstGeom prst="rect">
            <a:avLst/>
          </a:prstGeom>
          <a:noFill/>
          <a:ln w="9525">
            <a:noFill/>
            <a:miter lim="800000"/>
          </a:ln>
        </p:spPr>
        <p:txBody>
          <a:bodyPr>
            <a:spAutoFit/>
          </a:bodyPr>
          <a:lstStyle/>
          <a:p>
            <a:pPr algn="just" defTabSz="912495">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grpSp>
        <p:nvGrpSpPr>
          <p:cNvPr id="44" name="组合 43"/>
          <p:cNvGrpSpPr/>
          <p:nvPr/>
        </p:nvGrpSpPr>
        <p:grpSpPr bwMode="auto">
          <a:xfrm flipH="1">
            <a:off x="5194300" y="2143125"/>
            <a:ext cx="3049588" cy="119063"/>
            <a:chOff x="1161799" y="2300503"/>
            <a:chExt cx="3050161" cy="118384"/>
          </a:xfrm>
        </p:grpSpPr>
        <p:cxnSp>
          <p:nvCxnSpPr>
            <p:cNvPr id="47135" name="直接连接符 44"/>
            <p:cNvCxnSpPr>
              <a:cxnSpLocks noChangeShapeType="1"/>
            </p:cNvCxnSpPr>
            <p:nvPr/>
          </p:nvCxnSpPr>
          <p:spPr bwMode="auto">
            <a:xfrm flipH="1" flipV="1">
              <a:off x="4093576" y="2300503"/>
              <a:ext cx="118384" cy="118384"/>
            </a:xfrm>
            <a:prstGeom prst="line">
              <a:avLst/>
            </a:prstGeom>
            <a:noFill/>
            <a:ln w="9525" algn="ctr">
              <a:solidFill>
                <a:srgbClr val="7F7F7F"/>
              </a:solidFill>
              <a:prstDash val="sysDash"/>
              <a:round/>
            </a:ln>
          </p:spPr>
        </p:cxnSp>
        <p:cxnSp>
          <p:nvCxnSpPr>
            <p:cNvPr id="47136" name="直接连接符 45"/>
            <p:cNvCxnSpPr>
              <a:cxnSpLocks noChangeShapeType="1"/>
            </p:cNvCxnSpPr>
            <p:nvPr/>
          </p:nvCxnSpPr>
          <p:spPr bwMode="auto">
            <a:xfrm flipH="1">
              <a:off x="1161799" y="2300503"/>
              <a:ext cx="2931778" cy="0"/>
            </a:xfrm>
            <a:prstGeom prst="line">
              <a:avLst/>
            </a:prstGeom>
            <a:noFill/>
            <a:ln w="9525" algn="ctr">
              <a:solidFill>
                <a:srgbClr val="7F7F7F"/>
              </a:solidFill>
              <a:prstDash val="sysDash"/>
              <a:round/>
            </a:ln>
          </p:spPr>
        </p:cxnSp>
      </p:grpSp>
      <p:sp>
        <p:nvSpPr>
          <p:cNvPr id="47" name="椭圆 46"/>
          <p:cNvSpPr/>
          <p:nvPr/>
        </p:nvSpPr>
        <p:spPr>
          <a:xfrm>
            <a:off x="5124450" y="2238375"/>
            <a:ext cx="95250" cy="93663"/>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a:spcBef>
                <a:spcPts val="0"/>
              </a:spcBef>
              <a:spcAft>
                <a:spcPts val="0"/>
              </a:spcAft>
              <a:defRPr/>
            </a:pPr>
            <a:endParaRPr lang="zh-CN" altLang="en-US" kern="0">
              <a:solidFill>
                <a:srgbClr val="CC0000"/>
              </a:solidFill>
              <a:latin typeface="Calibri" panose="020F0502020204030204"/>
              <a:ea typeface="宋体" panose="02010600030101010101" pitchFamily="2" charset="-122"/>
            </a:endParaRPr>
          </a:p>
        </p:txBody>
      </p:sp>
      <p:sp>
        <p:nvSpPr>
          <p:cNvPr id="48" name="矩形 47"/>
          <p:cNvSpPr>
            <a:spLocks noChangeArrowheads="1"/>
          </p:cNvSpPr>
          <p:nvPr/>
        </p:nvSpPr>
        <p:spPr bwMode="auto">
          <a:xfrm>
            <a:off x="6227763" y="1744663"/>
            <a:ext cx="2016125" cy="400050"/>
          </a:xfrm>
          <a:prstGeom prst="rect">
            <a:avLst/>
          </a:prstGeom>
          <a:noFill/>
          <a:ln w="9525">
            <a:noFill/>
            <a:miter lim="800000"/>
          </a:ln>
        </p:spPr>
        <p:txBody>
          <a:bodyPr>
            <a:spAutoFit/>
          </a:bodyPr>
          <a:lstStyle/>
          <a:p>
            <a:pPr algn="just" defTabSz="912495">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sp>
        <p:nvSpPr>
          <p:cNvPr id="49" name="椭圆 48"/>
          <p:cNvSpPr/>
          <p:nvPr/>
        </p:nvSpPr>
        <p:spPr>
          <a:xfrm>
            <a:off x="5595938" y="3090863"/>
            <a:ext cx="93662"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a:spcBef>
                <a:spcPts val="0"/>
              </a:spcBef>
              <a:spcAft>
                <a:spcPts val="0"/>
              </a:spcAft>
              <a:defRPr/>
            </a:pPr>
            <a:endParaRPr lang="zh-CN" altLang="en-US" kern="0">
              <a:solidFill>
                <a:srgbClr val="CC0000"/>
              </a:solidFill>
              <a:latin typeface="Calibri" panose="020F0502020204030204"/>
              <a:ea typeface="宋体" panose="02010600030101010101" pitchFamily="2" charset="-122"/>
            </a:endParaRPr>
          </a:p>
        </p:txBody>
      </p:sp>
      <p:cxnSp>
        <p:nvCxnSpPr>
          <p:cNvPr id="50" name="直接连接符 49"/>
          <p:cNvCxnSpPr>
            <a:cxnSpLocks noChangeShapeType="1"/>
          </p:cNvCxnSpPr>
          <p:nvPr/>
        </p:nvCxnSpPr>
        <p:spPr bwMode="auto">
          <a:xfrm flipH="1">
            <a:off x="5705475" y="3140075"/>
            <a:ext cx="2501900" cy="0"/>
          </a:xfrm>
          <a:prstGeom prst="line">
            <a:avLst/>
          </a:prstGeom>
          <a:noFill/>
          <a:ln w="9525" algn="ctr">
            <a:solidFill>
              <a:srgbClr val="7F7F7F"/>
            </a:solidFill>
            <a:prstDash val="sysDash"/>
            <a:round/>
          </a:ln>
        </p:spPr>
      </p:cxnSp>
      <p:sp>
        <p:nvSpPr>
          <p:cNvPr id="51" name="矩形 50"/>
          <p:cNvSpPr>
            <a:spLocks noChangeArrowheads="1"/>
          </p:cNvSpPr>
          <p:nvPr/>
        </p:nvSpPr>
        <p:spPr bwMode="auto">
          <a:xfrm>
            <a:off x="6227763" y="2660650"/>
            <a:ext cx="2016125" cy="400050"/>
          </a:xfrm>
          <a:prstGeom prst="rect">
            <a:avLst/>
          </a:prstGeom>
          <a:noFill/>
          <a:ln w="9525">
            <a:noFill/>
            <a:miter lim="800000"/>
          </a:ln>
        </p:spPr>
        <p:txBody>
          <a:bodyPr>
            <a:spAutoFit/>
          </a:bodyPr>
          <a:lstStyle/>
          <a:p>
            <a:pPr algn="just" defTabSz="912495">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bwMode="auto">
          <a:xfrm flipH="1" flipV="1">
            <a:off x="5148263" y="4141788"/>
            <a:ext cx="3062287" cy="119062"/>
            <a:chOff x="1150420" y="2300503"/>
            <a:chExt cx="3061540" cy="118384"/>
          </a:xfrm>
        </p:grpSpPr>
        <p:cxnSp>
          <p:nvCxnSpPr>
            <p:cNvPr id="47133" name="直接连接符 52"/>
            <p:cNvCxnSpPr>
              <a:cxnSpLocks noChangeShapeType="1"/>
            </p:cNvCxnSpPr>
            <p:nvPr/>
          </p:nvCxnSpPr>
          <p:spPr bwMode="auto">
            <a:xfrm flipH="1" flipV="1">
              <a:off x="4093576" y="2300503"/>
              <a:ext cx="118384" cy="118384"/>
            </a:xfrm>
            <a:prstGeom prst="line">
              <a:avLst/>
            </a:prstGeom>
            <a:noFill/>
            <a:ln w="9525" algn="ctr">
              <a:solidFill>
                <a:srgbClr val="7F7F7F"/>
              </a:solidFill>
              <a:prstDash val="sysDash"/>
              <a:round/>
            </a:ln>
          </p:spPr>
        </p:cxnSp>
        <p:cxnSp>
          <p:nvCxnSpPr>
            <p:cNvPr id="47134" name="直接连接符 53"/>
            <p:cNvCxnSpPr>
              <a:cxnSpLocks noChangeShapeType="1"/>
            </p:cNvCxnSpPr>
            <p:nvPr/>
          </p:nvCxnSpPr>
          <p:spPr bwMode="auto">
            <a:xfrm flipH="1" flipV="1">
              <a:off x="1150420" y="2300503"/>
              <a:ext cx="2943157" cy="0"/>
            </a:xfrm>
            <a:prstGeom prst="line">
              <a:avLst/>
            </a:prstGeom>
            <a:noFill/>
            <a:ln w="9525" algn="ctr">
              <a:solidFill>
                <a:srgbClr val="7F7F7F"/>
              </a:solidFill>
              <a:prstDash val="sysDash"/>
              <a:round/>
            </a:ln>
          </p:spPr>
        </p:cxnSp>
      </p:grpSp>
      <p:sp>
        <p:nvSpPr>
          <p:cNvPr id="55" name="椭圆 54"/>
          <p:cNvSpPr/>
          <p:nvPr/>
        </p:nvSpPr>
        <p:spPr>
          <a:xfrm>
            <a:off x="5073650" y="40544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a:spcBef>
                <a:spcPts val="0"/>
              </a:spcBef>
              <a:spcAft>
                <a:spcPts val="0"/>
              </a:spcAft>
              <a:defRPr/>
            </a:pPr>
            <a:endParaRPr lang="zh-CN" altLang="en-US" kern="0">
              <a:solidFill>
                <a:srgbClr val="CC0000"/>
              </a:solidFill>
              <a:latin typeface="Calibri" panose="020F0502020204030204"/>
              <a:ea typeface="宋体" panose="02010600030101010101" pitchFamily="2" charset="-122"/>
            </a:endParaRPr>
          </a:p>
        </p:txBody>
      </p:sp>
      <p:sp>
        <p:nvSpPr>
          <p:cNvPr id="56" name="矩形 55"/>
          <p:cNvSpPr>
            <a:spLocks noChangeArrowheads="1"/>
          </p:cNvSpPr>
          <p:nvPr/>
        </p:nvSpPr>
        <p:spPr bwMode="auto">
          <a:xfrm>
            <a:off x="6227763" y="3778250"/>
            <a:ext cx="2016125" cy="400050"/>
          </a:xfrm>
          <a:prstGeom prst="rect">
            <a:avLst/>
          </a:prstGeom>
          <a:noFill/>
          <a:ln w="9525">
            <a:noFill/>
            <a:miter lim="800000"/>
          </a:ln>
        </p:spPr>
        <p:txBody>
          <a:bodyPr>
            <a:spAutoFit/>
          </a:bodyPr>
          <a:lstStyle/>
          <a:p>
            <a:pPr algn="just" defTabSz="912495">
              <a:lnSpc>
                <a:spcPts val="1200"/>
              </a:lnSpc>
            </a:pPr>
            <a:r>
              <a:rPr lang="zh-CN" altLang="en-US" sz="10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a:solidFill>
                <a:srgbClr val="CC0000"/>
              </a:solidFill>
              <a:latin typeface="微软雅黑" panose="020B0503020204020204" pitchFamily="34" charset="-122"/>
              <a:ea typeface="微软雅黑" panose="020B0503020204020204" pitchFamily="34" charset="-122"/>
            </a:endParaRPr>
          </a:p>
        </p:txBody>
      </p:sp>
      <p:pic>
        <p:nvPicPr>
          <p:cNvPr id="14" name="图片 13" descr="3d499ad56b26ee57d2deb0d51a3fbfb3"/>
          <p:cNvPicPr>
            <a:picLocks noChangeAspect="1"/>
          </p:cNvPicPr>
          <p:nvPr/>
        </p:nvPicPr>
        <p:blipFill>
          <a:blip r:embed="rId3" cstate="screen"/>
          <a:stretch>
            <a:fillRect/>
          </a:stretch>
        </p:blipFill>
        <p:spPr>
          <a:xfrm>
            <a:off x="5673090" y="374015"/>
            <a:ext cx="916940" cy="951230"/>
          </a:xfrm>
          <a:prstGeom prst="rect">
            <a:avLst/>
          </a:prstGeom>
        </p:spPr>
      </p:pic>
      <p:pic>
        <p:nvPicPr>
          <p:cNvPr id="15" name="图片 14" descr="3d499ad56b26ee57d2deb0d51a3fbfb3"/>
          <p:cNvPicPr>
            <a:picLocks noChangeAspect="1"/>
          </p:cNvPicPr>
          <p:nvPr/>
        </p:nvPicPr>
        <p:blipFill>
          <a:blip r:embed="rId4"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500"/>
                            </p:stCondLst>
                            <p:childTnLst>
                              <p:par>
                                <p:cTn id="26" presetID="2" presetClass="entr" presetSubtype="1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300" fill="hold"/>
                                        <p:tgtEl>
                                          <p:spTgt spid="28"/>
                                        </p:tgtEl>
                                        <p:attrNameLst>
                                          <p:attrName>ppt_x</p:attrName>
                                        </p:attrNameLst>
                                      </p:cBhvr>
                                      <p:tavLst>
                                        <p:tav tm="0">
                                          <p:val>
                                            <p:strVal val="0-#ppt_w/2"/>
                                          </p:val>
                                        </p:tav>
                                        <p:tav tm="100000">
                                          <p:val>
                                            <p:strVal val="#ppt_x"/>
                                          </p:val>
                                        </p:tav>
                                      </p:tavLst>
                                    </p:anim>
                                    <p:anim calcmode="lin" valueType="num">
                                      <p:cBhvr additive="base">
                                        <p:cTn id="29" dur="3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00" fill="hold"/>
                                        <p:tgtEl>
                                          <p:spTgt spid="30"/>
                                        </p:tgtEl>
                                        <p:attrNameLst>
                                          <p:attrName>ppt_x</p:attrName>
                                        </p:attrNameLst>
                                      </p:cBhvr>
                                      <p:tavLst>
                                        <p:tav tm="0">
                                          <p:val>
                                            <p:strVal val="1+#ppt_w/2"/>
                                          </p:val>
                                        </p:tav>
                                        <p:tav tm="100000">
                                          <p:val>
                                            <p:strVal val="#ppt_x"/>
                                          </p:val>
                                        </p:tav>
                                      </p:tavLst>
                                    </p:anim>
                                    <p:anim calcmode="lin" valueType="num">
                                      <p:cBhvr additive="base">
                                        <p:cTn id="33" dur="3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300" fill="hold"/>
                                        <p:tgtEl>
                                          <p:spTgt spid="29"/>
                                        </p:tgtEl>
                                        <p:attrNameLst>
                                          <p:attrName>ppt_x</p:attrName>
                                        </p:attrNameLst>
                                      </p:cBhvr>
                                      <p:tavLst>
                                        <p:tav tm="0">
                                          <p:val>
                                            <p:strVal val="#ppt_x"/>
                                          </p:val>
                                        </p:tav>
                                        <p:tav tm="100000">
                                          <p:val>
                                            <p:strVal val="#ppt_x"/>
                                          </p:val>
                                        </p:tav>
                                      </p:tavLst>
                                    </p:anim>
                                    <p:anim calcmode="lin" valueType="num">
                                      <p:cBhvr additive="base">
                                        <p:cTn id="37" dur="300" fill="hold"/>
                                        <p:tgtEl>
                                          <p:spTgt spid="29"/>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31"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style.rotation</p:attrName>
                                        </p:attrNameLst>
                                      </p:cBhvr>
                                      <p:tavLst>
                                        <p:tav tm="0">
                                          <p:val>
                                            <p:fltVal val="90"/>
                                          </p:val>
                                        </p:tav>
                                        <p:tav tm="100000">
                                          <p:val>
                                            <p:fltVal val="0"/>
                                          </p:val>
                                        </p:tav>
                                      </p:tavLst>
                                    </p:anim>
                                    <p:animEffect transition="in" filter="fade">
                                      <p:cBhvr>
                                        <p:cTn id="47" dur="500"/>
                                        <p:tgtEl>
                                          <p:spTgt spid="21"/>
                                        </p:tgtEl>
                                      </p:cBhvr>
                                    </p:animEffect>
                                  </p:childTnLst>
                                </p:cTn>
                              </p:par>
                            </p:childTnLst>
                          </p:cTn>
                        </p:par>
                        <p:par>
                          <p:cTn id="48" fill="hold">
                            <p:stCondLst>
                              <p:cond delay="1500"/>
                            </p:stCondLst>
                            <p:childTnLst>
                              <p:par>
                                <p:cTn id="49" presetID="10" presetClass="entr" presetSubtype="0" repeatCount="300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50"/>
                                        <p:tgtEl>
                                          <p:spTgt spid="34"/>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right)">
                                      <p:cBhvr>
                                        <p:cTn id="55" dur="300"/>
                                        <p:tgtEl>
                                          <p:spTgt spid="31"/>
                                        </p:tgtEl>
                                      </p:cBhvr>
                                    </p:animEffect>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300" fill="hold"/>
                                        <p:tgtEl>
                                          <p:spTgt spid="35"/>
                                        </p:tgtEl>
                                        <p:attrNameLst>
                                          <p:attrName>ppt_x</p:attrName>
                                        </p:attrNameLst>
                                      </p:cBhvr>
                                      <p:tavLst>
                                        <p:tav tm="0">
                                          <p:val>
                                            <p:strVal val="1+#ppt_w/2"/>
                                          </p:val>
                                        </p:tav>
                                        <p:tav tm="100000">
                                          <p:val>
                                            <p:strVal val="#ppt_x"/>
                                          </p:val>
                                        </p:tav>
                                      </p:tavLst>
                                    </p:anim>
                                    <p:anim calcmode="lin" valueType="num">
                                      <p:cBhvr additive="base">
                                        <p:cTn id="60" dur="300" fill="hold"/>
                                        <p:tgtEl>
                                          <p:spTgt spid="35"/>
                                        </p:tgtEl>
                                        <p:attrNameLst>
                                          <p:attrName>ppt_y</p:attrName>
                                        </p:attrNameLst>
                                      </p:cBhvr>
                                      <p:tavLst>
                                        <p:tav tm="0">
                                          <p:val>
                                            <p:strVal val="#ppt_y"/>
                                          </p:val>
                                        </p:tav>
                                        <p:tav tm="100000">
                                          <p:val>
                                            <p:strVal val="#ppt_y"/>
                                          </p:val>
                                        </p:tav>
                                      </p:tavLst>
                                    </p:anim>
                                  </p:childTnLst>
                                </p:cTn>
                              </p:par>
                            </p:childTnLst>
                          </p:cTn>
                        </p:par>
                        <p:par>
                          <p:cTn id="61" fill="hold">
                            <p:stCondLst>
                              <p:cond delay="3000"/>
                            </p:stCondLst>
                            <p:childTnLst>
                              <p:par>
                                <p:cTn id="62" presetID="10" presetClass="entr" presetSubtype="0" repeatCount="300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50"/>
                                        <p:tgtEl>
                                          <p:spTgt spid="36"/>
                                        </p:tgtEl>
                                      </p:cBhvr>
                                    </p:animEffect>
                                  </p:childTnLst>
                                </p:cTn>
                              </p:par>
                            </p:childTnLst>
                          </p:cTn>
                        </p:par>
                        <p:par>
                          <p:cTn id="65" fill="hold">
                            <p:stCondLst>
                              <p:cond delay="3500"/>
                            </p:stCondLst>
                            <p:childTnLst>
                              <p:par>
                                <p:cTn id="66" presetID="22" presetClass="entr" presetSubtype="2"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right)">
                                      <p:cBhvr>
                                        <p:cTn id="68" dur="300"/>
                                        <p:tgtEl>
                                          <p:spTgt spid="37"/>
                                        </p:tgtEl>
                                      </p:cBhvr>
                                    </p:animEffect>
                                  </p:childTnLst>
                                </p:cTn>
                              </p:par>
                            </p:childTnLst>
                          </p:cTn>
                        </p:par>
                        <p:par>
                          <p:cTn id="69" fill="hold">
                            <p:stCondLst>
                              <p:cond delay="4000"/>
                            </p:stCondLst>
                            <p:childTnLst>
                              <p:par>
                                <p:cTn id="70" presetID="2" presetClass="entr" presetSubtype="2"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300" fill="hold"/>
                                        <p:tgtEl>
                                          <p:spTgt spid="38"/>
                                        </p:tgtEl>
                                        <p:attrNameLst>
                                          <p:attrName>ppt_x</p:attrName>
                                        </p:attrNameLst>
                                      </p:cBhvr>
                                      <p:tavLst>
                                        <p:tav tm="0">
                                          <p:val>
                                            <p:strVal val="1+#ppt_w/2"/>
                                          </p:val>
                                        </p:tav>
                                        <p:tav tm="100000">
                                          <p:val>
                                            <p:strVal val="#ppt_x"/>
                                          </p:val>
                                        </p:tav>
                                      </p:tavLst>
                                    </p:anim>
                                    <p:anim calcmode="lin" valueType="num">
                                      <p:cBhvr additive="base">
                                        <p:cTn id="73" dur="300" fill="hold"/>
                                        <p:tgtEl>
                                          <p:spTgt spid="38"/>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10" presetClass="entr" presetSubtype="0" repeatCount="300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50"/>
                                        <p:tgtEl>
                                          <p:spTgt spid="42"/>
                                        </p:tgtEl>
                                      </p:cBhvr>
                                    </p:animEffect>
                                  </p:childTnLst>
                                </p:cTn>
                              </p:par>
                            </p:childTnLst>
                          </p:cTn>
                        </p:par>
                        <p:par>
                          <p:cTn id="78" fill="hold">
                            <p:stCondLst>
                              <p:cond delay="5000"/>
                            </p:stCondLst>
                            <p:childTnLst>
                              <p:par>
                                <p:cTn id="79" presetID="22" presetClass="entr" presetSubtype="2"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right)">
                                      <p:cBhvr>
                                        <p:cTn id="81" dur="300"/>
                                        <p:tgtEl>
                                          <p:spTgt spid="39"/>
                                        </p:tgtEl>
                                      </p:cBhvr>
                                    </p:animEffect>
                                  </p:childTnLst>
                                </p:cTn>
                              </p:par>
                            </p:childTnLst>
                          </p:cTn>
                        </p:par>
                        <p:par>
                          <p:cTn id="82" fill="hold">
                            <p:stCondLst>
                              <p:cond delay="5500"/>
                            </p:stCondLst>
                            <p:childTnLst>
                              <p:par>
                                <p:cTn id="83" presetID="2" presetClass="entr" presetSubtype="2"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300" fill="hold"/>
                                        <p:tgtEl>
                                          <p:spTgt spid="43"/>
                                        </p:tgtEl>
                                        <p:attrNameLst>
                                          <p:attrName>ppt_x</p:attrName>
                                        </p:attrNameLst>
                                      </p:cBhvr>
                                      <p:tavLst>
                                        <p:tav tm="0">
                                          <p:val>
                                            <p:strVal val="1+#ppt_w/2"/>
                                          </p:val>
                                        </p:tav>
                                        <p:tav tm="100000">
                                          <p:val>
                                            <p:strVal val="#ppt_x"/>
                                          </p:val>
                                        </p:tav>
                                      </p:tavLst>
                                    </p:anim>
                                    <p:anim calcmode="lin" valueType="num">
                                      <p:cBhvr additive="base">
                                        <p:cTn id="86" dur="300" fill="hold"/>
                                        <p:tgtEl>
                                          <p:spTgt spid="43"/>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10" presetClass="entr" presetSubtype="0" repeatCount="3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150"/>
                                        <p:tgtEl>
                                          <p:spTgt spid="47"/>
                                        </p:tgtEl>
                                      </p:cBhvr>
                                    </p:animEffect>
                                  </p:childTnLst>
                                </p:cTn>
                              </p:par>
                            </p:childTnLst>
                          </p:cTn>
                        </p:par>
                        <p:par>
                          <p:cTn id="91" fill="hold">
                            <p:stCondLst>
                              <p:cond delay="6500"/>
                            </p:stCondLst>
                            <p:childTnLst>
                              <p:par>
                                <p:cTn id="92" presetID="22" presetClass="entr" presetSubtype="8"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300"/>
                                        <p:tgtEl>
                                          <p:spTgt spid="44"/>
                                        </p:tgtEl>
                                      </p:cBhvr>
                                    </p:animEffect>
                                  </p:childTnLst>
                                </p:cTn>
                              </p:par>
                            </p:childTnLst>
                          </p:cTn>
                        </p:par>
                        <p:par>
                          <p:cTn id="95" fill="hold">
                            <p:stCondLst>
                              <p:cond delay="7000"/>
                            </p:stCondLst>
                            <p:childTnLst>
                              <p:par>
                                <p:cTn id="96" presetID="2" presetClass="entr" presetSubtype="2" fill="hold" grpId="0" nodeType="after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300" fill="hold"/>
                                        <p:tgtEl>
                                          <p:spTgt spid="48"/>
                                        </p:tgtEl>
                                        <p:attrNameLst>
                                          <p:attrName>ppt_x</p:attrName>
                                        </p:attrNameLst>
                                      </p:cBhvr>
                                      <p:tavLst>
                                        <p:tav tm="0">
                                          <p:val>
                                            <p:strVal val="1+#ppt_w/2"/>
                                          </p:val>
                                        </p:tav>
                                        <p:tav tm="100000">
                                          <p:val>
                                            <p:strVal val="#ppt_x"/>
                                          </p:val>
                                        </p:tav>
                                      </p:tavLst>
                                    </p:anim>
                                    <p:anim calcmode="lin" valueType="num">
                                      <p:cBhvr additive="base">
                                        <p:cTn id="99" dur="300" fill="hold"/>
                                        <p:tgtEl>
                                          <p:spTgt spid="48"/>
                                        </p:tgtEl>
                                        <p:attrNameLst>
                                          <p:attrName>ppt_y</p:attrName>
                                        </p:attrNameLst>
                                      </p:cBhvr>
                                      <p:tavLst>
                                        <p:tav tm="0">
                                          <p:val>
                                            <p:strVal val="#ppt_y"/>
                                          </p:val>
                                        </p:tav>
                                        <p:tav tm="100000">
                                          <p:val>
                                            <p:strVal val="#ppt_y"/>
                                          </p:val>
                                        </p:tav>
                                      </p:tavLst>
                                    </p:anim>
                                  </p:childTnLst>
                                </p:cTn>
                              </p:par>
                            </p:childTnLst>
                          </p:cTn>
                        </p:par>
                        <p:par>
                          <p:cTn id="100" fill="hold">
                            <p:stCondLst>
                              <p:cond delay="7500"/>
                            </p:stCondLst>
                            <p:childTnLst>
                              <p:par>
                                <p:cTn id="101" presetID="10" presetClass="entr" presetSubtype="0" repeatCount="300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150"/>
                                        <p:tgtEl>
                                          <p:spTgt spid="49"/>
                                        </p:tgtEl>
                                      </p:cBhvr>
                                    </p:animEffect>
                                  </p:childTnLst>
                                </p:cTn>
                              </p:par>
                            </p:childTnLst>
                          </p:cTn>
                        </p:par>
                        <p:par>
                          <p:cTn id="104" fill="hold">
                            <p:stCondLst>
                              <p:cond delay="8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300"/>
                                        <p:tgtEl>
                                          <p:spTgt spid="50"/>
                                        </p:tgtEl>
                                      </p:cBhvr>
                                    </p:animEffect>
                                  </p:childTnLst>
                                </p:cTn>
                              </p:par>
                            </p:childTnLst>
                          </p:cTn>
                        </p:par>
                        <p:par>
                          <p:cTn id="108" fill="hold">
                            <p:stCondLst>
                              <p:cond delay="8500"/>
                            </p:stCondLst>
                            <p:childTnLst>
                              <p:par>
                                <p:cTn id="109" presetID="2" presetClass="entr" presetSubtype="2"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additive="base">
                                        <p:cTn id="111" dur="300" fill="hold"/>
                                        <p:tgtEl>
                                          <p:spTgt spid="51"/>
                                        </p:tgtEl>
                                        <p:attrNameLst>
                                          <p:attrName>ppt_x</p:attrName>
                                        </p:attrNameLst>
                                      </p:cBhvr>
                                      <p:tavLst>
                                        <p:tav tm="0">
                                          <p:val>
                                            <p:strVal val="1+#ppt_w/2"/>
                                          </p:val>
                                        </p:tav>
                                        <p:tav tm="100000">
                                          <p:val>
                                            <p:strVal val="#ppt_x"/>
                                          </p:val>
                                        </p:tav>
                                      </p:tavLst>
                                    </p:anim>
                                    <p:anim calcmode="lin" valueType="num">
                                      <p:cBhvr additive="base">
                                        <p:cTn id="112" dur="300" fill="hold"/>
                                        <p:tgtEl>
                                          <p:spTgt spid="51"/>
                                        </p:tgtEl>
                                        <p:attrNameLst>
                                          <p:attrName>ppt_y</p:attrName>
                                        </p:attrNameLst>
                                      </p:cBhvr>
                                      <p:tavLst>
                                        <p:tav tm="0">
                                          <p:val>
                                            <p:strVal val="#ppt_y"/>
                                          </p:val>
                                        </p:tav>
                                        <p:tav tm="100000">
                                          <p:val>
                                            <p:strVal val="#ppt_y"/>
                                          </p:val>
                                        </p:tav>
                                      </p:tavLst>
                                    </p:anim>
                                  </p:childTnLst>
                                </p:cTn>
                              </p:par>
                            </p:childTnLst>
                          </p:cTn>
                        </p:par>
                        <p:par>
                          <p:cTn id="113" fill="hold">
                            <p:stCondLst>
                              <p:cond delay="9000"/>
                            </p:stCondLst>
                            <p:childTnLst>
                              <p:par>
                                <p:cTn id="114" presetID="10" presetClass="entr" presetSubtype="0" repeatCount="3000"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150"/>
                                        <p:tgtEl>
                                          <p:spTgt spid="55"/>
                                        </p:tgtEl>
                                      </p:cBhvr>
                                    </p:animEffect>
                                  </p:childTnLst>
                                </p:cTn>
                              </p:par>
                            </p:childTnLst>
                          </p:cTn>
                        </p:par>
                        <p:par>
                          <p:cTn id="117" fill="hold">
                            <p:stCondLst>
                              <p:cond delay="9500"/>
                            </p:stCondLst>
                            <p:childTnLst>
                              <p:par>
                                <p:cTn id="118" presetID="22" presetClass="entr" presetSubtype="8" fill="hold" nodeType="after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left)">
                                      <p:cBhvr>
                                        <p:cTn id="120" dur="300"/>
                                        <p:tgtEl>
                                          <p:spTgt spid="52"/>
                                        </p:tgtEl>
                                      </p:cBhvr>
                                    </p:animEffect>
                                  </p:childTnLst>
                                </p:cTn>
                              </p:par>
                            </p:childTnLst>
                          </p:cTn>
                        </p:par>
                        <p:par>
                          <p:cTn id="121" fill="hold">
                            <p:stCondLst>
                              <p:cond delay="10000"/>
                            </p:stCondLst>
                            <p:childTnLst>
                              <p:par>
                                <p:cTn id="122" presetID="2" presetClass="entr" presetSubtype="2" fill="hold" grpId="0" nodeType="afterEffect">
                                  <p:stCondLst>
                                    <p:cond delay="0"/>
                                  </p:stCondLst>
                                  <p:childTnLst>
                                    <p:set>
                                      <p:cBhvr>
                                        <p:cTn id="123" dur="1" fill="hold">
                                          <p:stCondLst>
                                            <p:cond delay="0"/>
                                          </p:stCondLst>
                                        </p:cTn>
                                        <p:tgtEl>
                                          <p:spTgt spid="56"/>
                                        </p:tgtEl>
                                        <p:attrNameLst>
                                          <p:attrName>style.visibility</p:attrName>
                                        </p:attrNameLst>
                                      </p:cBhvr>
                                      <p:to>
                                        <p:strVal val="visible"/>
                                      </p:to>
                                    </p:set>
                                    <p:anim calcmode="lin" valueType="num">
                                      <p:cBhvr additive="base">
                                        <p:cTn id="124" dur="300" fill="hold"/>
                                        <p:tgtEl>
                                          <p:spTgt spid="56"/>
                                        </p:tgtEl>
                                        <p:attrNameLst>
                                          <p:attrName>ppt_x</p:attrName>
                                        </p:attrNameLst>
                                      </p:cBhvr>
                                      <p:tavLst>
                                        <p:tav tm="0">
                                          <p:val>
                                            <p:strVal val="1+#ppt_w/2"/>
                                          </p:val>
                                        </p:tav>
                                        <p:tav tm="100000">
                                          <p:val>
                                            <p:strVal val="#ppt_x"/>
                                          </p:val>
                                        </p:tav>
                                      </p:tavLst>
                                    </p:anim>
                                    <p:anim calcmode="lin" valueType="num">
                                      <p:cBhvr additive="base">
                                        <p:cTn id="125" dur="3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34" grpId="0" animBg="1"/>
      <p:bldP spid="35" grpId="0"/>
      <p:bldP spid="36" grpId="0" animBg="1"/>
      <p:bldP spid="38" grpId="0"/>
      <p:bldP spid="42" grpId="0" animBg="1"/>
      <p:bldP spid="43" grpId="0"/>
      <p:bldP spid="47" grpId="0" animBg="1"/>
      <p:bldP spid="48" grpId="0"/>
      <p:bldP spid="49" grpId="0" animBg="1"/>
      <p:bldP spid="51" grpId="0"/>
      <p:bldP spid="55" grpId="0"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2376488" y="2054225"/>
            <a:ext cx="6767512" cy="935038"/>
          </a:xfrm>
          <a:prstGeom prst="rect">
            <a:avLst/>
          </a:prstGeom>
          <a:noFill/>
          <a:ln w="9525">
            <a:noFill/>
            <a:miter lim="800000"/>
            <a:headEnd/>
            <a:tailEnd/>
          </a:ln>
        </p:spPr>
      </p:pic>
      <p:sp>
        <p:nvSpPr>
          <p:cNvPr id="3" name="矩形 2"/>
          <p:cNvSpPr/>
          <p:nvPr/>
        </p:nvSpPr>
        <p:spPr>
          <a:xfrm rot="2700000">
            <a:off x="1898650" y="2035175"/>
            <a:ext cx="969963" cy="969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2565400" y="2006600"/>
            <a:ext cx="6567488"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4356100" y="2243138"/>
            <a:ext cx="3057525" cy="523875"/>
          </a:xfrm>
          <a:prstGeom prst="rect">
            <a:avLst/>
          </a:prstGeom>
          <a:noFill/>
          <a:ln w="9525">
            <a:noFill/>
            <a:miter lim="800000"/>
          </a:ln>
        </p:spPr>
        <p:txBody>
          <a:bodyPr wrap="none">
            <a:spAutoFit/>
          </a:bodyPr>
          <a:lstStyle/>
          <a:p>
            <a:r>
              <a:rPr lang="zh-CN" altLang="en-US" sz="2800">
                <a:solidFill>
                  <a:schemeClr val="bg1"/>
                </a:solidFill>
                <a:latin typeface="微软雅黑" panose="020B0503020204020204" pitchFamily="34" charset="-122"/>
                <a:ea typeface="微软雅黑" panose="020B0503020204020204" pitchFamily="34" charset="-122"/>
              </a:rPr>
              <a:t>这里输入标题文字</a:t>
            </a:r>
          </a:p>
        </p:txBody>
      </p:sp>
      <p:sp>
        <p:nvSpPr>
          <p:cNvPr id="9" name="矩形 8"/>
          <p:cNvSpPr/>
          <p:nvPr/>
        </p:nvSpPr>
        <p:spPr>
          <a:xfrm rot="2700000">
            <a:off x="1820069" y="2037556"/>
            <a:ext cx="966788" cy="968375"/>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006600" y="2197100"/>
            <a:ext cx="595313"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叁</a:t>
            </a:r>
          </a:p>
        </p:txBody>
      </p:sp>
      <p:cxnSp>
        <p:nvCxnSpPr>
          <p:cNvPr id="11" name="直接连接符 10"/>
          <p:cNvCxnSpPr/>
          <p:nvPr/>
        </p:nvCxnSpPr>
        <p:spPr>
          <a:xfrm flipH="1">
            <a:off x="2574925" y="3003550"/>
            <a:ext cx="6569075"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pic>
        <p:nvPicPr>
          <p:cNvPr id="8" name="图片 7" descr="889"/>
          <p:cNvPicPr>
            <a:picLocks noChangeAspect="1"/>
          </p:cNvPicPr>
          <p:nvPr/>
        </p:nvPicPr>
        <p:blipFill>
          <a:blip r:embed="rId5" cstate="screen"/>
          <a:stretch>
            <a:fillRect/>
          </a:stretch>
        </p:blipFill>
        <p:spPr>
          <a:xfrm>
            <a:off x="-356870" y="2393950"/>
            <a:ext cx="2231390" cy="3058795"/>
          </a:xfrm>
          <a:prstGeom prst="rect">
            <a:avLst/>
          </a:prstGeom>
        </p:spPr>
      </p:pic>
      <p:pic>
        <p:nvPicPr>
          <p:cNvPr id="13" name="图片 12" descr="88"/>
          <p:cNvPicPr>
            <a:picLocks noChangeAspect="1"/>
          </p:cNvPicPr>
          <p:nvPr/>
        </p:nvPicPr>
        <p:blipFill>
          <a:blip r:embed="rId6" cstate="screen"/>
          <a:stretch>
            <a:fillRect/>
          </a:stretch>
        </p:blipFill>
        <p:spPr>
          <a:xfrm flipH="1">
            <a:off x="5443855" y="-60960"/>
            <a:ext cx="3689350" cy="2115185"/>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bwMode="auto">
          <a:xfrm>
            <a:off x="1258888" y="2487613"/>
            <a:ext cx="6626225" cy="1185862"/>
            <a:chOff x="1510718" y="2320882"/>
            <a:chExt cx="6136130" cy="1186972"/>
          </a:xfrm>
        </p:grpSpPr>
        <p:sp>
          <p:nvSpPr>
            <p:cNvPr id="3" name="矩形 2"/>
            <p:cNvSpPr/>
            <p:nvPr/>
          </p:nvSpPr>
          <p:spPr>
            <a:xfrm flipV="1">
              <a:off x="3507092" y="2753086"/>
              <a:ext cx="2138972" cy="754768"/>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 name="矩形 2"/>
            <p:cNvSpPr/>
            <p:nvPr/>
          </p:nvSpPr>
          <p:spPr>
            <a:xfrm>
              <a:off x="5507876" y="2320882"/>
              <a:ext cx="2138972" cy="754768"/>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 name="矩形 2"/>
            <p:cNvSpPr/>
            <p:nvPr/>
          </p:nvSpPr>
          <p:spPr>
            <a:xfrm>
              <a:off x="1510718" y="2320882"/>
              <a:ext cx="2138972" cy="754768"/>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6" name="椭圆 5"/>
          <p:cNvSpPr/>
          <p:nvPr/>
        </p:nvSpPr>
        <p:spPr>
          <a:xfrm>
            <a:off x="1930400" y="3335338"/>
            <a:ext cx="869950" cy="86995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294438" y="3286125"/>
            <a:ext cx="869950" cy="86995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4133850" y="1889125"/>
            <a:ext cx="869950" cy="86995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1384300" y="1909763"/>
            <a:ext cx="2108200" cy="522287"/>
          </a:xfrm>
          <a:prstGeom prst="rect">
            <a:avLst/>
          </a:prstGeom>
          <a:noFill/>
          <a:ln w="9525">
            <a:noFill/>
            <a:miter lim="800000"/>
          </a:ln>
        </p:spPr>
        <p:txBody>
          <a:bodyPr>
            <a:spAutoFit/>
          </a:bodyPr>
          <a:lstStyle/>
          <a:p>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a:t>
            </a:r>
          </a:p>
        </p:txBody>
      </p:sp>
      <p:sp>
        <p:nvSpPr>
          <p:cNvPr id="10" name="TextBox 9"/>
          <p:cNvSpPr txBox="1">
            <a:spLocks noChangeArrowheads="1"/>
          </p:cNvSpPr>
          <p:nvPr/>
        </p:nvSpPr>
        <p:spPr bwMode="auto">
          <a:xfrm>
            <a:off x="5676900" y="1909763"/>
            <a:ext cx="2106613" cy="522287"/>
          </a:xfrm>
          <a:prstGeom prst="rect">
            <a:avLst/>
          </a:prstGeom>
          <a:noFill/>
          <a:ln w="9525">
            <a:noFill/>
            <a:miter lim="800000"/>
          </a:ln>
        </p:spPr>
        <p:txBody>
          <a:bodyPr>
            <a:spAutoFit/>
          </a:bodyPr>
          <a:lstStyle/>
          <a:p>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a:t>
            </a:r>
          </a:p>
        </p:txBody>
      </p:sp>
      <p:sp>
        <p:nvSpPr>
          <p:cNvPr id="11" name="TextBox 10"/>
          <p:cNvSpPr txBox="1">
            <a:spLocks noChangeArrowheads="1"/>
          </p:cNvSpPr>
          <p:nvPr/>
        </p:nvSpPr>
        <p:spPr bwMode="auto">
          <a:xfrm>
            <a:off x="3492500" y="3765550"/>
            <a:ext cx="2106613" cy="523875"/>
          </a:xfrm>
          <a:prstGeom prst="rect">
            <a:avLst/>
          </a:prstGeom>
          <a:noFill/>
          <a:ln w="9525">
            <a:noFill/>
            <a:miter lim="800000"/>
          </a:ln>
        </p:spPr>
        <p:txBody>
          <a:bodyPr>
            <a:spAutoFit/>
          </a:bodyPr>
          <a:lstStyle/>
          <a:p>
            <a:pPr algn="ctr"/>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a:t>
            </a:r>
          </a:p>
        </p:txBody>
      </p:sp>
      <p:grpSp>
        <p:nvGrpSpPr>
          <p:cNvPr id="12" name="Group 4"/>
          <p:cNvGrpSpPr>
            <a:grpSpLocks noChangeAspect="1"/>
          </p:cNvGrpSpPr>
          <p:nvPr/>
        </p:nvGrpSpPr>
        <p:grpSpPr bwMode="auto">
          <a:xfrm>
            <a:off x="2126334" y="3540263"/>
            <a:ext cx="458950" cy="460976"/>
            <a:chOff x="4935" y="-89"/>
            <a:chExt cx="1358" cy="1364"/>
          </a:xfrm>
          <a:solidFill>
            <a:schemeClr val="bg1">
              <a:lumMod val="95000"/>
            </a:schemeClr>
          </a:solidFill>
        </p:grpSpPr>
        <p:sp>
          <p:nvSpPr>
            <p:cNvPr id="13" name="Freeform 6"/>
            <p:cNvSpPr>
              <a:spLocks noEditPoints="1"/>
            </p:cNvSpPr>
            <p:nvPr/>
          </p:nvSpPr>
          <p:spPr bwMode="auto">
            <a:xfrm>
              <a:off x="5027" y="479"/>
              <a:ext cx="1250" cy="796"/>
            </a:xfrm>
            <a:custGeom>
              <a:avLst/>
              <a:gdLst>
                <a:gd name="T0" fmla="*/ 1761 w 3750"/>
                <a:gd name="T1" fmla="*/ 1309 h 2387"/>
                <a:gd name="T2" fmla="*/ 1672 w 3750"/>
                <a:gd name="T3" fmla="*/ 1309 h 2387"/>
                <a:gd name="T4" fmla="*/ 1627 w 3750"/>
                <a:gd name="T5" fmla="*/ 1312 h 2387"/>
                <a:gd name="T6" fmla="*/ 1447 w 3750"/>
                <a:gd name="T7" fmla="*/ 1297 h 2387"/>
                <a:gd name="T8" fmla="*/ 1662 w 3750"/>
                <a:gd name="T9" fmla="*/ 1258 h 2387"/>
                <a:gd name="T10" fmla="*/ 3081 w 3750"/>
                <a:gd name="T11" fmla="*/ 648 h 2387"/>
                <a:gd name="T12" fmla="*/ 3373 w 3750"/>
                <a:gd name="T13" fmla="*/ 551 h 2387"/>
                <a:gd name="T14" fmla="*/ 3288 w 3750"/>
                <a:gd name="T15" fmla="*/ 700 h 2387"/>
                <a:gd name="T16" fmla="*/ 3323 w 3750"/>
                <a:gd name="T17" fmla="*/ 626 h 2387"/>
                <a:gd name="T18" fmla="*/ 3441 w 3750"/>
                <a:gd name="T19" fmla="*/ 545 h 2387"/>
                <a:gd name="T20" fmla="*/ 1031 w 3750"/>
                <a:gd name="T21" fmla="*/ 465 h 2387"/>
                <a:gd name="T22" fmla="*/ 2867 w 3750"/>
                <a:gd name="T23" fmla="*/ 368 h 2387"/>
                <a:gd name="T24" fmla="*/ 2839 w 3750"/>
                <a:gd name="T25" fmla="*/ 368 h 2387"/>
                <a:gd name="T26" fmla="*/ 3370 w 3750"/>
                <a:gd name="T27" fmla="*/ 738 h 2387"/>
                <a:gd name="T28" fmla="*/ 3235 w 3750"/>
                <a:gd name="T29" fmla="*/ 606 h 2387"/>
                <a:gd name="T30" fmla="*/ 3239 w 3750"/>
                <a:gd name="T31" fmla="*/ 248 h 2387"/>
                <a:gd name="T32" fmla="*/ 2909 w 3750"/>
                <a:gd name="T33" fmla="*/ 356 h 2387"/>
                <a:gd name="T34" fmla="*/ 2882 w 3750"/>
                <a:gd name="T35" fmla="*/ 474 h 2387"/>
                <a:gd name="T36" fmla="*/ 2879 w 3750"/>
                <a:gd name="T37" fmla="*/ 357 h 2387"/>
                <a:gd name="T38" fmla="*/ 2878 w 3750"/>
                <a:gd name="T39" fmla="*/ 230 h 2387"/>
                <a:gd name="T40" fmla="*/ 795 w 3750"/>
                <a:gd name="T41" fmla="*/ 182 h 2387"/>
                <a:gd name="T42" fmla="*/ 3208 w 3750"/>
                <a:gd name="T43" fmla="*/ 125 h 2387"/>
                <a:gd name="T44" fmla="*/ 1293 w 3750"/>
                <a:gd name="T45" fmla="*/ 648 h 2387"/>
                <a:gd name="T46" fmla="*/ 1343 w 3750"/>
                <a:gd name="T47" fmla="*/ 816 h 2387"/>
                <a:gd name="T48" fmla="*/ 1469 w 3750"/>
                <a:gd name="T49" fmla="*/ 770 h 2387"/>
                <a:gd name="T50" fmla="*/ 1447 w 3750"/>
                <a:gd name="T51" fmla="*/ 830 h 2387"/>
                <a:gd name="T52" fmla="*/ 1666 w 3750"/>
                <a:gd name="T53" fmla="*/ 845 h 2387"/>
                <a:gd name="T54" fmla="*/ 1596 w 3750"/>
                <a:gd name="T55" fmla="*/ 1016 h 2387"/>
                <a:gd name="T56" fmla="*/ 1465 w 3750"/>
                <a:gd name="T57" fmla="*/ 1203 h 2387"/>
                <a:gd name="T58" fmla="*/ 1241 w 3750"/>
                <a:gd name="T59" fmla="*/ 1132 h 2387"/>
                <a:gd name="T60" fmla="*/ 1194 w 3750"/>
                <a:gd name="T61" fmla="*/ 1350 h 2387"/>
                <a:gd name="T62" fmla="*/ 1346 w 3750"/>
                <a:gd name="T63" fmla="*/ 1350 h 2387"/>
                <a:gd name="T64" fmla="*/ 1448 w 3750"/>
                <a:gd name="T65" fmla="*/ 1500 h 2387"/>
                <a:gd name="T66" fmla="*/ 1693 w 3750"/>
                <a:gd name="T67" fmla="*/ 1448 h 2387"/>
                <a:gd name="T68" fmla="*/ 1723 w 3750"/>
                <a:gd name="T69" fmla="*/ 1460 h 2387"/>
                <a:gd name="T70" fmla="*/ 1863 w 3750"/>
                <a:gd name="T71" fmla="*/ 1465 h 2387"/>
                <a:gd name="T72" fmla="*/ 1960 w 3750"/>
                <a:gd name="T73" fmla="*/ 1524 h 2387"/>
                <a:gd name="T74" fmla="*/ 1977 w 3750"/>
                <a:gd name="T75" fmla="*/ 1959 h 2387"/>
                <a:gd name="T76" fmla="*/ 1866 w 3750"/>
                <a:gd name="T77" fmla="*/ 2039 h 2387"/>
                <a:gd name="T78" fmla="*/ 1809 w 3750"/>
                <a:gd name="T79" fmla="*/ 2081 h 2387"/>
                <a:gd name="T80" fmla="*/ 1798 w 3750"/>
                <a:gd name="T81" fmla="*/ 2144 h 2387"/>
                <a:gd name="T82" fmla="*/ 1688 w 3750"/>
                <a:gd name="T83" fmla="*/ 2111 h 2387"/>
                <a:gd name="T84" fmla="*/ 1675 w 3750"/>
                <a:gd name="T85" fmla="*/ 2053 h 2387"/>
                <a:gd name="T86" fmla="*/ 1687 w 3750"/>
                <a:gd name="T87" fmla="*/ 1938 h 2387"/>
                <a:gd name="T88" fmla="*/ 1616 w 3750"/>
                <a:gd name="T89" fmla="*/ 1846 h 2387"/>
                <a:gd name="T90" fmla="*/ 1480 w 3750"/>
                <a:gd name="T91" fmla="*/ 1720 h 2387"/>
                <a:gd name="T92" fmla="*/ 1498 w 3750"/>
                <a:gd name="T93" fmla="*/ 1649 h 2387"/>
                <a:gd name="T94" fmla="*/ 1552 w 3750"/>
                <a:gd name="T95" fmla="*/ 1545 h 2387"/>
                <a:gd name="T96" fmla="*/ 1316 w 3750"/>
                <a:gd name="T97" fmla="*/ 1455 h 2387"/>
                <a:gd name="T98" fmla="*/ 967 w 3750"/>
                <a:gd name="T99" fmla="*/ 1287 h 2387"/>
                <a:gd name="T100" fmla="*/ 840 w 3750"/>
                <a:gd name="T101" fmla="*/ 1179 h 2387"/>
                <a:gd name="T102" fmla="*/ 775 w 3750"/>
                <a:gd name="T103" fmla="*/ 1128 h 2387"/>
                <a:gd name="T104" fmla="*/ 528 w 3750"/>
                <a:gd name="T105" fmla="*/ 581 h 2387"/>
                <a:gd name="T106" fmla="*/ 446 w 3750"/>
                <a:gd name="T107" fmla="*/ 389 h 2387"/>
                <a:gd name="T108" fmla="*/ 391 w 3750"/>
                <a:gd name="T109" fmla="*/ 276 h 2387"/>
                <a:gd name="T110" fmla="*/ 330 w 3750"/>
                <a:gd name="T111" fmla="*/ 184 h 2387"/>
                <a:gd name="T112" fmla="*/ 196 w 3750"/>
                <a:gd name="T113" fmla="*/ 148 h 2387"/>
                <a:gd name="T114" fmla="*/ 159 w 3750"/>
                <a:gd name="T115" fmla="*/ 128 h 2387"/>
                <a:gd name="T116" fmla="*/ 61 w 3750"/>
                <a:gd name="T117" fmla="*/ 322 h 2387"/>
                <a:gd name="T118" fmla="*/ 76 w 3750"/>
                <a:gd name="T119" fmla="*/ 219 h 2387"/>
                <a:gd name="T120" fmla="*/ 35 w 3750"/>
                <a:gd name="T121" fmla="*/ 181 h 2387"/>
                <a:gd name="T122" fmla="*/ 5 w 3750"/>
                <a:gd name="T123" fmla="*/ 11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0" h="2387">
                  <a:moveTo>
                    <a:pt x="1692" y="2101"/>
                  </a:moveTo>
                  <a:lnTo>
                    <a:pt x="1693" y="2101"/>
                  </a:lnTo>
                  <a:lnTo>
                    <a:pt x="1695" y="2102"/>
                  </a:lnTo>
                  <a:lnTo>
                    <a:pt x="1696" y="2102"/>
                  </a:lnTo>
                  <a:lnTo>
                    <a:pt x="1696" y="2103"/>
                  </a:lnTo>
                  <a:lnTo>
                    <a:pt x="1696" y="2103"/>
                  </a:lnTo>
                  <a:lnTo>
                    <a:pt x="1698" y="2104"/>
                  </a:lnTo>
                  <a:lnTo>
                    <a:pt x="1699" y="2104"/>
                  </a:lnTo>
                  <a:lnTo>
                    <a:pt x="1699" y="2107"/>
                  </a:lnTo>
                  <a:lnTo>
                    <a:pt x="1698" y="2108"/>
                  </a:lnTo>
                  <a:lnTo>
                    <a:pt x="1698" y="2108"/>
                  </a:lnTo>
                  <a:lnTo>
                    <a:pt x="1697" y="2109"/>
                  </a:lnTo>
                  <a:lnTo>
                    <a:pt x="1696" y="2108"/>
                  </a:lnTo>
                  <a:lnTo>
                    <a:pt x="1695" y="2107"/>
                  </a:lnTo>
                  <a:lnTo>
                    <a:pt x="1693" y="2108"/>
                  </a:lnTo>
                  <a:lnTo>
                    <a:pt x="1692" y="2108"/>
                  </a:lnTo>
                  <a:lnTo>
                    <a:pt x="1692" y="2108"/>
                  </a:lnTo>
                  <a:lnTo>
                    <a:pt x="1692" y="2107"/>
                  </a:lnTo>
                  <a:lnTo>
                    <a:pt x="1691" y="2104"/>
                  </a:lnTo>
                  <a:lnTo>
                    <a:pt x="1691" y="2103"/>
                  </a:lnTo>
                  <a:lnTo>
                    <a:pt x="1692" y="2102"/>
                  </a:lnTo>
                  <a:lnTo>
                    <a:pt x="1692" y="2101"/>
                  </a:lnTo>
                  <a:close/>
                  <a:moveTo>
                    <a:pt x="1896" y="1295"/>
                  </a:moveTo>
                  <a:lnTo>
                    <a:pt x="1898" y="1295"/>
                  </a:lnTo>
                  <a:lnTo>
                    <a:pt x="1898" y="1296"/>
                  </a:lnTo>
                  <a:lnTo>
                    <a:pt x="1896" y="1299"/>
                  </a:lnTo>
                  <a:lnTo>
                    <a:pt x="1895" y="1301"/>
                  </a:lnTo>
                  <a:lnTo>
                    <a:pt x="1894" y="1302"/>
                  </a:lnTo>
                  <a:lnTo>
                    <a:pt x="1893" y="1302"/>
                  </a:lnTo>
                  <a:lnTo>
                    <a:pt x="1891" y="1302"/>
                  </a:lnTo>
                  <a:lnTo>
                    <a:pt x="1890" y="1300"/>
                  </a:lnTo>
                  <a:lnTo>
                    <a:pt x="1891" y="1297"/>
                  </a:lnTo>
                  <a:lnTo>
                    <a:pt x="1893" y="1296"/>
                  </a:lnTo>
                  <a:lnTo>
                    <a:pt x="1895" y="1295"/>
                  </a:lnTo>
                  <a:lnTo>
                    <a:pt x="1896" y="1295"/>
                  </a:lnTo>
                  <a:close/>
                  <a:moveTo>
                    <a:pt x="1742" y="1286"/>
                  </a:moveTo>
                  <a:lnTo>
                    <a:pt x="1743" y="1286"/>
                  </a:lnTo>
                  <a:lnTo>
                    <a:pt x="1744" y="1287"/>
                  </a:lnTo>
                  <a:lnTo>
                    <a:pt x="1746" y="1289"/>
                  </a:lnTo>
                  <a:lnTo>
                    <a:pt x="1747" y="1290"/>
                  </a:lnTo>
                  <a:lnTo>
                    <a:pt x="1748" y="1291"/>
                  </a:lnTo>
                  <a:lnTo>
                    <a:pt x="1749" y="1291"/>
                  </a:lnTo>
                  <a:lnTo>
                    <a:pt x="1751" y="1294"/>
                  </a:lnTo>
                  <a:lnTo>
                    <a:pt x="1752" y="1295"/>
                  </a:lnTo>
                  <a:lnTo>
                    <a:pt x="1753" y="1296"/>
                  </a:lnTo>
                  <a:lnTo>
                    <a:pt x="1754" y="1299"/>
                  </a:lnTo>
                  <a:lnTo>
                    <a:pt x="1756" y="1299"/>
                  </a:lnTo>
                  <a:lnTo>
                    <a:pt x="1758" y="1300"/>
                  </a:lnTo>
                  <a:lnTo>
                    <a:pt x="1767" y="1300"/>
                  </a:lnTo>
                  <a:lnTo>
                    <a:pt x="1770" y="1300"/>
                  </a:lnTo>
                  <a:lnTo>
                    <a:pt x="1770" y="1301"/>
                  </a:lnTo>
                  <a:lnTo>
                    <a:pt x="1770" y="1302"/>
                  </a:lnTo>
                  <a:lnTo>
                    <a:pt x="1768" y="1304"/>
                  </a:lnTo>
                  <a:lnTo>
                    <a:pt x="1767" y="1305"/>
                  </a:lnTo>
                  <a:lnTo>
                    <a:pt x="1763" y="1307"/>
                  </a:lnTo>
                  <a:lnTo>
                    <a:pt x="1761" y="1309"/>
                  </a:lnTo>
                  <a:lnTo>
                    <a:pt x="1759" y="1309"/>
                  </a:lnTo>
                  <a:lnTo>
                    <a:pt x="1758" y="1310"/>
                  </a:lnTo>
                  <a:lnTo>
                    <a:pt x="1749" y="1312"/>
                  </a:lnTo>
                  <a:lnTo>
                    <a:pt x="1742" y="1315"/>
                  </a:lnTo>
                  <a:lnTo>
                    <a:pt x="1734" y="1315"/>
                  </a:lnTo>
                  <a:lnTo>
                    <a:pt x="1732" y="1315"/>
                  </a:lnTo>
                  <a:lnTo>
                    <a:pt x="1729" y="1316"/>
                  </a:lnTo>
                  <a:lnTo>
                    <a:pt x="1727" y="1316"/>
                  </a:lnTo>
                  <a:lnTo>
                    <a:pt x="1724" y="1318"/>
                  </a:lnTo>
                  <a:lnTo>
                    <a:pt x="1723" y="1320"/>
                  </a:lnTo>
                  <a:lnTo>
                    <a:pt x="1723" y="1321"/>
                  </a:lnTo>
                  <a:lnTo>
                    <a:pt x="1723" y="1322"/>
                  </a:lnTo>
                  <a:lnTo>
                    <a:pt x="1722" y="1322"/>
                  </a:lnTo>
                  <a:lnTo>
                    <a:pt x="1721" y="1323"/>
                  </a:lnTo>
                  <a:lnTo>
                    <a:pt x="1719" y="1323"/>
                  </a:lnTo>
                  <a:lnTo>
                    <a:pt x="1717" y="1326"/>
                  </a:lnTo>
                  <a:lnTo>
                    <a:pt x="1714" y="1328"/>
                  </a:lnTo>
                  <a:lnTo>
                    <a:pt x="1713" y="1331"/>
                  </a:lnTo>
                  <a:lnTo>
                    <a:pt x="1712" y="1333"/>
                  </a:lnTo>
                  <a:lnTo>
                    <a:pt x="1711" y="1335"/>
                  </a:lnTo>
                  <a:lnTo>
                    <a:pt x="1709" y="1336"/>
                  </a:lnTo>
                  <a:lnTo>
                    <a:pt x="1706" y="1336"/>
                  </a:lnTo>
                  <a:lnTo>
                    <a:pt x="1698" y="1337"/>
                  </a:lnTo>
                  <a:lnTo>
                    <a:pt x="1691" y="1337"/>
                  </a:lnTo>
                  <a:lnTo>
                    <a:pt x="1683" y="1340"/>
                  </a:lnTo>
                  <a:lnTo>
                    <a:pt x="1671" y="1346"/>
                  </a:lnTo>
                  <a:lnTo>
                    <a:pt x="1657" y="1347"/>
                  </a:lnTo>
                  <a:lnTo>
                    <a:pt x="1642" y="1347"/>
                  </a:lnTo>
                  <a:lnTo>
                    <a:pt x="1640" y="1347"/>
                  </a:lnTo>
                  <a:lnTo>
                    <a:pt x="1640" y="1346"/>
                  </a:lnTo>
                  <a:lnTo>
                    <a:pt x="1640" y="1345"/>
                  </a:lnTo>
                  <a:lnTo>
                    <a:pt x="1640" y="1343"/>
                  </a:lnTo>
                  <a:lnTo>
                    <a:pt x="1642" y="1342"/>
                  </a:lnTo>
                  <a:lnTo>
                    <a:pt x="1645" y="1341"/>
                  </a:lnTo>
                  <a:lnTo>
                    <a:pt x="1647" y="1340"/>
                  </a:lnTo>
                  <a:lnTo>
                    <a:pt x="1650" y="1340"/>
                  </a:lnTo>
                  <a:lnTo>
                    <a:pt x="1653" y="1340"/>
                  </a:lnTo>
                  <a:lnTo>
                    <a:pt x="1656" y="1340"/>
                  </a:lnTo>
                  <a:lnTo>
                    <a:pt x="1657" y="1340"/>
                  </a:lnTo>
                  <a:lnTo>
                    <a:pt x="1658" y="1338"/>
                  </a:lnTo>
                  <a:lnTo>
                    <a:pt x="1661" y="1337"/>
                  </a:lnTo>
                  <a:lnTo>
                    <a:pt x="1662" y="1335"/>
                  </a:lnTo>
                  <a:lnTo>
                    <a:pt x="1665" y="1333"/>
                  </a:lnTo>
                  <a:lnTo>
                    <a:pt x="1668" y="1331"/>
                  </a:lnTo>
                  <a:lnTo>
                    <a:pt x="1670" y="1331"/>
                  </a:lnTo>
                  <a:lnTo>
                    <a:pt x="1672" y="1330"/>
                  </a:lnTo>
                  <a:lnTo>
                    <a:pt x="1675" y="1330"/>
                  </a:lnTo>
                  <a:lnTo>
                    <a:pt x="1677" y="1330"/>
                  </a:lnTo>
                  <a:lnTo>
                    <a:pt x="1680" y="1328"/>
                  </a:lnTo>
                  <a:lnTo>
                    <a:pt x="1681" y="1327"/>
                  </a:lnTo>
                  <a:lnTo>
                    <a:pt x="1681" y="1326"/>
                  </a:lnTo>
                  <a:lnTo>
                    <a:pt x="1678" y="1321"/>
                  </a:lnTo>
                  <a:lnTo>
                    <a:pt x="1676" y="1317"/>
                  </a:lnTo>
                  <a:lnTo>
                    <a:pt x="1673" y="1312"/>
                  </a:lnTo>
                  <a:lnTo>
                    <a:pt x="1672" y="1311"/>
                  </a:lnTo>
                  <a:lnTo>
                    <a:pt x="1672" y="1309"/>
                  </a:lnTo>
                  <a:lnTo>
                    <a:pt x="1672" y="1305"/>
                  </a:lnTo>
                  <a:lnTo>
                    <a:pt x="1672" y="1301"/>
                  </a:lnTo>
                  <a:lnTo>
                    <a:pt x="1673" y="1299"/>
                  </a:lnTo>
                  <a:lnTo>
                    <a:pt x="1673" y="1297"/>
                  </a:lnTo>
                  <a:lnTo>
                    <a:pt x="1677" y="1296"/>
                  </a:lnTo>
                  <a:lnTo>
                    <a:pt x="1681" y="1296"/>
                  </a:lnTo>
                  <a:lnTo>
                    <a:pt x="1683" y="1295"/>
                  </a:lnTo>
                  <a:lnTo>
                    <a:pt x="1686" y="1295"/>
                  </a:lnTo>
                  <a:lnTo>
                    <a:pt x="1688" y="1294"/>
                  </a:lnTo>
                  <a:lnTo>
                    <a:pt x="1692" y="1295"/>
                  </a:lnTo>
                  <a:lnTo>
                    <a:pt x="1696" y="1295"/>
                  </a:lnTo>
                  <a:lnTo>
                    <a:pt x="1699" y="1295"/>
                  </a:lnTo>
                  <a:lnTo>
                    <a:pt x="1703" y="1294"/>
                  </a:lnTo>
                  <a:lnTo>
                    <a:pt x="1716" y="1292"/>
                  </a:lnTo>
                  <a:lnTo>
                    <a:pt x="1727" y="1290"/>
                  </a:lnTo>
                  <a:lnTo>
                    <a:pt x="1739" y="1286"/>
                  </a:lnTo>
                  <a:lnTo>
                    <a:pt x="1742" y="1286"/>
                  </a:lnTo>
                  <a:close/>
                  <a:moveTo>
                    <a:pt x="1495" y="1261"/>
                  </a:moveTo>
                  <a:lnTo>
                    <a:pt x="1498" y="1261"/>
                  </a:lnTo>
                  <a:lnTo>
                    <a:pt x="1500" y="1263"/>
                  </a:lnTo>
                  <a:lnTo>
                    <a:pt x="1503" y="1263"/>
                  </a:lnTo>
                  <a:lnTo>
                    <a:pt x="1505" y="1264"/>
                  </a:lnTo>
                  <a:lnTo>
                    <a:pt x="1508" y="1265"/>
                  </a:lnTo>
                  <a:lnTo>
                    <a:pt x="1510" y="1266"/>
                  </a:lnTo>
                  <a:lnTo>
                    <a:pt x="1513" y="1266"/>
                  </a:lnTo>
                  <a:lnTo>
                    <a:pt x="1515" y="1266"/>
                  </a:lnTo>
                  <a:lnTo>
                    <a:pt x="1519" y="1267"/>
                  </a:lnTo>
                  <a:lnTo>
                    <a:pt x="1529" y="1269"/>
                  </a:lnTo>
                  <a:lnTo>
                    <a:pt x="1540" y="1272"/>
                  </a:lnTo>
                  <a:lnTo>
                    <a:pt x="1544" y="1274"/>
                  </a:lnTo>
                  <a:lnTo>
                    <a:pt x="1546" y="1274"/>
                  </a:lnTo>
                  <a:lnTo>
                    <a:pt x="1550" y="1274"/>
                  </a:lnTo>
                  <a:lnTo>
                    <a:pt x="1554" y="1274"/>
                  </a:lnTo>
                  <a:lnTo>
                    <a:pt x="1559" y="1275"/>
                  </a:lnTo>
                  <a:lnTo>
                    <a:pt x="1561" y="1277"/>
                  </a:lnTo>
                  <a:lnTo>
                    <a:pt x="1564" y="1279"/>
                  </a:lnTo>
                  <a:lnTo>
                    <a:pt x="1565" y="1280"/>
                  </a:lnTo>
                  <a:lnTo>
                    <a:pt x="1567" y="1282"/>
                  </a:lnTo>
                  <a:lnTo>
                    <a:pt x="1571" y="1284"/>
                  </a:lnTo>
                  <a:lnTo>
                    <a:pt x="1574" y="1284"/>
                  </a:lnTo>
                  <a:lnTo>
                    <a:pt x="1580" y="1285"/>
                  </a:lnTo>
                  <a:lnTo>
                    <a:pt x="1585" y="1286"/>
                  </a:lnTo>
                  <a:lnTo>
                    <a:pt x="1590" y="1286"/>
                  </a:lnTo>
                  <a:lnTo>
                    <a:pt x="1600" y="1290"/>
                  </a:lnTo>
                  <a:lnTo>
                    <a:pt x="1609" y="1290"/>
                  </a:lnTo>
                  <a:lnTo>
                    <a:pt x="1616" y="1292"/>
                  </a:lnTo>
                  <a:lnTo>
                    <a:pt x="1623" y="1296"/>
                  </a:lnTo>
                  <a:lnTo>
                    <a:pt x="1631" y="1297"/>
                  </a:lnTo>
                  <a:lnTo>
                    <a:pt x="1637" y="1297"/>
                  </a:lnTo>
                  <a:lnTo>
                    <a:pt x="1641" y="1299"/>
                  </a:lnTo>
                  <a:lnTo>
                    <a:pt x="1643" y="1300"/>
                  </a:lnTo>
                  <a:lnTo>
                    <a:pt x="1643" y="1302"/>
                  </a:lnTo>
                  <a:lnTo>
                    <a:pt x="1643" y="1304"/>
                  </a:lnTo>
                  <a:lnTo>
                    <a:pt x="1641" y="1306"/>
                  </a:lnTo>
                  <a:lnTo>
                    <a:pt x="1637" y="1309"/>
                  </a:lnTo>
                  <a:lnTo>
                    <a:pt x="1627" y="1312"/>
                  </a:lnTo>
                  <a:lnTo>
                    <a:pt x="1615" y="1317"/>
                  </a:lnTo>
                  <a:lnTo>
                    <a:pt x="1601" y="1320"/>
                  </a:lnTo>
                  <a:lnTo>
                    <a:pt x="1590" y="1320"/>
                  </a:lnTo>
                  <a:lnTo>
                    <a:pt x="1586" y="1318"/>
                  </a:lnTo>
                  <a:lnTo>
                    <a:pt x="1584" y="1317"/>
                  </a:lnTo>
                  <a:lnTo>
                    <a:pt x="1581" y="1316"/>
                  </a:lnTo>
                  <a:lnTo>
                    <a:pt x="1579" y="1316"/>
                  </a:lnTo>
                  <a:lnTo>
                    <a:pt x="1576" y="1317"/>
                  </a:lnTo>
                  <a:lnTo>
                    <a:pt x="1574" y="1320"/>
                  </a:lnTo>
                  <a:lnTo>
                    <a:pt x="1572" y="1322"/>
                  </a:lnTo>
                  <a:lnTo>
                    <a:pt x="1571" y="1325"/>
                  </a:lnTo>
                  <a:lnTo>
                    <a:pt x="1569" y="1326"/>
                  </a:lnTo>
                  <a:lnTo>
                    <a:pt x="1565" y="1327"/>
                  </a:lnTo>
                  <a:lnTo>
                    <a:pt x="1561" y="1327"/>
                  </a:lnTo>
                  <a:lnTo>
                    <a:pt x="1561" y="1325"/>
                  </a:lnTo>
                  <a:lnTo>
                    <a:pt x="1561" y="1321"/>
                  </a:lnTo>
                  <a:lnTo>
                    <a:pt x="1560" y="1317"/>
                  </a:lnTo>
                  <a:lnTo>
                    <a:pt x="1560" y="1313"/>
                  </a:lnTo>
                  <a:lnTo>
                    <a:pt x="1557" y="1310"/>
                  </a:lnTo>
                  <a:lnTo>
                    <a:pt x="1556" y="1309"/>
                  </a:lnTo>
                  <a:lnTo>
                    <a:pt x="1554" y="1307"/>
                  </a:lnTo>
                  <a:lnTo>
                    <a:pt x="1551" y="1306"/>
                  </a:lnTo>
                  <a:lnTo>
                    <a:pt x="1548" y="1306"/>
                  </a:lnTo>
                  <a:lnTo>
                    <a:pt x="1545" y="1306"/>
                  </a:lnTo>
                  <a:lnTo>
                    <a:pt x="1543" y="1306"/>
                  </a:lnTo>
                  <a:lnTo>
                    <a:pt x="1535" y="1300"/>
                  </a:lnTo>
                  <a:lnTo>
                    <a:pt x="1528" y="1294"/>
                  </a:lnTo>
                  <a:lnTo>
                    <a:pt x="1519" y="1289"/>
                  </a:lnTo>
                  <a:lnTo>
                    <a:pt x="1518" y="1289"/>
                  </a:lnTo>
                  <a:lnTo>
                    <a:pt x="1515" y="1290"/>
                  </a:lnTo>
                  <a:lnTo>
                    <a:pt x="1514" y="1291"/>
                  </a:lnTo>
                  <a:lnTo>
                    <a:pt x="1511" y="1292"/>
                  </a:lnTo>
                  <a:lnTo>
                    <a:pt x="1510" y="1294"/>
                  </a:lnTo>
                  <a:lnTo>
                    <a:pt x="1508" y="1295"/>
                  </a:lnTo>
                  <a:lnTo>
                    <a:pt x="1505" y="1296"/>
                  </a:lnTo>
                  <a:lnTo>
                    <a:pt x="1503" y="1296"/>
                  </a:lnTo>
                  <a:lnTo>
                    <a:pt x="1500" y="1295"/>
                  </a:lnTo>
                  <a:lnTo>
                    <a:pt x="1498" y="1294"/>
                  </a:lnTo>
                  <a:lnTo>
                    <a:pt x="1495" y="1292"/>
                  </a:lnTo>
                  <a:lnTo>
                    <a:pt x="1493" y="1291"/>
                  </a:lnTo>
                  <a:lnTo>
                    <a:pt x="1490" y="1292"/>
                  </a:lnTo>
                  <a:lnTo>
                    <a:pt x="1486" y="1294"/>
                  </a:lnTo>
                  <a:lnTo>
                    <a:pt x="1484" y="1295"/>
                  </a:lnTo>
                  <a:lnTo>
                    <a:pt x="1480" y="1295"/>
                  </a:lnTo>
                  <a:lnTo>
                    <a:pt x="1476" y="1295"/>
                  </a:lnTo>
                  <a:lnTo>
                    <a:pt x="1474" y="1292"/>
                  </a:lnTo>
                  <a:lnTo>
                    <a:pt x="1473" y="1291"/>
                  </a:lnTo>
                  <a:lnTo>
                    <a:pt x="1469" y="1290"/>
                  </a:lnTo>
                  <a:lnTo>
                    <a:pt x="1467" y="1289"/>
                  </a:lnTo>
                  <a:lnTo>
                    <a:pt x="1462" y="1289"/>
                  </a:lnTo>
                  <a:lnTo>
                    <a:pt x="1459" y="1290"/>
                  </a:lnTo>
                  <a:lnTo>
                    <a:pt x="1455" y="1290"/>
                  </a:lnTo>
                  <a:lnTo>
                    <a:pt x="1453" y="1292"/>
                  </a:lnTo>
                  <a:lnTo>
                    <a:pt x="1450" y="1295"/>
                  </a:lnTo>
                  <a:lnTo>
                    <a:pt x="1449" y="1296"/>
                  </a:lnTo>
                  <a:lnTo>
                    <a:pt x="1447" y="1297"/>
                  </a:lnTo>
                  <a:lnTo>
                    <a:pt x="1444" y="1299"/>
                  </a:lnTo>
                  <a:lnTo>
                    <a:pt x="1442" y="1299"/>
                  </a:lnTo>
                  <a:lnTo>
                    <a:pt x="1439" y="1299"/>
                  </a:lnTo>
                  <a:lnTo>
                    <a:pt x="1437" y="1300"/>
                  </a:lnTo>
                  <a:lnTo>
                    <a:pt x="1427" y="1306"/>
                  </a:lnTo>
                  <a:lnTo>
                    <a:pt x="1413" y="1309"/>
                  </a:lnTo>
                  <a:lnTo>
                    <a:pt x="1412" y="1309"/>
                  </a:lnTo>
                  <a:lnTo>
                    <a:pt x="1409" y="1307"/>
                  </a:lnTo>
                  <a:lnTo>
                    <a:pt x="1407" y="1306"/>
                  </a:lnTo>
                  <a:lnTo>
                    <a:pt x="1405" y="1306"/>
                  </a:lnTo>
                  <a:lnTo>
                    <a:pt x="1404" y="1305"/>
                  </a:lnTo>
                  <a:lnTo>
                    <a:pt x="1405" y="1302"/>
                  </a:lnTo>
                  <a:lnTo>
                    <a:pt x="1405" y="1301"/>
                  </a:lnTo>
                  <a:lnTo>
                    <a:pt x="1408" y="1300"/>
                  </a:lnTo>
                  <a:lnTo>
                    <a:pt x="1409" y="1299"/>
                  </a:lnTo>
                  <a:lnTo>
                    <a:pt x="1412" y="1297"/>
                  </a:lnTo>
                  <a:lnTo>
                    <a:pt x="1414" y="1296"/>
                  </a:lnTo>
                  <a:lnTo>
                    <a:pt x="1417" y="1296"/>
                  </a:lnTo>
                  <a:lnTo>
                    <a:pt x="1418" y="1295"/>
                  </a:lnTo>
                  <a:lnTo>
                    <a:pt x="1424" y="1290"/>
                  </a:lnTo>
                  <a:lnTo>
                    <a:pt x="1428" y="1286"/>
                  </a:lnTo>
                  <a:lnTo>
                    <a:pt x="1432" y="1281"/>
                  </a:lnTo>
                  <a:lnTo>
                    <a:pt x="1435" y="1279"/>
                  </a:lnTo>
                  <a:lnTo>
                    <a:pt x="1443" y="1279"/>
                  </a:lnTo>
                  <a:lnTo>
                    <a:pt x="1449" y="1279"/>
                  </a:lnTo>
                  <a:lnTo>
                    <a:pt x="1458" y="1280"/>
                  </a:lnTo>
                  <a:lnTo>
                    <a:pt x="1465" y="1281"/>
                  </a:lnTo>
                  <a:lnTo>
                    <a:pt x="1472" y="1281"/>
                  </a:lnTo>
                  <a:lnTo>
                    <a:pt x="1476" y="1279"/>
                  </a:lnTo>
                  <a:lnTo>
                    <a:pt x="1481" y="1274"/>
                  </a:lnTo>
                  <a:lnTo>
                    <a:pt x="1485" y="1270"/>
                  </a:lnTo>
                  <a:lnTo>
                    <a:pt x="1490" y="1266"/>
                  </a:lnTo>
                  <a:lnTo>
                    <a:pt x="1495" y="1261"/>
                  </a:lnTo>
                  <a:close/>
                  <a:moveTo>
                    <a:pt x="1695" y="1253"/>
                  </a:moveTo>
                  <a:lnTo>
                    <a:pt x="1697" y="1254"/>
                  </a:lnTo>
                  <a:lnTo>
                    <a:pt x="1698" y="1254"/>
                  </a:lnTo>
                  <a:lnTo>
                    <a:pt x="1698" y="1256"/>
                  </a:lnTo>
                  <a:lnTo>
                    <a:pt x="1698" y="1259"/>
                  </a:lnTo>
                  <a:lnTo>
                    <a:pt x="1697" y="1260"/>
                  </a:lnTo>
                  <a:lnTo>
                    <a:pt x="1697" y="1260"/>
                  </a:lnTo>
                  <a:lnTo>
                    <a:pt x="1695" y="1260"/>
                  </a:lnTo>
                  <a:lnTo>
                    <a:pt x="1693" y="1260"/>
                  </a:lnTo>
                  <a:lnTo>
                    <a:pt x="1692" y="1260"/>
                  </a:lnTo>
                  <a:lnTo>
                    <a:pt x="1692" y="1258"/>
                  </a:lnTo>
                  <a:lnTo>
                    <a:pt x="1692" y="1256"/>
                  </a:lnTo>
                  <a:lnTo>
                    <a:pt x="1693" y="1254"/>
                  </a:lnTo>
                  <a:lnTo>
                    <a:pt x="1695" y="1253"/>
                  </a:lnTo>
                  <a:close/>
                  <a:moveTo>
                    <a:pt x="1663" y="1248"/>
                  </a:moveTo>
                  <a:lnTo>
                    <a:pt x="1665" y="1249"/>
                  </a:lnTo>
                  <a:lnTo>
                    <a:pt x="1666" y="1251"/>
                  </a:lnTo>
                  <a:lnTo>
                    <a:pt x="1666" y="1253"/>
                  </a:lnTo>
                  <a:lnTo>
                    <a:pt x="1666" y="1254"/>
                  </a:lnTo>
                  <a:lnTo>
                    <a:pt x="1666" y="1255"/>
                  </a:lnTo>
                  <a:lnTo>
                    <a:pt x="1666" y="1255"/>
                  </a:lnTo>
                  <a:lnTo>
                    <a:pt x="1663" y="1256"/>
                  </a:lnTo>
                  <a:lnTo>
                    <a:pt x="1662" y="1258"/>
                  </a:lnTo>
                  <a:lnTo>
                    <a:pt x="1661" y="1256"/>
                  </a:lnTo>
                  <a:lnTo>
                    <a:pt x="1661" y="1255"/>
                  </a:lnTo>
                  <a:lnTo>
                    <a:pt x="1661" y="1254"/>
                  </a:lnTo>
                  <a:lnTo>
                    <a:pt x="1661" y="1251"/>
                  </a:lnTo>
                  <a:lnTo>
                    <a:pt x="1661" y="1250"/>
                  </a:lnTo>
                  <a:lnTo>
                    <a:pt x="1662" y="1249"/>
                  </a:lnTo>
                  <a:lnTo>
                    <a:pt x="1663" y="1248"/>
                  </a:lnTo>
                  <a:close/>
                  <a:moveTo>
                    <a:pt x="1738" y="811"/>
                  </a:moveTo>
                  <a:lnTo>
                    <a:pt x="1736" y="812"/>
                  </a:lnTo>
                  <a:lnTo>
                    <a:pt x="1734" y="815"/>
                  </a:lnTo>
                  <a:lnTo>
                    <a:pt x="1737" y="816"/>
                  </a:lnTo>
                  <a:lnTo>
                    <a:pt x="1739" y="817"/>
                  </a:lnTo>
                  <a:lnTo>
                    <a:pt x="1742" y="819"/>
                  </a:lnTo>
                  <a:lnTo>
                    <a:pt x="1743" y="820"/>
                  </a:lnTo>
                  <a:lnTo>
                    <a:pt x="1744" y="821"/>
                  </a:lnTo>
                  <a:lnTo>
                    <a:pt x="1743" y="816"/>
                  </a:lnTo>
                  <a:lnTo>
                    <a:pt x="1742" y="814"/>
                  </a:lnTo>
                  <a:lnTo>
                    <a:pt x="1741" y="811"/>
                  </a:lnTo>
                  <a:lnTo>
                    <a:pt x="1738" y="811"/>
                  </a:lnTo>
                  <a:close/>
                  <a:moveTo>
                    <a:pt x="3154" y="602"/>
                  </a:moveTo>
                  <a:lnTo>
                    <a:pt x="3152" y="613"/>
                  </a:lnTo>
                  <a:lnTo>
                    <a:pt x="3147" y="625"/>
                  </a:lnTo>
                  <a:lnTo>
                    <a:pt x="3147" y="628"/>
                  </a:lnTo>
                  <a:lnTo>
                    <a:pt x="3146" y="632"/>
                  </a:lnTo>
                  <a:lnTo>
                    <a:pt x="3146" y="634"/>
                  </a:lnTo>
                  <a:lnTo>
                    <a:pt x="3145" y="638"/>
                  </a:lnTo>
                  <a:lnTo>
                    <a:pt x="3146" y="641"/>
                  </a:lnTo>
                  <a:lnTo>
                    <a:pt x="3146" y="643"/>
                  </a:lnTo>
                  <a:lnTo>
                    <a:pt x="3147" y="646"/>
                  </a:lnTo>
                  <a:lnTo>
                    <a:pt x="3147" y="649"/>
                  </a:lnTo>
                  <a:lnTo>
                    <a:pt x="3147" y="653"/>
                  </a:lnTo>
                  <a:lnTo>
                    <a:pt x="3146" y="657"/>
                  </a:lnTo>
                  <a:lnTo>
                    <a:pt x="3146" y="661"/>
                  </a:lnTo>
                  <a:lnTo>
                    <a:pt x="3145" y="663"/>
                  </a:lnTo>
                  <a:lnTo>
                    <a:pt x="3142" y="666"/>
                  </a:lnTo>
                  <a:lnTo>
                    <a:pt x="3140" y="666"/>
                  </a:lnTo>
                  <a:lnTo>
                    <a:pt x="3137" y="668"/>
                  </a:lnTo>
                  <a:lnTo>
                    <a:pt x="3135" y="669"/>
                  </a:lnTo>
                  <a:lnTo>
                    <a:pt x="3132" y="671"/>
                  </a:lnTo>
                  <a:lnTo>
                    <a:pt x="3130" y="674"/>
                  </a:lnTo>
                  <a:lnTo>
                    <a:pt x="3128" y="676"/>
                  </a:lnTo>
                  <a:lnTo>
                    <a:pt x="3126" y="676"/>
                  </a:lnTo>
                  <a:lnTo>
                    <a:pt x="3125" y="677"/>
                  </a:lnTo>
                  <a:lnTo>
                    <a:pt x="3122" y="676"/>
                  </a:lnTo>
                  <a:lnTo>
                    <a:pt x="3120" y="677"/>
                  </a:lnTo>
                  <a:lnTo>
                    <a:pt x="3117" y="678"/>
                  </a:lnTo>
                  <a:lnTo>
                    <a:pt x="3080" y="669"/>
                  </a:lnTo>
                  <a:lnTo>
                    <a:pt x="3080" y="668"/>
                  </a:lnTo>
                  <a:lnTo>
                    <a:pt x="3080" y="664"/>
                  </a:lnTo>
                  <a:lnTo>
                    <a:pt x="3079" y="661"/>
                  </a:lnTo>
                  <a:lnTo>
                    <a:pt x="3077" y="658"/>
                  </a:lnTo>
                  <a:lnTo>
                    <a:pt x="3076" y="656"/>
                  </a:lnTo>
                  <a:lnTo>
                    <a:pt x="3074" y="653"/>
                  </a:lnTo>
                  <a:lnTo>
                    <a:pt x="3072" y="651"/>
                  </a:lnTo>
                  <a:lnTo>
                    <a:pt x="3080" y="646"/>
                  </a:lnTo>
                  <a:lnTo>
                    <a:pt x="3081" y="648"/>
                  </a:lnTo>
                  <a:lnTo>
                    <a:pt x="3082" y="651"/>
                  </a:lnTo>
                  <a:lnTo>
                    <a:pt x="3085" y="653"/>
                  </a:lnTo>
                  <a:lnTo>
                    <a:pt x="3154" y="602"/>
                  </a:lnTo>
                  <a:close/>
                  <a:moveTo>
                    <a:pt x="1306" y="535"/>
                  </a:moveTo>
                  <a:lnTo>
                    <a:pt x="1303" y="535"/>
                  </a:lnTo>
                  <a:lnTo>
                    <a:pt x="1300" y="537"/>
                  </a:lnTo>
                  <a:lnTo>
                    <a:pt x="1297" y="541"/>
                  </a:lnTo>
                  <a:lnTo>
                    <a:pt x="1295" y="544"/>
                  </a:lnTo>
                  <a:lnTo>
                    <a:pt x="1292" y="547"/>
                  </a:lnTo>
                  <a:lnTo>
                    <a:pt x="1291" y="550"/>
                  </a:lnTo>
                  <a:lnTo>
                    <a:pt x="1290" y="552"/>
                  </a:lnTo>
                  <a:lnTo>
                    <a:pt x="1292" y="559"/>
                  </a:lnTo>
                  <a:lnTo>
                    <a:pt x="1298" y="562"/>
                  </a:lnTo>
                  <a:lnTo>
                    <a:pt x="1307" y="562"/>
                  </a:lnTo>
                  <a:lnTo>
                    <a:pt x="1313" y="561"/>
                  </a:lnTo>
                  <a:lnTo>
                    <a:pt x="1316" y="551"/>
                  </a:lnTo>
                  <a:lnTo>
                    <a:pt x="1315" y="542"/>
                  </a:lnTo>
                  <a:lnTo>
                    <a:pt x="1308" y="535"/>
                  </a:lnTo>
                  <a:lnTo>
                    <a:pt x="1306" y="535"/>
                  </a:lnTo>
                  <a:close/>
                  <a:moveTo>
                    <a:pt x="3369" y="534"/>
                  </a:moveTo>
                  <a:lnTo>
                    <a:pt x="3368" y="534"/>
                  </a:lnTo>
                  <a:lnTo>
                    <a:pt x="3366" y="534"/>
                  </a:lnTo>
                  <a:lnTo>
                    <a:pt x="3365" y="535"/>
                  </a:lnTo>
                  <a:lnTo>
                    <a:pt x="3364" y="537"/>
                  </a:lnTo>
                  <a:lnTo>
                    <a:pt x="3363" y="537"/>
                  </a:lnTo>
                  <a:lnTo>
                    <a:pt x="3360" y="540"/>
                  </a:lnTo>
                  <a:lnTo>
                    <a:pt x="3359" y="542"/>
                  </a:lnTo>
                  <a:lnTo>
                    <a:pt x="3356" y="546"/>
                  </a:lnTo>
                  <a:lnTo>
                    <a:pt x="3354" y="551"/>
                  </a:lnTo>
                  <a:lnTo>
                    <a:pt x="3354" y="556"/>
                  </a:lnTo>
                  <a:lnTo>
                    <a:pt x="3353" y="561"/>
                  </a:lnTo>
                  <a:lnTo>
                    <a:pt x="3351" y="567"/>
                  </a:lnTo>
                  <a:lnTo>
                    <a:pt x="3351" y="569"/>
                  </a:lnTo>
                  <a:lnTo>
                    <a:pt x="3351" y="572"/>
                  </a:lnTo>
                  <a:lnTo>
                    <a:pt x="3353" y="576"/>
                  </a:lnTo>
                  <a:lnTo>
                    <a:pt x="3353" y="580"/>
                  </a:lnTo>
                  <a:lnTo>
                    <a:pt x="3353" y="583"/>
                  </a:lnTo>
                  <a:lnTo>
                    <a:pt x="3354" y="585"/>
                  </a:lnTo>
                  <a:lnTo>
                    <a:pt x="3356" y="585"/>
                  </a:lnTo>
                  <a:lnTo>
                    <a:pt x="3359" y="583"/>
                  </a:lnTo>
                  <a:lnTo>
                    <a:pt x="3359" y="583"/>
                  </a:lnTo>
                  <a:lnTo>
                    <a:pt x="3360" y="583"/>
                  </a:lnTo>
                  <a:lnTo>
                    <a:pt x="3361" y="583"/>
                  </a:lnTo>
                  <a:lnTo>
                    <a:pt x="3363" y="582"/>
                  </a:lnTo>
                  <a:lnTo>
                    <a:pt x="3364" y="582"/>
                  </a:lnTo>
                  <a:lnTo>
                    <a:pt x="3365" y="580"/>
                  </a:lnTo>
                  <a:lnTo>
                    <a:pt x="3366" y="576"/>
                  </a:lnTo>
                  <a:lnTo>
                    <a:pt x="3368" y="572"/>
                  </a:lnTo>
                  <a:lnTo>
                    <a:pt x="3368" y="570"/>
                  </a:lnTo>
                  <a:lnTo>
                    <a:pt x="3368" y="567"/>
                  </a:lnTo>
                  <a:lnTo>
                    <a:pt x="3369" y="565"/>
                  </a:lnTo>
                  <a:lnTo>
                    <a:pt x="3370" y="562"/>
                  </a:lnTo>
                  <a:lnTo>
                    <a:pt x="3371" y="560"/>
                  </a:lnTo>
                  <a:lnTo>
                    <a:pt x="3373" y="557"/>
                  </a:lnTo>
                  <a:lnTo>
                    <a:pt x="3373" y="554"/>
                  </a:lnTo>
                  <a:lnTo>
                    <a:pt x="3373" y="551"/>
                  </a:lnTo>
                  <a:lnTo>
                    <a:pt x="3371" y="549"/>
                  </a:lnTo>
                  <a:lnTo>
                    <a:pt x="3370" y="546"/>
                  </a:lnTo>
                  <a:lnTo>
                    <a:pt x="3370" y="544"/>
                  </a:lnTo>
                  <a:lnTo>
                    <a:pt x="3371" y="541"/>
                  </a:lnTo>
                  <a:lnTo>
                    <a:pt x="3373" y="540"/>
                  </a:lnTo>
                  <a:lnTo>
                    <a:pt x="3373" y="537"/>
                  </a:lnTo>
                  <a:lnTo>
                    <a:pt x="3371" y="536"/>
                  </a:lnTo>
                  <a:lnTo>
                    <a:pt x="3370" y="535"/>
                  </a:lnTo>
                  <a:lnTo>
                    <a:pt x="3370" y="534"/>
                  </a:lnTo>
                  <a:lnTo>
                    <a:pt x="3369" y="534"/>
                  </a:lnTo>
                  <a:close/>
                  <a:moveTo>
                    <a:pt x="3320" y="518"/>
                  </a:moveTo>
                  <a:lnTo>
                    <a:pt x="3318" y="518"/>
                  </a:lnTo>
                  <a:lnTo>
                    <a:pt x="3315" y="520"/>
                  </a:lnTo>
                  <a:lnTo>
                    <a:pt x="3313" y="523"/>
                  </a:lnTo>
                  <a:lnTo>
                    <a:pt x="3311" y="525"/>
                  </a:lnTo>
                  <a:lnTo>
                    <a:pt x="3310" y="528"/>
                  </a:lnTo>
                  <a:lnTo>
                    <a:pt x="3309" y="530"/>
                  </a:lnTo>
                  <a:lnTo>
                    <a:pt x="3306" y="532"/>
                  </a:lnTo>
                  <a:lnTo>
                    <a:pt x="3305" y="532"/>
                  </a:lnTo>
                  <a:lnTo>
                    <a:pt x="3303" y="532"/>
                  </a:lnTo>
                  <a:lnTo>
                    <a:pt x="3301" y="532"/>
                  </a:lnTo>
                  <a:lnTo>
                    <a:pt x="3299" y="534"/>
                  </a:lnTo>
                  <a:lnTo>
                    <a:pt x="3297" y="535"/>
                  </a:lnTo>
                  <a:lnTo>
                    <a:pt x="3295" y="537"/>
                  </a:lnTo>
                  <a:lnTo>
                    <a:pt x="3294" y="540"/>
                  </a:lnTo>
                  <a:lnTo>
                    <a:pt x="3294" y="544"/>
                  </a:lnTo>
                  <a:lnTo>
                    <a:pt x="3293" y="547"/>
                  </a:lnTo>
                  <a:lnTo>
                    <a:pt x="3293" y="551"/>
                  </a:lnTo>
                  <a:lnTo>
                    <a:pt x="3292" y="554"/>
                  </a:lnTo>
                  <a:lnTo>
                    <a:pt x="3289" y="562"/>
                  </a:lnTo>
                  <a:lnTo>
                    <a:pt x="3287" y="570"/>
                  </a:lnTo>
                  <a:lnTo>
                    <a:pt x="3285" y="580"/>
                  </a:lnTo>
                  <a:lnTo>
                    <a:pt x="3285" y="606"/>
                  </a:lnTo>
                  <a:lnTo>
                    <a:pt x="3288" y="611"/>
                  </a:lnTo>
                  <a:lnTo>
                    <a:pt x="3288" y="616"/>
                  </a:lnTo>
                  <a:lnTo>
                    <a:pt x="3288" y="622"/>
                  </a:lnTo>
                  <a:lnTo>
                    <a:pt x="3290" y="625"/>
                  </a:lnTo>
                  <a:lnTo>
                    <a:pt x="3292" y="628"/>
                  </a:lnTo>
                  <a:lnTo>
                    <a:pt x="3292" y="629"/>
                  </a:lnTo>
                  <a:lnTo>
                    <a:pt x="3294" y="632"/>
                  </a:lnTo>
                  <a:lnTo>
                    <a:pt x="3294" y="642"/>
                  </a:lnTo>
                  <a:lnTo>
                    <a:pt x="3295" y="644"/>
                  </a:lnTo>
                  <a:lnTo>
                    <a:pt x="3297" y="648"/>
                  </a:lnTo>
                  <a:lnTo>
                    <a:pt x="3297" y="652"/>
                  </a:lnTo>
                  <a:lnTo>
                    <a:pt x="3297" y="656"/>
                  </a:lnTo>
                  <a:lnTo>
                    <a:pt x="3294" y="661"/>
                  </a:lnTo>
                  <a:lnTo>
                    <a:pt x="3293" y="664"/>
                  </a:lnTo>
                  <a:lnTo>
                    <a:pt x="3292" y="668"/>
                  </a:lnTo>
                  <a:lnTo>
                    <a:pt x="3292" y="671"/>
                  </a:lnTo>
                  <a:lnTo>
                    <a:pt x="3289" y="677"/>
                  </a:lnTo>
                  <a:lnTo>
                    <a:pt x="3289" y="682"/>
                  </a:lnTo>
                  <a:lnTo>
                    <a:pt x="3288" y="687"/>
                  </a:lnTo>
                  <a:lnTo>
                    <a:pt x="3288" y="689"/>
                  </a:lnTo>
                  <a:lnTo>
                    <a:pt x="3288" y="692"/>
                  </a:lnTo>
                  <a:lnTo>
                    <a:pt x="3288" y="695"/>
                  </a:lnTo>
                  <a:lnTo>
                    <a:pt x="3288" y="700"/>
                  </a:lnTo>
                  <a:lnTo>
                    <a:pt x="3289" y="700"/>
                  </a:lnTo>
                  <a:lnTo>
                    <a:pt x="3289" y="702"/>
                  </a:lnTo>
                  <a:lnTo>
                    <a:pt x="3290" y="702"/>
                  </a:lnTo>
                  <a:lnTo>
                    <a:pt x="3290" y="702"/>
                  </a:lnTo>
                  <a:lnTo>
                    <a:pt x="3292" y="703"/>
                  </a:lnTo>
                  <a:lnTo>
                    <a:pt x="3294" y="705"/>
                  </a:lnTo>
                  <a:lnTo>
                    <a:pt x="3295" y="708"/>
                  </a:lnTo>
                  <a:lnTo>
                    <a:pt x="3297" y="710"/>
                  </a:lnTo>
                  <a:lnTo>
                    <a:pt x="3297" y="713"/>
                  </a:lnTo>
                  <a:lnTo>
                    <a:pt x="3297" y="715"/>
                  </a:lnTo>
                  <a:lnTo>
                    <a:pt x="3298" y="717"/>
                  </a:lnTo>
                  <a:lnTo>
                    <a:pt x="3299" y="718"/>
                  </a:lnTo>
                  <a:lnTo>
                    <a:pt x="3300" y="719"/>
                  </a:lnTo>
                  <a:lnTo>
                    <a:pt x="3301" y="718"/>
                  </a:lnTo>
                  <a:lnTo>
                    <a:pt x="3303" y="717"/>
                  </a:lnTo>
                  <a:lnTo>
                    <a:pt x="3305" y="714"/>
                  </a:lnTo>
                  <a:lnTo>
                    <a:pt x="3306" y="712"/>
                  </a:lnTo>
                  <a:lnTo>
                    <a:pt x="3309" y="710"/>
                  </a:lnTo>
                  <a:lnTo>
                    <a:pt x="3311" y="710"/>
                  </a:lnTo>
                  <a:lnTo>
                    <a:pt x="3313" y="709"/>
                  </a:lnTo>
                  <a:lnTo>
                    <a:pt x="3313" y="708"/>
                  </a:lnTo>
                  <a:lnTo>
                    <a:pt x="3315" y="708"/>
                  </a:lnTo>
                  <a:lnTo>
                    <a:pt x="3316" y="707"/>
                  </a:lnTo>
                  <a:lnTo>
                    <a:pt x="3318" y="704"/>
                  </a:lnTo>
                  <a:lnTo>
                    <a:pt x="3318" y="703"/>
                  </a:lnTo>
                  <a:lnTo>
                    <a:pt x="3318" y="700"/>
                  </a:lnTo>
                  <a:lnTo>
                    <a:pt x="3319" y="682"/>
                  </a:lnTo>
                  <a:lnTo>
                    <a:pt x="3320" y="666"/>
                  </a:lnTo>
                  <a:lnTo>
                    <a:pt x="3320" y="663"/>
                  </a:lnTo>
                  <a:lnTo>
                    <a:pt x="3320" y="661"/>
                  </a:lnTo>
                  <a:lnTo>
                    <a:pt x="3319" y="658"/>
                  </a:lnTo>
                  <a:lnTo>
                    <a:pt x="3319" y="656"/>
                  </a:lnTo>
                  <a:lnTo>
                    <a:pt x="3318" y="656"/>
                  </a:lnTo>
                  <a:lnTo>
                    <a:pt x="3316" y="654"/>
                  </a:lnTo>
                  <a:lnTo>
                    <a:pt x="3315" y="653"/>
                  </a:lnTo>
                  <a:lnTo>
                    <a:pt x="3315" y="651"/>
                  </a:lnTo>
                  <a:lnTo>
                    <a:pt x="3315" y="648"/>
                  </a:lnTo>
                  <a:lnTo>
                    <a:pt x="3315" y="646"/>
                  </a:lnTo>
                  <a:lnTo>
                    <a:pt x="3315" y="644"/>
                  </a:lnTo>
                  <a:lnTo>
                    <a:pt x="3316" y="644"/>
                  </a:lnTo>
                  <a:lnTo>
                    <a:pt x="3316" y="644"/>
                  </a:lnTo>
                  <a:lnTo>
                    <a:pt x="3318" y="644"/>
                  </a:lnTo>
                  <a:lnTo>
                    <a:pt x="3318" y="644"/>
                  </a:lnTo>
                  <a:lnTo>
                    <a:pt x="3319" y="646"/>
                  </a:lnTo>
                  <a:lnTo>
                    <a:pt x="3321" y="646"/>
                  </a:lnTo>
                  <a:lnTo>
                    <a:pt x="3324" y="646"/>
                  </a:lnTo>
                  <a:lnTo>
                    <a:pt x="3325" y="644"/>
                  </a:lnTo>
                  <a:lnTo>
                    <a:pt x="3326" y="643"/>
                  </a:lnTo>
                  <a:lnTo>
                    <a:pt x="3326" y="641"/>
                  </a:lnTo>
                  <a:lnTo>
                    <a:pt x="3326" y="638"/>
                  </a:lnTo>
                  <a:lnTo>
                    <a:pt x="3326" y="636"/>
                  </a:lnTo>
                  <a:lnTo>
                    <a:pt x="3325" y="633"/>
                  </a:lnTo>
                  <a:lnTo>
                    <a:pt x="3325" y="632"/>
                  </a:lnTo>
                  <a:lnTo>
                    <a:pt x="3324" y="629"/>
                  </a:lnTo>
                  <a:lnTo>
                    <a:pt x="3323" y="627"/>
                  </a:lnTo>
                  <a:lnTo>
                    <a:pt x="3323" y="626"/>
                  </a:lnTo>
                  <a:lnTo>
                    <a:pt x="3321" y="625"/>
                  </a:lnTo>
                  <a:lnTo>
                    <a:pt x="3320" y="623"/>
                  </a:lnTo>
                  <a:lnTo>
                    <a:pt x="3318" y="625"/>
                  </a:lnTo>
                  <a:lnTo>
                    <a:pt x="3316" y="623"/>
                  </a:lnTo>
                  <a:lnTo>
                    <a:pt x="3316" y="622"/>
                  </a:lnTo>
                  <a:lnTo>
                    <a:pt x="3316" y="620"/>
                  </a:lnTo>
                  <a:lnTo>
                    <a:pt x="3316" y="617"/>
                  </a:lnTo>
                  <a:lnTo>
                    <a:pt x="3316" y="613"/>
                  </a:lnTo>
                  <a:lnTo>
                    <a:pt x="3318" y="611"/>
                  </a:lnTo>
                  <a:lnTo>
                    <a:pt x="3318" y="608"/>
                  </a:lnTo>
                  <a:lnTo>
                    <a:pt x="3316" y="606"/>
                  </a:lnTo>
                  <a:lnTo>
                    <a:pt x="3316" y="605"/>
                  </a:lnTo>
                  <a:lnTo>
                    <a:pt x="3315" y="603"/>
                  </a:lnTo>
                  <a:lnTo>
                    <a:pt x="3314" y="602"/>
                  </a:lnTo>
                  <a:lnTo>
                    <a:pt x="3313" y="601"/>
                  </a:lnTo>
                  <a:lnTo>
                    <a:pt x="3313" y="598"/>
                  </a:lnTo>
                  <a:lnTo>
                    <a:pt x="3313" y="585"/>
                  </a:lnTo>
                  <a:lnTo>
                    <a:pt x="3311" y="582"/>
                  </a:lnTo>
                  <a:lnTo>
                    <a:pt x="3310" y="580"/>
                  </a:lnTo>
                  <a:lnTo>
                    <a:pt x="3309" y="577"/>
                  </a:lnTo>
                  <a:lnTo>
                    <a:pt x="3310" y="572"/>
                  </a:lnTo>
                  <a:lnTo>
                    <a:pt x="3311" y="567"/>
                  </a:lnTo>
                  <a:lnTo>
                    <a:pt x="3313" y="562"/>
                  </a:lnTo>
                  <a:lnTo>
                    <a:pt x="3315" y="559"/>
                  </a:lnTo>
                  <a:lnTo>
                    <a:pt x="3316" y="556"/>
                  </a:lnTo>
                  <a:lnTo>
                    <a:pt x="3318" y="555"/>
                  </a:lnTo>
                  <a:lnTo>
                    <a:pt x="3319" y="554"/>
                  </a:lnTo>
                  <a:lnTo>
                    <a:pt x="3321" y="554"/>
                  </a:lnTo>
                  <a:lnTo>
                    <a:pt x="3323" y="555"/>
                  </a:lnTo>
                  <a:lnTo>
                    <a:pt x="3325" y="556"/>
                  </a:lnTo>
                  <a:lnTo>
                    <a:pt x="3325" y="556"/>
                  </a:lnTo>
                  <a:lnTo>
                    <a:pt x="3326" y="557"/>
                  </a:lnTo>
                  <a:lnTo>
                    <a:pt x="3328" y="559"/>
                  </a:lnTo>
                  <a:lnTo>
                    <a:pt x="3329" y="559"/>
                  </a:lnTo>
                  <a:lnTo>
                    <a:pt x="3329" y="559"/>
                  </a:lnTo>
                  <a:lnTo>
                    <a:pt x="3330" y="559"/>
                  </a:lnTo>
                  <a:lnTo>
                    <a:pt x="3330" y="556"/>
                  </a:lnTo>
                  <a:lnTo>
                    <a:pt x="3330" y="551"/>
                  </a:lnTo>
                  <a:lnTo>
                    <a:pt x="3330" y="546"/>
                  </a:lnTo>
                  <a:lnTo>
                    <a:pt x="3328" y="541"/>
                  </a:lnTo>
                  <a:lnTo>
                    <a:pt x="3325" y="531"/>
                  </a:lnTo>
                  <a:lnTo>
                    <a:pt x="3323" y="523"/>
                  </a:lnTo>
                  <a:lnTo>
                    <a:pt x="3320" y="518"/>
                  </a:lnTo>
                  <a:close/>
                  <a:moveTo>
                    <a:pt x="3455" y="515"/>
                  </a:moveTo>
                  <a:lnTo>
                    <a:pt x="3452" y="515"/>
                  </a:lnTo>
                  <a:lnTo>
                    <a:pt x="3448" y="515"/>
                  </a:lnTo>
                  <a:lnTo>
                    <a:pt x="3446" y="518"/>
                  </a:lnTo>
                  <a:lnTo>
                    <a:pt x="3445" y="521"/>
                  </a:lnTo>
                  <a:lnTo>
                    <a:pt x="3442" y="525"/>
                  </a:lnTo>
                  <a:lnTo>
                    <a:pt x="3441" y="528"/>
                  </a:lnTo>
                  <a:lnTo>
                    <a:pt x="3441" y="530"/>
                  </a:lnTo>
                  <a:lnTo>
                    <a:pt x="3440" y="534"/>
                  </a:lnTo>
                  <a:lnTo>
                    <a:pt x="3440" y="539"/>
                  </a:lnTo>
                  <a:lnTo>
                    <a:pt x="3441" y="542"/>
                  </a:lnTo>
                  <a:lnTo>
                    <a:pt x="3441" y="546"/>
                  </a:lnTo>
                  <a:lnTo>
                    <a:pt x="3441" y="545"/>
                  </a:lnTo>
                  <a:lnTo>
                    <a:pt x="3442" y="544"/>
                  </a:lnTo>
                  <a:lnTo>
                    <a:pt x="3442" y="540"/>
                  </a:lnTo>
                  <a:lnTo>
                    <a:pt x="3444" y="537"/>
                  </a:lnTo>
                  <a:lnTo>
                    <a:pt x="3444" y="535"/>
                  </a:lnTo>
                  <a:lnTo>
                    <a:pt x="3444" y="532"/>
                  </a:lnTo>
                  <a:lnTo>
                    <a:pt x="3445" y="531"/>
                  </a:lnTo>
                  <a:lnTo>
                    <a:pt x="3446" y="529"/>
                  </a:lnTo>
                  <a:lnTo>
                    <a:pt x="3447" y="528"/>
                  </a:lnTo>
                  <a:lnTo>
                    <a:pt x="3447" y="526"/>
                  </a:lnTo>
                  <a:lnTo>
                    <a:pt x="3448" y="525"/>
                  </a:lnTo>
                  <a:lnTo>
                    <a:pt x="3451" y="524"/>
                  </a:lnTo>
                  <a:lnTo>
                    <a:pt x="3455" y="523"/>
                  </a:lnTo>
                  <a:lnTo>
                    <a:pt x="3457" y="521"/>
                  </a:lnTo>
                  <a:lnTo>
                    <a:pt x="3460" y="520"/>
                  </a:lnTo>
                  <a:lnTo>
                    <a:pt x="3460" y="520"/>
                  </a:lnTo>
                  <a:lnTo>
                    <a:pt x="3461" y="520"/>
                  </a:lnTo>
                  <a:lnTo>
                    <a:pt x="3462" y="519"/>
                  </a:lnTo>
                  <a:lnTo>
                    <a:pt x="3462" y="518"/>
                  </a:lnTo>
                  <a:lnTo>
                    <a:pt x="3461" y="518"/>
                  </a:lnTo>
                  <a:lnTo>
                    <a:pt x="3458" y="518"/>
                  </a:lnTo>
                  <a:lnTo>
                    <a:pt x="3457" y="516"/>
                  </a:lnTo>
                  <a:lnTo>
                    <a:pt x="3456" y="515"/>
                  </a:lnTo>
                  <a:lnTo>
                    <a:pt x="3455" y="515"/>
                  </a:lnTo>
                  <a:close/>
                  <a:moveTo>
                    <a:pt x="1798" y="457"/>
                  </a:moveTo>
                  <a:lnTo>
                    <a:pt x="2522" y="658"/>
                  </a:lnTo>
                  <a:lnTo>
                    <a:pt x="3339" y="851"/>
                  </a:lnTo>
                  <a:lnTo>
                    <a:pt x="3360" y="852"/>
                  </a:lnTo>
                  <a:lnTo>
                    <a:pt x="3394" y="862"/>
                  </a:lnTo>
                  <a:lnTo>
                    <a:pt x="3405" y="863"/>
                  </a:lnTo>
                  <a:lnTo>
                    <a:pt x="3054" y="1207"/>
                  </a:lnTo>
                  <a:lnTo>
                    <a:pt x="3095" y="1290"/>
                  </a:lnTo>
                  <a:lnTo>
                    <a:pt x="3750" y="1944"/>
                  </a:lnTo>
                  <a:lnTo>
                    <a:pt x="3306" y="2387"/>
                  </a:lnTo>
                  <a:lnTo>
                    <a:pt x="2601" y="1684"/>
                  </a:lnTo>
                  <a:lnTo>
                    <a:pt x="2250" y="2035"/>
                  </a:lnTo>
                  <a:lnTo>
                    <a:pt x="2172" y="1780"/>
                  </a:lnTo>
                  <a:lnTo>
                    <a:pt x="2055" y="1362"/>
                  </a:lnTo>
                  <a:lnTo>
                    <a:pt x="1798" y="457"/>
                  </a:lnTo>
                  <a:close/>
                  <a:moveTo>
                    <a:pt x="1016" y="419"/>
                  </a:moveTo>
                  <a:lnTo>
                    <a:pt x="1011" y="419"/>
                  </a:lnTo>
                  <a:lnTo>
                    <a:pt x="1007" y="422"/>
                  </a:lnTo>
                  <a:lnTo>
                    <a:pt x="1007" y="427"/>
                  </a:lnTo>
                  <a:lnTo>
                    <a:pt x="1008" y="431"/>
                  </a:lnTo>
                  <a:lnTo>
                    <a:pt x="1009" y="432"/>
                  </a:lnTo>
                  <a:lnTo>
                    <a:pt x="1011" y="434"/>
                  </a:lnTo>
                  <a:lnTo>
                    <a:pt x="1013" y="435"/>
                  </a:lnTo>
                  <a:lnTo>
                    <a:pt x="1017" y="437"/>
                  </a:lnTo>
                  <a:lnTo>
                    <a:pt x="1019" y="438"/>
                  </a:lnTo>
                  <a:lnTo>
                    <a:pt x="1023" y="440"/>
                  </a:lnTo>
                  <a:lnTo>
                    <a:pt x="1024" y="443"/>
                  </a:lnTo>
                  <a:lnTo>
                    <a:pt x="1026" y="445"/>
                  </a:lnTo>
                  <a:lnTo>
                    <a:pt x="1026" y="449"/>
                  </a:lnTo>
                  <a:lnTo>
                    <a:pt x="1027" y="453"/>
                  </a:lnTo>
                  <a:lnTo>
                    <a:pt x="1028" y="455"/>
                  </a:lnTo>
                  <a:lnTo>
                    <a:pt x="1029" y="459"/>
                  </a:lnTo>
                  <a:lnTo>
                    <a:pt x="1031" y="465"/>
                  </a:lnTo>
                  <a:lnTo>
                    <a:pt x="1032" y="473"/>
                  </a:lnTo>
                  <a:lnTo>
                    <a:pt x="1034" y="477"/>
                  </a:lnTo>
                  <a:lnTo>
                    <a:pt x="1036" y="477"/>
                  </a:lnTo>
                  <a:lnTo>
                    <a:pt x="1037" y="470"/>
                  </a:lnTo>
                  <a:lnTo>
                    <a:pt x="1037" y="463"/>
                  </a:lnTo>
                  <a:lnTo>
                    <a:pt x="1036" y="455"/>
                  </a:lnTo>
                  <a:lnTo>
                    <a:pt x="1037" y="444"/>
                  </a:lnTo>
                  <a:lnTo>
                    <a:pt x="1036" y="432"/>
                  </a:lnTo>
                  <a:lnTo>
                    <a:pt x="1033" y="428"/>
                  </a:lnTo>
                  <a:lnTo>
                    <a:pt x="1028" y="424"/>
                  </a:lnTo>
                  <a:lnTo>
                    <a:pt x="1022" y="421"/>
                  </a:lnTo>
                  <a:lnTo>
                    <a:pt x="1016" y="419"/>
                  </a:lnTo>
                  <a:close/>
                  <a:moveTo>
                    <a:pt x="1055" y="392"/>
                  </a:moveTo>
                  <a:lnTo>
                    <a:pt x="1049" y="393"/>
                  </a:lnTo>
                  <a:lnTo>
                    <a:pt x="1045" y="397"/>
                  </a:lnTo>
                  <a:lnTo>
                    <a:pt x="1044" y="403"/>
                  </a:lnTo>
                  <a:lnTo>
                    <a:pt x="1044" y="407"/>
                  </a:lnTo>
                  <a:lnTo>
                    <a:pt x="1045" y="411"/>
                  </a:lnTo>
                  <a:lnTo>
                    <a:pt x="1048" y="414"/>
                  </a:lnTo>
                  <a:lnTo>
                    <a:pt x="1052" y="417"/>
                  </a:lnTo>
                  <a:lnTo>
                    <a:pt x="1054" y="418"/>
                  </a:lnTo>
                  <a:lnTo>
                    <a:pt x="1057" y="419"/>
                  </a:lnTo>
                  <a:lnTo>
                    <a:pt x="1058" y="421"/>
                  </a:lnTo>
                  <a:lnTo>
                    <a:pt x="1059" y="422"/>
                  </a:lnTo>
                  <a:lnTo>
                    <a:pt x="1059" y="423"/>
                  </a:lnTo>
                  <a:lnTo>
                    <a:pt x="1059" y="426"/>
                  </a:lnTo>
                  <a:lnTo>
                    <a:pt x="1059" y="429"/>
                  </a:lnTo>
                  <a:lnTo>
                    <a:pt x="1062" y="440"/>
                  </a:lnTo>
                  <a:lnTo>
                    <a:pt x="1068" y="450"/>
                  </a:lnTo>
                  <a:lnTo>
                    <a:pt x="1075" y="459"/>
                  </a:lnTo>
                  <a:lnTo>
                    <a:pt x="1078" y="462"/>
                  </a:lnTo>
                  <a:lnTo>
                    <a:pt x="1083" y="465"/>
                  </a:lnTo>
                  <a:lnTo>
                    <a:pt x="1088" y="472"/>
                  </a:lnTo>
                  <a:lnTo>
                    <a:pt x="1094" y="475"/>
                  </a:lnTo>
                  <a:lnTo>
                    <a:pt x="1099" y="479"/>
                  </a:lnTo>
                  <a:lnTo>
                    <a:pt x="1102" y="479"/>
                  </a:lnTo>
                  <a:lnTo>
                    <a:pt x="1103" y="475"/>
                  </a:lnTo>
                  <a:lnTo>
                    <a:pt x="1102" y="469"/>
                  </a:lnTo>
                  <a:lnTo>
                    <a:pt x="1099" y="462"/>
                  </a:lnTo>
                  <a:lnTo>
                    <a:pt x="1097" y="455"/>
                  </a:lnTo>
                  <a:lnTo>
                    <a:pt x="1094" y="450"/>
                  </a:lnTo>
                  <a:lnTo>
                    <a:pt x="1092" y="443"/>
                  </a:lnTo>
                  <a:lnTo>
                    <a:pt x="1092" y="433"/>
                  </a:lnTo>
                  <a:lnTo>
                    <a:pt x="1090" y="423"/>
                  </a:lnTo>
                  <a:lnTo>
                    <a:pt x="1090" y="413"/>
                  </a:lnTo>
                  <a:lnTo>
                    <a:pt x="1088" y="404"/>
                  </a:lnTo>
                  <a:lnTo>
                    <a:pt x="1083" y="397"/>
                  </a:lnTo>
                  <a:lnTo>
                    <a:pt x="1075" y="393"/>
                  </a:lnTo>
                  <a:lnTo>
                    <a:pt x="1070" y="393"/>
                  </a:lnTo>
                  <a:lnTo>
                    <a:pt x="1063" y="392"/>
                  </a:lnTo>
                  <a:lnTo>
                    <a:pt x="1055" y="392"/>
                  </a:lnTo>
                  <a:close/>
                  <a:moveTo>
                    <a:pt x="2853" y="335"/>
                  </a:moveTo>
                  <a:lnTo>
                    <a:pt x="2858" y="342"/>
                  </a:lnTo>
                  <a:lnTo>
                    <a:pt x="2862" y="352"/>
                  </a:lnTo>
                  <a:lnTo>
                    <a:pt x="2864" y="361"/>
                  </a:lnTo>
                  <a:lnTo>
                    <a:pt x="2867" y="368"/>
                  </a:lnTo>
                  <a:lnTo>
                    <a:pt x="2865" y="376"/>
                  </a:lnTo>
                  <a:lnTo>
                    <a:pt x="2862" y="382"/>
                  </a:lnTo>
                  <a:lnTo>
                    <a:pt x="2859" y="388"/>
                  </a:lnTo>
                  <a:lnTo>
                    <a:pt x="2859" y="413"/>
                  </a:lnTo>
                  <a:lnTo>
                    <a:pt x="2859" y="417"/>
                  </a:lnTo>
                  <a:lnTo>
                    <a:pt x="2859" y="419"/>
                  </a:lnTo>
                  <a:lnTo>
                    <a:pt x="2859" y="423"/>
                  </a:lnTo>
                  <a:lnTo>
                    <a:pt x="2858" y="426"/>
                  </a:lnTo>
                  <a:lnTo>
                    <a:pt x="2857" y="428"/>
                  </a:lnTo>
                  <a:lnTo>
                    <a:pt x="2854" y="434"/>
                  </a:lnTo>
                  <a:lnTo>
                    <a:pt x="2853" y="443"/>
                  </a:lnTo>
                  <a:lnTo>
                    <a:pt x="2851" y="450"/>
                  </a:lnTo>
                  <a:lnTo>
                    <a:pt x="2849" y="457"/>
                  </a:lnTo>
                  <a:lnTo>
                    <a:pt x="2846" y="458"/>
                  </a:lnTo>
                  <a:lnTo>
                    <a:pt x="2841" y="455"/>
                  </a:lnTo>
                  <a:lnTo>
                    <a:pt x="2841" y="454"/>
                  </a:lnTo>
                  <a:lnTo>
                    <a:pt x="2839" y="452"/>
                  </a:lnTo>
                  <a:lnTo>
                    <a:pt x="2839" y="450"/>
                  </a:lnTo>
                  <a:lnTo>
                    <a:pt x="2838" y="448"/>
                  </a:lnTo>
                  <a:lnTo>
                    <a:pt x="2838" y="448"/>
                  </a:lnTo>
                  <a:lnTo>
                    <a:pt x="2837" y="448"/>
                  </a:lnTo>
                  <a:lnTo>
                    <a:pt x="2833" y="452"/>
                  </a:lnTo>
                  <a:lnTo>
                    <a:pt x="2831" y="453"/>
                  </a:lnTo>
                  <a:lnTo>
                    <a:pt x="2829" y="454"/>
                  </a:lnTo>
                  <a:lnTo>
                    <a:pt x="2827" y="453"/>
                  </a:lnTo>
                  <a:lnTo>
                    <a:pt x="2823" y="448"/>
                  </a:lnTo>
                  <a:lnTo>
                    <a:pt x="2819" y="440"/>
                  </a:lnTo>
                  <a:lnTo>
                    <a:pt x="2819" y="432"/>
                  </a:lnTo>
                  <a:lnTo>
                    <a:pt x="2823" y="423"/>
                  </a:lnTo>
                  <a:lnTo>
                    <a:pt x="2824" y="421"/>
                  </a:lnTo>
                  <a:lnTo>
                    <a:pt x="2824" y="418"/>
                  </a:lnTo>
                  <a:lnTo>
                    <a:pt x="2824" y="414"/>
                  </a:lnTo>
                  <a:lnTo>
                    <a:pt x="2826" y="411"/>
                  </a:lnTo>
                  <a:lnTo>
                    <a:pt x="2827" y="407"/>
                  </a:lnTo>
                  <a:lnTo>
                    <a:pt x="2827" y="404"/>
                  </a:lnTo>
                  <a:lnTo>
                    <a:pt x="2828" y="402"/>
                  </a:lnTo>
                  <a:lnTo>
                    <a:pt x="2829" y="401"/>
                  </a:lnTo>
                  <a:lnTo>
                    <a:pt x="2829" y="397"/>
                  </a:lnTo>
                  <a:lnTo>
                    <a:pt x="2827" y="393"/>
                  </a:lnTo>
                  <a:lnTo>
                    <a:pt x="2824" y="389"/>
                  </a:lnTo>
                  <a:lnTo>
                    <a:pt x="2822" y="387"/>
                  </a:lnTo>
                  <a:lnTo>
                    <a:pt x="2821" y="383"/>
                  </a:lnTo>
                  <a:lnTo>
                    <a:pt x="2819" y="381"/>
                  </a:lnTo>
                  <a:lnTo>
                    <a:pt x="2821" y="377"/>
                  </a:lnTo>
                  <a:lnTo>
                    <a:pt x="2821" y="373"/>
                  </a:lnTo>
                  <a:lnTo>
                    <a:pt x="2822" y="370"/>
                  </a:lnTo>
                  <a:lnTo>
                    <a:pt x="2823" y="367"/>
                  </a:lnTo>
                  <a:lnTo>
                    <a:pt x="2826" y="366"/>
                  </a:lnTo>
                  <a:lnTo>
                    <a:pt x="2827" y="365"/>
                  </a:lnTo>
                  <a:lnTo>
                    <a:pt x="2829" y="363"/>
                  </a:lnTo>
                  <a:lnTo>
                    <a:pt x="2832" y="362"/>
                  </a:lnTo>
                  <a:lnTo>
                    <a:pt x="2833" y="362"/>
                  </a:lnTo>
                  <a:lnTo>
                    <a:pt x="2836" y="362"/>
                  </a:lnTo>
                  <a:lnTo>
                    <a:pt x="2837" y="363"/>
                  </a:lnTo>
                  <a:lnTo>
                    <a:pt x="2838" y="366"/>
                  </a:lnTo>
                  <a:lnTo>
                    <a:pt x="2839" y="368"/>
                  </a:lnTo>
                  <a:lnTo>
                    <a:pt x="2841" y="372"/>
                  </a:lnTo>
                  <a:lnTo>
                    <a:pt x="2842" y="375"/>
                  </a:lnTo>
                  <a:lnTo>
                    <a:pt x="2843" y="376"/>
                  </a:lnTo>
                  <a:lnTo>
                    <a:pt x="2844" y="376"/>
                  </a:lnTo>
                  <a:lnTo>
                    <a:pt x="2844" y="376"/>
                  </a:lnTo>
                  <a:lnTo>
                    <a:pt x="2844" y="373"/>
                  </a:lnTo>
                  <a:lnTo>
                    <a:pt x="2844" y="372"/>
                  </a:lnTo>
                  <a:lnTo>
                    <a:pt x="2844" y="370"/>
                  </a:lnTo>
                  <a:lnTo>
                    <a:pt x="2843" y="368"/>
                  </a:lnTo>
                  <a:lnTo>
                    <a:pt x="2843" y="368"/>
                  </a:lnTo>
                  <a:lnTo>
                    <a:pt x="2843" y="358"/>
                  </a:lnTo>
                  <a:lnTo>
                    <a:pt x="2844" y="356"/>
                  </a:lnTo>
                  <a:lnTo>
                    <a:pt x="2843" y="353"/>
                  </a:lnTo>
                  <a:lnTo>
                    <a:pt x="2842" y="352"/>
                  </a:lnTo>
                  <a:lnTo>
                    <a:pt x="2841" y="351"/>
                  </a:lnTo>
                  <a:lnTo>
                    <a:pt x="2839" y="351"/>
                  </a:lnTo>
                  <a:lnTo>
                    <a:pt x="2839" y="347"/>
                  </a:lnTo>
                  <a:lnTo>
                    <a:pt x="2841" y="345"/>
                  </a:lnTo>
                  <a:lnTo>
                    <a:pt x="2842" y="342"/>
                  </a:lnTo>
                  <a:lnTo>
                    <a:pt x="2843" y="341"/>
                  </a:lnTo>
                  <a:lnTo>
                    <a:pt x="2843" y="341"/>
                  </a:lnTo>
                  <a:lnTo>
                    <a:pt x="2846" y="341"/>
                  </a:lnTo>
                  <a:lnTo>
                    <a:pt x="2848" y="340"/>
                  </a:lnTo>
                  <a:lnTo>
                    <a:pt x="2851" y="338"/>
                  </a:lnTo>
                  <a:lnTo>
                    <a:pt x="2853" y="335"/>
                  </a:lnTo>
                  <a:close/>
                  <a:moveTo>
                    <a:pt x="372" y="283"/>
                  </a:moveTo>
                  <a:lnTo>
                    <a:pt x="374" y="284"/>
                  </a:lnTo>
                  <a:lnTo>
                    <a:pt x="374" y="284"/>
                  </a:lnTo>
                  <a:lnTo>
                    <a:pt x="375" y="285"/>
                  </a:lnTo>
                  <a:lnTo>
                    <a:pt x="375" y="286"/>
                  </a:lnTo>
                  <a:lnTo>
                    <a:pt x="374" y="287"/>
                  </a:lnTo>
                  <a:lnTo>
                    <a:pt x="374" y="289"/>
                  </a:lnTo>
                  <a:lnTo>
                    <a:pt x="372" y="289"/>
                  </a:lnTo>
                  <a:lnTo>
                    <a:pt x="369" y="289"/>
                  </a:lnTo>
                  <a:lnTo>
                    <a:pt x="368" y="287"/>
                  </a:lnTo>
                  <a:lnTo>
                    <a:pt x="368" y="286"/>
                  </a:lnTo>
                  <a:lnTo>
                    <a:pt x="368" y="284"/>
                  </a:lnTo>
                  <a:lnTo>
                    <a:pt x="369" y="284"/>
                  </a:lnTo>
                  <a:lnTo>
                    <a:pt x="372" y="283"/>
                  </a:lnTo>
                  <a:close/>
                  <a:moveTo>
                    <a:pt x="3588" y="270"/>
                  </a:moveTo>
                  <a:lnTo>
                    <a:pt x="3588" y="413"/>
                  </a:lnTo>
                  <a:lnTo>
                    <a:pt x="3582" y="506"/>
                  </a:lnTo>
                  <a:lnTo>
                    <a:pt x="3571" y="598"/>
                  </a:lnTo>
                  <a:lnTo>
                    <a:pt x="3554" y="689"/>
                  </a:lnTo>
                  <a:lnTo>
                    <a:pt x="3534" y="777"/>
                  </a:lnTo>
                  <a:lnTo>
                    <a:pt x="3528" y="774"/>
                  </a:lnTo>
                  <a:lnTo>
                    <a:pt x="3521" y="770"/>
                  </a:lnTo>
                  <a:lnTo>
                    <a:pt x="3515" y="768"/>
                  </a:lnTo>
                  <a:lnTo>
                    <a:pt x="3475" y="756"/>
                  </a:lnTo>
                  <a:lnTo>
                    <a:pt x="3434" y="749"/>
                  </a:lnTo>
                  <a:lnTo>
                    <a:pt x="3394" y="745"/>
                  </a:lnTo>
                  <a:lnTo>
                    <a:pt x="3391" y="746"/>
                  </a:lnTo>
                  <a:lnTo>
                    <a:pt x="3389" y="746"/>
                  </a:lnTo>
                  <a:lnTo>
                    <a:pt x="3384" y="743"/>
                  </a:lnTo>
                  <a:lnTo>
                    <a:pt x="3377" y="740"/>
                  </a:lnTo>
                  <a:lnTo>
                    <a:pt x="3370" y="738"/>
                  </a:lnTo>
                  <a:lnTo>
                    <a:pt x="3142" y="684"/>
                  </a:lnTo>
                  <a:lnTo>
                    <a:pt x="3145" y="682"/>
                  </a:lnTo>
                  <a:lnTo>
                    <a:pt x="3146" y="680"/>
                  </a:lnTo>
                  <a:lnTo>
                    <a:pt x="3148" y="680"/>
                  </a:lnTo>
                  <a:lnTo>
                    <a:pt x="3150" y="680"/>
                  </a:lnTo>
                  <a:lnTo>
                    <a:pt x="3152" y="682"/>
                  </a:lnTo>
                  <a:lnTo>
                    <a:pt x="3154" y="682"/>
                  </a:lnTo>
                  <a:lnTo>
                    <a:pt x="3159" y="682"/>
                  </a:lnTo>
                  <a:lnTo>
                    <a:pt x="3162" y="677"/>
                  </a:lnTo>
                  <a:lnTo>
                    <a:pt x="3164" y="674"/>
                  </a:lnTo>
                  <a:lnTo>
                    <a:pt x="3167" y="674"/>
                  </a:lnTo>
                  <a:lnTo>
                    <a:pt x="3169" y="673"/>
                  </a:lnTo>
                  <a:lnTo>
                    <a:pt x="3173" y="671"/>
                  </a:lnTo>
                  <a:lnTo>
                    <a:pt x="3176" y="668"/>
                  </a:lnTo>
                  <a:lnTo>
                    <a:pt x="3176" y="663"/>
                  </a:lnTo>
                  <a:lnTo>
                    <a:pt x="3178" y="659"/>
                  </a:lnTo>
                  <a:lnTo>
                    <a:pt x="3181" y="656"/>
                  </a:lnTo>
                  <a:lnTo>
                    <a:pt x="3181" y="654"/>
                  </a:lnTo>
                  <a:lnTo>
                    <a:pt x="3182" y="653"/>
                  </a:lnTo>
                  <a:lnTo>
                    <a:pt x="3184" y="652"/>
                  </a:lnTo>
                  <a:lnTo>
                    <a:pt x="3186" y="651"/>
                  </a:lnTo>
                  <a:lnTo>
                    <a:pt x="3188" y="649"/>
                  </a:lnTo>
                  <a:lnTo>
                    <a:pt x="3191" y="647"/>
                  </a:lnTo>
                  <a:lnTo>
                    <a:pt x="3193" y="644"/>
                  </a:lnTo>
                  <a:lnTo>
                    <a:pt x="3201" y="643"/>
                  </a:lnTo>
                  <a:lnTo>
                    <a:pt x="3208" y="647"/>
                  </a:lnTo>
                  <a:lnTo>
                    <a:pt x="3214" y="652"/>
                  </a:lnTo>
                  <a:lnTo>
                    <a:pt x="3221" y="658"/>
                  </a:lnTo>
                  <a:lnTo>
                    <a:pt x="3222" y="661"/>
                  </a:lnTo>
                  <a:lnTo>
                    <a:pt x="3224" y="661"/>
                  </a:lnTo>
                  <a:lnTo>
                    <a:pt x="3227" y="661"/>
                  </a:lnTo>
                  <a:lnTo>
                    <a:pt x="3230" y="659"/>
                  </a:lnTo>
                  <a:lnTo>
                    <a:pt x="3233" y="658"/>
                  </a:lnTo>
                  <a:lnTo>
                    <a:pt x="3235" y="656"/>
                  </a:lnTo>
                  <a:lnTo>
                    <a:pt x="3237" y="654"/>
                  </a:lnTo>
                  <a:lnTo>
                    <a:pt x="3239" y="653"/>
                  </a:lnTo>
                  <a:lnTo>
                    <a:pt x="3240" y="652"/>
                  </a:lnTo>
                  <a:lnTo>
                    <a:pt x="3243" y="651"/>
                  </a:lnTo>
                  <a:lnTo>
                    <a:pt x="3244" y="648"/>
                  </a:lnTo>
                  <a:lnTo>
                    <a:pt x="3247" y="644"/>
                  </a:lnTo>
                  <a:lnTo>
                    <a:pt x="3247" y="634"/>
                  </a:lnTo>
                  <a:lnTo>
                    <a:pt x="3244" y="633"/>
                  </a:lnTo>
                  <a:lnTo>
                    <a:pt x="3243" y="632"/>
                  </a:lnTo>
                  <a:lnTo>
                    <a:pt x="3243" y="632"/>
                  </a:lnTo>
                  <a:lnTo>
                    <a:pt x="3243" y="631"/>
                  </a:lnTo>
                  <a:lnTo>
                    <a:pt x="3244" y="629"/>
                  </a:lnTo>
                  <a:lnTo>
                    <a:pt x="3244" y="627"/>
                  </a:lnTo>
                  <a:lnTo>
                    <a:pt x="3245" y="625"/>
                  </a:lnTo>
                  <a:lnTo>
                    <a:pt x="3247" y="622"/>
                  </a:lnTo>
                  <a:lnTo>
                    <a:pt x="3245" y="620"/>
                  </a:lnTo>
                  <a:lnTo>
                    <a:pt x="3245" y="620"/>
                  </a:lnTo>
                  <a:lnTo>
                    <a:pt x="3244" y="618"/>
                  </a:lnTo>
                  <a:lnTo>
                    <a:pt x="3244" y="616"/>
                  </a:lnTo>
                  <a:lnTo>
                    <a:pt x="3240" y="613"/>
                  </a:lnTo>
                  <a:lnTo>
                    <a:pt x="3238" y="610"/>
                  </a:lnTo>
                  <a:lnTo>
                    <a:pt x="3235" y="606"/>
                  </a:lnTo>
                  <a:lnTo>
                    <a:pt x="3235" y="603"/>
                  </a:lnTo>
                  <a:lnTo>
                    <a:pt x="3233" y="598"/>
                  </a:lnTo>
                  <a:lnTo>
                    <a:pt x="3233" y="596"/>
                  </a:lnTo>
                  <a:lnTo>
                    <a:pt x="3232" y="593"/>
                  </a:lnTo>
                  <a:lnTo>
                    <a:pt x="3229" y="590"/>
                  </a:lnTo>
                  <a:lnTo>
                    <a:pt x="3228" y="587"/>
                  </a:lnTo>
                  <a:lnTo>
                    <a:pt x="3227" y="587"/>
                  </a:lnTo>
                  <a:lnTo>
                    <a:pt x="3226" y="587"/>
                  </a:lnTo>
                  <a:lnTo>
                    <a:pt x="3224" y="586"/>
                  </a:lnTo>
                  <a:lnTo>
                    <a:pt x="3223" y="585"/>
                  </a:lnTo>
                  <a:lnTo>
                    <a:pt x="3223" y="582"/>
                  </a:lnTo>
                  <a:lnTo>
                    <a:pt x="3222" y="581"/>
                  </a:lnTo>
                  <a:lnTo>
                    <a:pt x="3222" y="579"/>
                  </a:lnTo>
                  <a:lnTo>
                    <a:pt x="3223" y="576"/>
                  </a:lnTo>
                  <a:lnTo>
                    <a:pt x="3224" y="574"/>
                  </a:lnTo>
                  <a:lnTo>
                    <a:pt x="3226" y="572"/>
                  </a:lnTo>
                  <a:lnTo>
                    <a:pt x="3228" y="567"/>
                  </a:lnTo>
                  <a:lnTo>
                    <a:pt x="3230" y="564"/>
                  </a:lnTo>
                  <a:lnTo>
                    <a:pt x="3233" y="559"/>
                  </a:lnTo>
                  <a:lnTo>
                    <a:pt x="3233" y="556"/>
                  </a:lnTo>
                  <a:lnTo>
                    <a:pt x="3232" y="554"/>
                  </a:lnTo>
                  <a:lnTo>
                    <a:pt x="3230" y="551"/>
                  </a:lnTo>
                  <a:lnTo>
                    <a:pt x="3229" y="550"/>
                  </a:lnTo>
                  <a:lnTo>
                    <a:pt x="3228" y="549"/>
                  </a:lnTo>
                  <a:lnTo>
                    <a:pt x="3228" y="546"/>
                  </a:lnTo>
                  <a:lnTo>
                    <a:pt x="3299" y="489"/>
                  </a:lnTo>
                  <a:lnTo>
                    <a:pt x="3366" y="432"/>
                  </a:lnTo>
                  <a:lnTo>
                    <a:pt x="3431" y="380"/>
                  </a:lnTo>
                  <a:lnTo>
                    <a:pt x="3495" y="331"/>
                  </a:lnTo>
                  <a:lnTo>
                    <a:pt x="3557" y="287"/>
                  </a:lnTo>
                  <a:lnTo>
                    <a:pt x="3573" y="279"/>
                  </a:lnTo>
                  <a:lnTo>
                    <a:pt x="3588" y="270"/>
                  </a:lnTo>
                  <a:close/>
                  <a:moveTo>
                    <a:pt x="3230" y="240"/>
                  </a:moveTo>
                  <a:lnTo>
                    <a:pt x="3230" y="240"/>
                  </a:lnTo>
                  <a:lnTo>
                    <a:pt x="3230" y="241"/>
                  </a:lnTo>
                  <a:lnTo>
                    <a:pt x="3230" y="244"/>
                  </a:lnTo>
                  <a:lnTo>
                    <a:pt x="3232" y="246"/>
                  </a:lnTo>
                  <a:lnTo>
                    <a:pt x="3232" y="248"/>
                  </a:lnTo>
                  <a:lnTo>
                    <a:pt x="3233" y="249"/>
                  </a:lnTo>
                  <a:lnTo>
                    <a:pt x="3233" y="250"/>
                  </a:lnTo>
                  <a:lnTo>
                    <a:pt x="3233" y="251"/>
                  </a:lnTo>
                  <a:lnTo>
                    <a:pt x="3235" y="254"/>
                  </a:lnTo>
                  <a:lnTo>
                    <a:pt x="3235" y="256"/>
                  </a:lnTo>
                  <a:lnTo>
                    <a:pt x="3237" y="259"/>
                  </a:lnTo>
                  <a:lnTo>
                    <a:pt x="3237" y="261"/>
                  </a:lnTo>
                  <a:lnTo>
                    <a:pt x="3238" y="263"/>
                  </a:lnTo>
                  <a:lnTo>
                    <a:pt x="3239" y="263"/>
                  </a:lnTo>
                  <a:lnTo>
                    <a:pt x="3240" y="263"/>
                  </a:lnTo>
                  <a:lnTo>
                    <a:pt x="3240" y="261"/>
                  </a:lnTo>
                  <a:lnTo>
                    <a:pt x="3242" y="259"/>
                  </a:lnTo>
                  <a:lnTo>
                    <a:pt x="3242" y="256"/>
                  </a:lnTo>
                  <a:lnTo>
                    <a:pt x="3242" y="255"/>
                  </a:lnTo>
                  <a:lnTo>
                    <a:pt x="3242" y="253"/>
                  </a:lnTo>
                  <a:lnTo>
                    <a:pt x="3240" y="251"/>
                  </a:lnTo>
                  <a:lnTo>
                    <a:pt x="3239" y="249"/>
                  </a:lnTo>
                  <a:lnTo>
                    <a:pt x="3239" y="248"/>
                  </a:lnTo>
                  <a:lnTo>
                    <a:pt x="3238" y="246"/>
                  </a:lnTo>
                  <a:lnTo>
                    <a:pt x="3238" y="245"/>
                  </a:lnTo>
                  <a:lnTo>
                    <a:pt x="3237" y="244"/>
                  </a:lnTo>
                  <a:lnTo>
                    <a:pt x="3235" y="243"/>
                  </a:lnTo>
                  <a:lnTo>
                    <a:pt x="3234" y="243"/>
                  </a:lnTo>
                  <a:lnTo>
                    <a:pt x="3233" y="241"/>
                  </a:lnTo>
                  <a:lnTo>
                    <a:pt x="3232" y="240"/>
                  </a:lnTo>
                  <a:lnTo>
                    <a:pt x="3230" y="240"/>
                  </a:lnTo>
                  <a:close/>
                  <a:moveTo>
                    <a:pt x="2887" y="224"/>
                  </a:moveTo>
                  <a:lnTo>
                    <a:pt x="2888" y="225"/>
                  </a:lnTo>
                  <a:lnTo>
                    <a:pt x="2890" y="228"/>
                  </a:lnTo>
                  <a:lnTo>
                    <a:pt x="2889" y="234"/>
                  </a:lnTo>
                  <a:lnTo>
                    <a:pt x="2887" y="241"/>
                  </a:lnTo>
                  <a:lnTo>
                    <a:pt x="2883" y="249"/>
                  </a:lnTo>
                  <a:lnTo>
                    <a:pt x="2882" y="256"/>
                  </a:lnTo>
                  <a:lnTo>
                    <a:pt x="2885" y="263"/>
                  </a:lnTo>
                  <a:lnTo>
                    <a:pt x="2887" y="264"/>
                  </a:lnTo>
                  <a:lnTo>
                    <a:pt x="2889" y="264"/>
                  </a:lnTo>
                  <a:lnTo>
                    <a:pt x="2890" y="263"/>
                  </a:lnTo>
                  <a:lnTo>
                    <a:pt x="2893" y="263"/>
                  </a:lnTo>
                  <a:lnTo>
                    <a:pt x="2895" y="263"/>
                  </a:lnTo>
                  <a:lnTo>
                    <a:pt x="2898" y="263"/>
                  </a:lnTo>
                  <a:lnTo>
                    <a:pt x="2900" y="265"/>
                  </a:lnTo>
                  <a:lnTo>
                    <a:pt x="2902" y="265"/>
                  </a:lnTo>
                  <a:lnTo>
                    <a:pt x="2903" y="266"/>
                  </a:lnTo>
                  <a:lnTo>
                    <a:pt x="2903" y="269"/>
                  </a:lnTo>
                  <a:lnTo>
                    <a:pt x="2904" y="273"/>
                  </a:lnTo>
                  <a:lnTo>
                    <a:pt x="2904" y="276"/>
                  </a:lnTo>
                  <a:lnTo>
                    <a:pt x="2903" y="280"/>
                  </a:lnTo>
                  <a:lnTo>
                    <a:pt x="2902" y="283"/>
                  </a:lnTo>
                  <a:lnTo>
                    <a:pt x="2900" y="286"/>
                  </a:lnTo>
                  <a:lnTo>
                    <a:pt x="2899" y="290"/>
                  </a:lnTo>
                  <a:lnTo>
                    <a:pt x="2898" y="295"/>
                  </a:lnTo>
                  <a:lnTo>
                    <a:pt x="2897" y="300"/>
                  </a:lnTo>
                  <a:lnTo>
                    <a:pt x="2895" y="305"/>
                  </a:lnTo>
                  <a:lnTo>
                    <a:pt x="2894" y="309"/>
                  </a:lnTo>
                  <a:lnTo>
                    <a:pt x="2894" y="311"/>
                  </a:lnTo>
                  <a:lnTo>
                    <a:pt x="2894" y="314"/>
                  </a:lnTo>
                  <a:lnTo>
                    <a:pt x="2895" y="315"/>
                  </a:lnTo>
                  <a:lnTo>
                    <a:pt x="2898" y="317"/>
                  </a:lnTo>
                  <a:lnTo>
                    <a:pt x="2900" y="319"/>
                  </a:lnTo>
                  <a:lnTo>
                    <a:pt x="2903" y="321"/>
                  </a:lnTo>
                  <a:lnTo>
                    <a:pt x="2903" y="322"/>
                  </a:lnTo>
                  <a:lnTo>
                    <a:pt x="2903" y="324"/>
                  </a:lnTo>
                  <a:lnTo>
                    <a:pt x="2904" y="326"/>
                  </a:lnTo>
                  <a:lnTo>
                    <a:pt x="2904" y="330"/>
                  </a:lnTo>
                  <a:lnTo>
                    <a:pt x="2904" y="334"/>
                  </a:lnTo>
                  <a:lnTo>
                    <a:pt x="2905" y="336"/>
                  </a:lnTo>
                  <a:lnTo>
                    <a:pt x="2905" y="338"/>
                  </a:lnTo>
                  <a:lnTo>
                    <a:pt x="2907" y="340"/>
                  </a:lnTo>
                  <a:lnTo>
                    <a:pt x="2907" y="342"/>
                  </a:lnTo>
                  <a:lnTo>
                    <a:pt x="2908" y="345"/>
                  </a:lnTo>
                  <a:lnTo>
                    <a:pt x="2908" y="347"/>
                  </a:lnTo>
                  <a:lnTo>
                    <a:pt x="2909" y="351"/>
                  </a:lnTo>
                  <a:lnTo>
                    <a:pt x="2909" y="353"/>
                  </a:lnTo>
                  <a:lnTo>
                    <a:pt x="2909" y="356"/>
                  </a:lnTo>
                  <a:lnTo>
                    <a:pt x="2910" y="357"/>
                  </a:lnTo>
                  <a:lnTo>
                    <a:pt x="2910" y="361"/>
                  </a:lnTo>
                  <a:lnTo>
                    <a:pt x="2912" y="363"/>
                  </a:lnTo>
                  <a:lnTo>
                    <a:pt x="2913" y="365"/>
                  </a:lnTo>
                  <a:lnTo>
                    <a:pt x="2914" y="367"/>
                  </a:lnTo>
                  <a:lnTo>
                    <a:pt x="2915" y="368"/>
                  </a:lnTo>
                  <a:lnTo>
                    <a:pt x="2917" y="373"/>
                  </a:lnTo>
                  <a:lnTo>
                    <a:pt x="2918" y="380"/>
                  </a:lnTo>
                  <a:lnTo>
                    <a:pt x="2920" y="385"/>
                  </a:lnTo>
                  <a:lnTo>
                    <a:pt x="2923" y="394"/>
                  </a:lnTo>
                  <a:lnTo>
                    <a:pt x="2925" y="406"/>
                  </a:lnTo>
                  <a:lnTo>
                    <a:pt x="2928" y="411"/>
                  </a:lnTo>
                  <a:lnTo>
                    <a:pt x="2930" y="414"/>
                  </a:lnTo>
                  <a:lnTo>
                    <a:pt x="2933" y="419"/>
                  </a:lnTo>
                  <a:lnTo>
                    <a:pt x="2935" y="427"/>
                  </a:lnTo>
                  <a:lnTo>
                    <a:pt x="2936" y="437"/>
                  </a:lnTo>
                  <a:lnTo>
                    <a:pt x="2935" y="448"/>
                  </a:lnTo>
                  <a:lnTo>
                    <a:pt x="2932" y="454"/>
                  </a:lnTo>
                  <a:lnTo>
                    <a:pt x="2932" y="462"/>
                  </a:lnTo>
                  <a:lnTo>
                    <a:pt x="2930" y="469"/>
                  </a:lnTo>
                  <a:lnTo>
                    <a:pt x="2929" y="473"/>
                  </a:lnTo>
                  <a:lnTo>
                    <a:pt x="2929" y="475"/>
                  </a:lnTo>
                  <a:lnTo>
                    <a:pt x="2928" y="477"/>
                  </a:lnTo>
                  <a:lnTo>
                    <a:pt x="2927" y="478"/>
                  </a:lnTo>
                  <a:lnTo>
                    <a:pt x="2927" y="479"/>
                  </a:lnTo>
                  <a:lnTo>
                    <a:pt x="2925" y="480"/>
                  </a:lnTo>
                  <a:lnTo>
                    <a:pt x="2924" y="482"/>
                  </a:lnTo>
                  <a:lnTo>
                    <a:pt x="2923" y="482"/>
                  </a:lnTo>
                  <a:lnTo>
                    <a:pt x="2922" y="482"/>
                  </a:lnTo>
                  <a:lnTo>
                    <a:pt x="2920" y="480"/>
                  </a:lnTo>
                  <a:lnTo>
                    <a:pt x="2919" y="479"/>
                  </a:lnTo>
                  <a:lnTo>
                    <a:pt x="2918" y="478"/>
                  </a:lnTo>
                  <a:lnTo>
                    <a:pt x="2913" y="478"/>
                  </a:lnTo>
                  <a:lnTo>
                    <a:pt x="2913" y="478"/>
                  </a:lnTo>
                  <a:lnTo>
                    <a:pt x="2912" y="479"/>
                  </a:lnTo>
                  <a:lnTo>
                    <a:pt x="2912" y="479"/>
                  </a:lnTo>
                  <a:lnTo>
                    <a:pt x="2910" y="480"/>
                  </a:lnTo>
                  <a:lnTo>
                    <a:pt x="2908" y="482"/>
                  </a:lnTo>
                  <a:lnTo>
                    <a:pt x="2905" y="483"/>
                  </a:lnTo>
                  <a:lnTo>
                    <a:pt x="2902" y="483"/>
                  </a:lnTo>
                  <a:lnTo>
                    <a:pt x="2900" y="483"/>
                  </a:lnTo>
                  <a:lnTo>
                    <a:pt x="2897" y="483"/>
                  </a:lnTo>
                  <a:lnTo>
                    <a:pt x="2894" y="484"/>
                  </a:lnTo>
                  <a:lnTo>
                    <a:pt x="2892" y="486"/>
                  </a:lnTo>
                  <a:lnTo>
                    <a:pt x="2890" y="490"/>
                  </a:lnTo>
                  <a:lnTo>
                    <a:pt x="2888" y="491"/>
                  </a:lnTo>
                  <a:lnTo>
                    <a:pt x="2885" y="494"/>
                  </a:lnTo>
                  <a:lnTo>
                    <a:pt x="2883" y="495"/>
                  </a:lnTo>
                  <a:lnTo>
                    <a:pt x="2879" y="496"/>
                  </a:lnTo>
                  <a:lnTo>
                    <a:pt x="2877" y="498"/>
                  </a:lnTo>
                  <a:lnTo>
                    <a:pt x="2874" y="498"/>
                  </a:lnTo>
                  <a:lnTo>
                    <a:pt x="2873" y="495"/>
                  </a:lnTo>
                  <a:lnTo>
                    <a:pt x="2870" y="490"/>
                  </a:lnTo>
                  <a:lnTo>
                    <a:pt x="2873" y="485"/>
                  </a:lnTo>
                  <a:lnTo>
                    <a:pt x="2877" y="479"/>
                  </a:lnTo>
                  <a:lnTo>
                    <a:pt x="2882" y="474"/>
                  </a:lnTo>
                  <a:lnTo>
                    <a:pt x="2885" y="472"/>
                  </a:lnTo>
                  <a:lnTo>
                    <a:pt x="2888" y="467"/>
                  </a:lnTo>
                  <a:lnTo>
                    <a:pt x="2892" y="460"/>
                  </a:lnTo>
                  <a:lnTo>
                    <a:pt x="2893" y="454"/>
                  </a:lnTo>
                  <a:lnTo>
                    <a:pt x="2890" y="448"/>
                  </a:lnTo>
                  <a:lnTo>
                    <a:pt x="2889" y="448"/>
                  </a:lnTo>
                  <a:lnTo>
                    <a:pt x="2888" y="449"/>
                  </a:lnTo>
                  <a:lnTo>
                    <a:pt x="2887" y="449"/>
                  </a:lnTo>
                  <a:lnTo>
                    <a:pt x="2885" y="449"/>
                  </a:lnTo>
                  <a:lnTo>
                    <a:pt x="2885" y="448"/>
                  </a:lnTo>
                  <a:lnTo>
                    <a:pt x="2885" y="440"/>
                  </a:lnTo>
                  <a:lnTo>
                    <a:pt x="2883" y="438"/>
                  </a:lnTo>
                  <a:lnTo>
                    <a:pt x="2882" y="435"/>
                  </a:lnTo>
                  <a:lnTo>
                    <a:pt x="2882" y="434"/>
                  </a:lnTo>
                  <a:lnTo>
                    <a:pt x="2883" y="432"/>
                  </a:lnTo>
                  <a:lnTo>
                    <a:pt x="2883" y="428"/>
                  </a:lnTo>
                  <a:lnTo>
                    <a:pt x="2882" y="424"/>
                  </a:lnTo>
                  <a:lnTo>
                    <a:pt x="2882" y="421"/>
                  </a:lnTo>
                  <a:lnTo>
                    <a:pt x="2882" y="418"/>
                  </a:lnTo>
                  <a:lnTo>
                    <a:pt x="2880" y="413"/>
                  </a:lnTo>
                  <a:lnTo>
                    <a:pt x="2878" y="408"/>
                  </a:lnTo>
                  <a:lnTo>
                    <a:pt x="2878" y="403"/>
                  </a:lnTo>
                  <a:lnTo>
                    <a:pt x="2878" y="397"/>
                  </a:lnTo>
                  <a:lnTo>
                    <a:pt x="2878" y="397"/>
                  </a:lnTo>
                  <a:lnTo>
                    <a:pt x="2879" y="399"/>
                  </a:lnTo>
                  <a:lnTo>
                    <a:pt x="2882" y="401"/>
                  </a:lnTo>
                  <a:lnTo>
                    <a:pt x="2883" y="404"/>
                  </a:lnTo>
                  <a:lnTo>
                    <a:pt x="2884" y="407"/>
                  </a:lnTo>
                  <a:lnTo>
                    <a:pt x="2887" y="408"/>
                  </a:lnTo>
                  <a:lnTo>
                    <a:pt x="2888" y="409"/>
                  </a:lnTo>
                  <a:lnTo>
                    <a:pt x="2890" y="408"/>
                  </a:lnTo>
                  <a:lnTo>
                    <a:pt x="2890" y="404"/>
                  </a:lnTo>
                  <a:lnTo>
                    <a:pt x="2890" y="401"/>
                  </a:lnTo>
                  <a:lnTo>
                    <a:pt x="2890" y="397"/>
                  </a:lnTo>
                  <a:lnTo>
                    <a:pt x="2890" y="393"/>
                  </a:lnTo>
                  <a:lnTo>
                    <a:pt x="2890" y="389"/>
                  </a:lnTo>
                  <a:lnTo>
                    <a:pt x="2892" y="387"/>
                  </a:lnTo>
                  <a:lnTo>
                    <a:pt x="2892" y="385"/>
                  </a:lnTo>
                  <a:lnTo>
                    <a:pt x="2892" y="383"/>
                  </a:lnTo>
                  <a:lnTo>
                    <a:pt x="2892" y="382"/>
                  </a:lnTo>
                  <a:lnTo>
                    <a:pt x="2890" y="380"/>
                  </a:lnTo>
                  <a:lnTo>
                    <a:pt x="2890" y="377"/>
                  </a:lnTo>
                  <a:lnTo>
                    <a:pt x="2889" y="375"/>
                  </a:lnTo>
                  <a:lnTo>
                    <a:pt x="2889" y="372"/>
                  </a:lnTo>
                  <a:lnTo>
                    <a:pt x="2888" y="368"/>
                  </a:lnTo>
                  <a:lnTo>
                    <a:pt x="2888" y="366"/>
                  </a:lnTo>
                  <a:lnTo>
                    <a:pt x="2888" y="363"/>
                  </a:lnTo>
                  <a:lnTo>
                    <a:pt x="2888" y="361"/>
                  </a:lnTo>
                  <a:lnTo>
                    <a:pt x="2888" y="358"/>
                  </a:lnTo>
                  <a:lnTo>
                    <a:pt x="2887" y="357"/>
                  </a:lnTo>
                  <a:lnTo>
                    <a:pt x="2887" y="356"/>
                  </a:lnTo>
                  <a:lnTo>
                    <a:pt x="2884" y="355"/>
                  </a:lnTo>
                  <a:lnTo>
                    <a:pt x="2883" y="355"/>
                  </a:lnTo>
                  <a:lnTo>
                    <a:pt x="2882" y="356"/>
                  </a:lnTo>
                  <a:lnTo>
                    <a:pt x="2880" y="356"/>
                  </a:lnTo>
                  <a:lnTo>
                    <a:pt x="2879" y="357"/>
                  </a:lnTo>
                  <a:lnTo>
                    <a:pt x="2878" y="358"/>
                  </a:lnTo>
                  <a:lnTo>
                    <a:pt x="2877" y="358"/>
                  </a:lnTo>
                  <a:lnTo>
                    <a:pt x="2875" y="357"/>
                  </a:lnTo>
                  <a:lnTo>
                    <a:pt x="2873" y="355"/>
                  </a:lnTo>
                  <a:lnTo>
                    <a:pt x="2873" y="352"/>
                  </a:lnTo>
                  <a:lnTo>
                    <a:pt x="2873" y="350"/>
                  </a:lnTo>
                  <a:lnTo>
                    <a:pt x="2874" y="347"/>
                  </a:lnTo>
                  <a:lnTo>
                    <a:pt x="2875" y="346"/>
                  </a:lnTo>
                  <a:lnTo>
                    <a:pt x="2875" y="342"/>
                  </a:lnTo>
                  <a:lnTo>
                    <a:pt x="2878" y="340"/>
                  </a:lnTo>
                  <a:lnTo>
                    <a:pt x="2877" y="337"/>
                  </a:lnTo>
                  <a:lnTo>
                    <a:pt x="2877" y="335"/>
                  </a:lnTo>
                  <a:lnTo>
                    <a:pt x="2875" y="332"/>
                  </a:lnTo>
                  <a:lnTo>
                    <a:pt x="2875" y="329"/>
                  </a:lnTo>
                  <a:lnTo>
                    <a:pt x="2874" y="326"/>
                  </a:lnTo>
                  <a:lnTo>
                    <a:pt x="2874" y="324"/>
                  </a:lnTo>
                  <a:lnTo>
                    <a:pt x="2873" y="324"/>
                  </a:lnTo>
                  <a:lnTo>
                    <a:pt x="2872" y="324"/>
                  </a:lnTo>
                  <a:lnTo>
                    <a:pt x="2870" y="322"/>
                  </a:lnTo>
                  <a:lnTo>
                    <a:pt x="2869" y="322"/>
                  </a:lnTo>
                  <a:lnTo>
                    <a:pt x="2868" y="321"/>
                  </a:lnTo>
                  <a:lnTo>
                    <a:pt x="2868" y="319"/>
                  </a:lnTo>
                  <a:lnTo>
                    <a:pt x="2868" y="315"/>
                  </a:lnTo>
                  <a:lnTo>
                    <a:pt x="2868" y="312"/>
                  </a:lnTo>
                  <a:lnTo>
                    <a:pt x="2869" y="309"/>
                  </a:lnTo>
                  <a:lnTo>
                    <a:pt x="2869" y="306"/>
                  </a:lnTo>
                  <a:lnTo>
                    <a:pt x="2870" y="305"/>
                  </a:lnTo>
                  <a:lnTo>
                    <a:pt x="2868" y="302"/>
                  </a:lnTo>
                  <a:lnTo>
                    <a:pt x="2865" y="302"/>
                  </a:lnTo>
                  <a:lnTo>
                    <a:pt x="2865" y="302"/>
                  </a:lnTo>
                  <a:lnTo>
                    <a:pt x="2863" y="300"/>
                  </a:lnTo>
                  <a:lnTo>
                    <a:pt x="2862" y="299"/>
                  </a:lnTo>
                  <a:lnTo>
                    <a:pt x="2862" y="295"/>
                  </a:lnTo>
                  <a:lnTo>
                    <a:pt x="2862" y="292"/>
                  </a:lnTo>
                  <a:lnTo>
                    <a:pt x="2863" y="290"/>
                  </a:lnTo>
                  <a:lnTo>
                    <a:pt x="2864" y="287"/>
                  </a:lnTo>
                  <a:lnTo>
                    <a:pt x="2865" y="286"/>
                  </a:lnTo>
                  <a:lnTo>
                    <a:pt x="2865" y="283"/>
                  </a:lnTo>
                  <a:lnTo>
                    <a:pt x="2864" y="281"/>
                  </a:lnTo>
                  <a:lnTo>
                    <a:pt x="2864" y="280"/>
                  </a:lnTo>
                  <a:lnTo>
                    <a:pt x="2863" y="278"/>
                  </a:lnTo>
                  <a:lnTo>
                    <a:pt x="2863" y="276"/>
                  </a:lnTo>
                  <a:lnTo>
                    <a:pt x="2863" y="273"/>
                  </a:lnTo>
                  <a:lnTo>
                    <a:pt x="2864" y="270"/>
                  </a:lnTo>
                  <a:lnTo>
                    <a:pt x="2864" y="268"/>
                  </a:lnTo>
                  <a:lnTo>
                    <a:pt x="2865" y="265"/>
                  </a:lnTo>
                  <a:lnTo>
                    <a:pt x="2865" y="261"/>
                  </a:lnTo>
                  <a:lnTo>
                    <a:pt x="2867" y="256"/>
                  </a:lnTo>
                  <a:lnTo>
                    <a:pt x="2867" y="251"/>
                  </a:lnTo>
                  <a:lnTo>
                    <a:pt x="2868" y="246"/>
                  </a:lnTo>
                  <a:lnTo>
                    <a:pt x="2868" y="240"/>
                  </a:lnTo>
                  <a:lnTo>
                    <a:pt x="2870" y="232"/>
                  </a:lnTo>
                  <a:lnTo>
                    <a:pt x="2873" y="225"/>
                  </a:lnTo>
                  <a:lnTo>
                    <a:pt x="2874" y="228"/>
                  </a:lnTo>
                  <a:lnTo>
                    <a:pt x="2877" y="230"/>
                  </a:lnTo>
                  <a:lnTo>
                    <a:pt x="2878" y="230"/>
                  </a:lnTo>
                  <a:lnTo>
                    <a:pt x="2879" y="229"/>
                  </a:lnTo>
                  <a:lnTo>
                    <a:pt x="2882" y="228"/>
                  </a:lnTo>
                  <a:lnTo>
                    <a:pt x="2883" y="227"/>
                  </a:lnTo>
                  <a:lnTo>
                    <a:pt x="2884" y="225"/>
                  </a:lnTo>
                  <a:lnTo>
                    <a:pt x="2885" y="224"/>
                  </a:lnTo>
                  <a:lnTo>
                    <a:pt x="2887" y="224"/>
                  </a:lnTo>
                  <a:close/>
                  <a:moveTo>
                    <a:pt x="3178" y="149"/>
                  </a:moveTo>
                  <a:lnTo>
                    <a:pt x="3176" y="151"/>
                  </a:lnTo>
                  <a:lnTo>
                    <a:pt x="3176" y="154"/>
                  </a:lnTo>
                  <a:lnTo>
                    <a:pt x="3177" y="161"/>
                  </a:lnTo>
                  <a:lnTo>
                    <a:pt x="3178" y="167"/>
                  </a:lnTo>
                  <a:lnTo>
                    <a:pt x="3178" y="173"/>
                  </a:lnTo>
                  <a:lnTo>
                    <a:pt x="3181" y="178"/>
                  </a:lnTo>
                  <a:lnTo>
                    <a:pt x="3183" y="183"/>
                  </a:lnTo>
                  <a:lnTo>
                    <a:pt x="3184" y="189"/>
                  </a:lnTo>
                  <a:lnTo>
                    <a:pt x="3186" y="193"/>
                  </a:lnTo>
                  <a:lnTo>
                    <a:pt x="3186" y="197"/>
                  </a:lnTo>
                  <a:lnTo>
                    <a:pt x="3186" y="200"/>
                  </a:lnTo>
                  <a:lnTo>
                    <a:pt x="3187" y="204"/>
                  </a:lnTo>
                  <a:lnTo>
                    <a:pt x="3188" y="207"/>
                  </a:lnTo>
                  <a:lnTo>
                    <a:pt x="3189" y="207"/>
                  </a:lnTo>
                  <a:lnTo>
                    <a:pt x="3192" y="207"/>
                  </a:lnTo>
                  <a:lnTo>
                    <a:pt x="3193" y="205"/>
                  </a:lnTo>
                  <a:lnTo>
                    <a:pt x="3194" y="203"/>
                  </a:lnTo>
                  <a:lnTo>
                    <a:pt x="3194" y="202"/>
                  </a:lnTo>
                  <a:lnTo>
                    <a:pt x="3194" y="199"/>
                  </a:lnTo>
                  <a:lnTo>
                    <a:pt x="3194" y="197"/>
                  </a:lnTo>
                  <a:lnTo>
                    <a:pt x="3196" y="194"/>
                  </a:lnTo>
                  <a:lnTo>
                    <a:pt x="3197" y="192"/>
                  </a:lnTo>
                  <a:lnTo>
                    <a:pt x="3197" y="183"/>
                  </a:lnTo>
                  <a:lnTo>
                    <a:pt x="3198" y="182"/>
                  </a:lnTo>
                  <a:lnTo>
                    <a:pt x="3198" y="179"/>
                  </a:lnTo>
                  <a:lnTo>
                    <a:pt x="3198" y="177"/>
                  </a:lnTo>
                  <a:lnTo>
                    <a:pt x="3198" y="174"/>
                  </a:lnTo>
                  <a:lnTo>
                    <a:pt x="3197" y="172"/>
                  </a:lnTo>
                  <a:lnTo>
                    <a:pt x="3197" y="171"/>
                  </a:lnTo>
                  <a:lnTo>
                    <a:pt x="3194" y="169"/>
                  </a:lnTo>
                  <a:lnTo>
                    <a:pt x="3193" y="168"/>
                  </a:lnTo>
                  <a:lnTo>
                    <a:pt x="3191" y="166"/>
                  </a:lnTo>
                  <a:lnTo>
                    <a:pt x="3189" y="163"/>
                  </a:lnTo>
                  <a:lnTo>
                    <a:pt x="3189" y="161"/>
                  </a:lnTo>
                  <a:lnTo>
                    <a:pt x="3189" y="158"/>
                  </a:lnTo>
                  <a:lnTo>
                    <a:pt x="3188" y="154"/>
                  </a:lnTo>
                  <a:lnTo>
                    <a:pt x="3187" y="152"/>
                  </a:lnTo>
                  <a:lnTo>
                    <a:pt x="3184" y="152"/>
                  </a:lnTo>
                  <a:lnTo>
                    <a:pt x="3182" y="151"/>
                  </a:lnTo>
                  <a:lnTo>
                    <a:pt x="3178" y="149"/>
                  </a:lnTo>
                  <a:close/>
                  <a:moveTo>
                    <a:pt x="829" y="135"/>
                  </a:moveTo>
                  <a:lnTo>
                    <a:pt x="826" y="136"/>
                  </a:lnTo>
                  <a:lnTo>
                    <a:pt x="824" y="137"/>
                  </a:lnTo>
                  <a:lnTo>
                    <a:pt x="821" y="142"/>
                  </a:lnTo>
                  <a:lnTo>
                    <a:pt x="815" y="152"/>
                  </a:lnTo>
                  <a:lnTo>
                    <a:pt x="806" y="159"/>
                  </a:lnTo>
                  <a:lnTo>
                    <a:pt x="800" y="168"/>
                  </a:lnTo>
                  <a:lnTo>
                    <a:pt x="795" y="178"/>
                  </a:lnTo>
                  <a:lnTo>
                    <a:pt x="795" y="182"/>
                  </a:lnTo>
                  <a:lnTo>
                    <a:pt x="795" y="184"/>
                  </a:lnTo>
                  <a:lnTo>
                    <a:pt x="796" y="186"/>
                  </a:lnTo>
                  <a:lnTo>
                    <a:pt x="796" y="186"/>
                  </a:lnTo>
                  <a:lnTo>
                    <a:pt x="798" y="184"/>
                  </a:lnTo>
                  <a:lnTo>
                    <a:pt x="800" y="183"/>
                  </a:lnTo>
                  <a:lnTo>
                    <a:pt x="801" y="181"/>
                  </a:lnTo>
                  <a:lnTo>
                    <a:pt x="803" y="179"/>
                  </a:lnTo>
                  <a:lnTo>
                    <a:pt x="804" y="177"/>
                  </a:lnTo>
                  <a:lnTo>
                    <a:pt x="805" y="174"/>
                  </a:lnTo>
                  <a:lnTo>
                    <a:pt x="806" y="173"/>
                  </a:lnTo>
                  <a:lnTo>
                    <a:pt x="811" y="168"/>
                  </a:lnTo>
                  <a:lnTo>
                    <a:pt x="818" y="167"/>
                  </a:lnTo>
                  <a:lnTo>
                    <a:pt x="825" y="166"/>
                  </a:lnTo>
                  <a:lnTo>
                    <a:pt x="830" y="164"/>
                  </a:lnTo>
                  <a:lnTo>
                    <a:pt x="835" y="159"/>
                  </a:lnTo>
                  <a:lnTo>
                    <a:pt x="836" y="156"/>
                  </a:lnTo>
                  <a:lnTo>
                    <a:pt x="837" y="152"/>
                  </a:lnTo>
                  <a:lnTo>
                    <a:pt x="837" y="148"/>
                  </a:lnTo>
                  <a:lnTo>
                    <a:pt x="836" y="144"/>
                  </a:lnTo>
                  <a:lnTo>
                    <a:pt x="835" y="141"/>
                  </a:lnTo>
                  <a:lnTo>
                    <a:pt x="834" y="137"/>
                  </a:lnTo>
                  <a:lnTo>
                    <a:pt x="831" y="136"/>
                  </a:lnTo>
                  <a:lnTo>
                    <a:pt x="829" y="135"/>
                  </a:lnTo>
                  <a:close/>
                  <a:moveTo>
                    <a:pt x="3207" y="123"/>
                  </a:moveTo>
                  <a:lnTo>
                    <a:pt x="3206" y="125"/>
                  </a:lnTo>
                  <a:lnTo>
                    <a:pt x="3204" y="126"/>
                  </a:lnTo>
                  <a:lnTo>
                    <a:pt x="3204" y="142"/>
                  </a:lnTo>
                  <a:lnTo>
                    <a:pt x="3204" y="144"/>
                  </a:lnTo>
                  <a:lnTo>
                    <a:pt x="3206" y="147"/>
                  </a:lnTo>
                  <a:lnTo>
                    <a:pt x="3206" y="149"/>
                  </a:lnTo>
                  <a:lnTo>
                    <a:pt x="3207" y="152"/>
                  </a:lnTo>
                  <a:lnTo>
                    <a:pt x="3208" y="156"/>
                  </a:lnTo>
                  <a:lnTo>
                    <a:pt x="3209" y="159"/>
                  </a:lnTo>
                  <a:lnTo>
                    <a:pt x="3211" y="162"/>
                  </a:lnTo>
                  <a:lnTo>
                    <a:pt x="3213" y="166"/>
                  </a:lnTo>
                  <a:lnTo>
                    <a:pt x="3214" y="169"/>
                  </a:lnTo>
                  <a:lnTo>
                    <a:pt x="3216" y="172"/>
                  </a:lnTo>
                  <a:lnTo>
                    <a:pt x="3217" y="174"/>
                  </a:lnTo>
                  <a:lnTo>
                    <a:pt x="3218" y="178"/>
                  </a:lnTo>
                  <a:lnTo>
                    <a:pt x="3218" y="178"/>
                  </a:lnTo>
                  <a:lnTo>
                    <a:pt x="3218" y="177"/>
                  </a:lnTo>
                  <a:lnTo>
                    <a:pt x="3219" y="177"/>
                  </a:lnTo>
                  <a:lnTo>
                    <a:pt x="3221" y="176"/>
                  </a:lnTo>
                  <a:lnTo>
                    <a:pt x="3219" y="171"/>
                  </a:lnTo>
                  <a:lnTo>
                    <a:pt x="3218" y="166"/>
                  </a:lnTo>
                  <a:lnTo>
                    <a:pt x="3218" y="161"/>
                  </a:lnTo>
                  <a:lnTo>
                    <a:pt x="3216" y="154"/>
                  </a:lnTo>
                  <a:lnTo>
                    <a:pt x="3216" y="149"/>
                  </a:lnTo>
                  <a:lnTo>
                    <a:pt x="3216" y="144"/>
                  </a:lnTo>
                  <a:lnTo>
                    <a:pt x="3214" y="142"/>
                  </a:lnTo>
                  <a:lnTo>
                    <a:pt x="3213" y="140"/>
                  </a:lnTo>
                  <a:lnTo>
                    <a:pt x="3212" y="136"/>
                  </a:lnTo>
                  <a:lnTo>
                    <a:pt x="3212" y="133"/>
                  </a:lnTo>
                  <a:lnTo>
                    <a:pt x="3211" y="130"/>
                  </a:lnTo>
                  <a:lnTo>
                    <a:pt x="3209" y="127"/>
                  </a:lnTo>
                  <a:lnTo>
                    <a:pt x="3208" y="125"/>
                  </a:lnTo>
                  <a:lnTo>
                    <a:pt x="3207" y="123"/>
                  </a:lnTo>
                  <a:close/>
                  <a:moveTo>
                    <a:pt x="69" y="0"/>
                  </a:moveTo>
                  <a:lnTo>
                    <a:pt x="71" y="0"/>
                  </a:lnTo>
                  <a:lnTo>
                    <a:pt x="71" y="3"/>
                  </a:lnTo>
                  <a:lnTo>
                    <a:pt x="90" y="3"/>
                  </a:lnTo>
                  <a:lnTo>
                    <a:pt x="142" y="9"/>
                  </a:lnTo>
                  <a:lnTo>
                    <a:pt x="197" y="23"/>
                  </a:lnTo>
                  <a:lnTo>
                    <a:pt x="252" y="43"/>
                  </a:lnTo>
                  <a:lnTo>
                    <a:pt x="310" y="69"/>
                  </a:lnTo>
                  <a:lnTo>
                    <a:pt x="370" y="100"/>
                  </a:lnTo>
                  <a:lnTo>
                    <a:pt x="434" y="137"/>
                  </a:lnTo>
                  <a:lnTo>
                    <a:pt x="500" y="178"/>
                  </a:lnTo>
                  <a:lnTo>
                    <a:pt x="572" y="224"/>
                  </a:lnTo>
                  <a:lnTo>
                    <a:pt x="647" y="274"/>
                  </a:lnTo>
                  <a:lnTo>
                    <a:pt x="727" y="327"/>
                  </a:lnTo>
                  <a:lnTo>
                    <a:pt x="811" y="381"/>
                  </a:lnTo>
                  <a:lnTo>
                    <a:pt x="898" y="437"/>
                  </a:lnTo>
                  <a:lnTo>
                    <a:pt x="991" y="491"/>
                  </a:lnTo>
                  <a:lnTo>
                    <a:pt x="1085" y="545"/>
                  </a:lnTo>
                  <a:lnTo>
                    <a:pt x="1171" y="590"/>
                  </a:lnTo>
                  <a:lnTo>
                    <a:pt x="1258" y="632"/>
                  </a:lnTo>
                  <a:lnTo>
                    <a:pt x="1255" y="633"/>
                  </a:lnTo>
                  <a:lnTo>
                    <a:pt x="1250" y="636"/>
                  </a:lnTo>
                  <a:lnTo>
                    <a:pt x="1246" y="637"/>
                  </a:lnTo>
                  <a:lnTo>
                    <a:pt x="1244" y="641"/>
                  </a:lnTo>
                  <a:lnTo>
                    <a:pt x="1240" y="643"/>
                  </a:lnTo>
                  <a:lnTo>
                    <a:pt x="1236" y="646"/>
                  </a:lnTo>
                  <a:lnTo>
                    <a:pt x="1231" y="649"/>
                  </a:lnTo>
                  <a:lnTo>
                    <a:pt x="1225" y="651"/>
                  </a:lnTo>
                  <a:lnTo>
                    <a:pt x="1220" y="654"/>
                  </a:lnTo>
                  <a:lnTo>
                    <a:pt x="1216" y="658"/>
                  </a:lnTo>
                  <a:lnTo>
                    <a:pt x="1216" y="661"/>
                  </a:lnTo>
                  <a:lnTo>
                    <a:pt x="1217" y="661"/>
                  </a:lnTo>
                  <a:lnTo>
                    <a:pt x="1220" y="662"/>
                  </a:lnTo>
                  <a:lnTo>
                    <a:pt x="1222" y="662"/>
                  </a:lnTo>
                  <a:lnTo>
                    <a:pt x="1226" y="662"/>
                  </a:lnTo>
                  <a:lnTo>
                    <a:pt x="1229" y="662"/>
                  </a:lnTo>
                  <a:lnTo>
                    <a:pt x="1231" y="662"/>
                  </a:lnTo>
                  <a:lnTo>
                    <a:pt x="1234" y="662"/>
                  </a:lnTo>
                  <a:lnTo>
                    <a:pt x="1234" y="662"/>
                  </a:lnTo>
                  <a:lnTo>
                    <a:pt x="1237" y="661"/>
                  </a:lnTo>
                  <a:lnTo>
                    <a:pt x="1241" y="661"/>
                  </a:lnTo>
                  <a:lnTo>
                    <a:pt x="1244" y="659"/>
                  </a:lnTo>
                  <a:lnTo>
                    <a:pt x="1247" y="658"/>
                  </a:lnTo>
                  <a:lnTo>
                    <a:pt x="1250" y="659"/>
                  </a:lnTo>
                  <a:lnTo>
                    <a:pt x="1251" y="661"/>
                  </a:lnTo>
                  <a:lnTo>
                    <a:pt x="1252" y="662"/>
                  </a:lnTo>
                  <a:lnTo>
                    <a:pt x="1254" y="663"/>
                  </a:lnTo>
                  <a:lnTo>
                    <a:pt x="1254" y="663"/>
                  </a:lnTo>
                  <a:lnTo>
                    <a:pt x="1255" y="664"/>
                  </a:lnTo>
                  <a:lnTo>
                    <a:pt x="1266" y="662"/>
                  </a:lnTo>
                  <a:lnTo>
                    <a:pt x="1277" y="657"/>
                  </a:lnTo>
                  <a:lnTo>
                    <a:pt x="1286" y="651"/>
                  </a:lnTo>
                  <a:lnTo>
                    <a:pt x="1288" y="651"/>
                  </a:lnTo>
                  <a:lnTo>
                    <a:pt x="1291" y="649"/>
                  </a:lnTo>
                  <a:lnTo>
                    <a:pt x="1293" y="648"/>
                  </a:lnTo>
                  <a:lnTo>
                    <a:pt x="1303" y="652"/>
                  </a:lnTo>
                  <a:lnTo>
                    <a:pt x="1315" y="656"/>
                  </a:lnTo>
                  <a:lnTo>
                    <a:pt x="1313" y="654"/>
                  </a:lnTo>
                  <a:lnTo>
                    <a:pt x="1313" y="654"/>
                  </a:lnTo>
                  <a:lnTo>
                    <a:pt x="1313" y="652"/>
                  </a:lnTo>
                  <a:lnTo>
                    <a:pt x="1318" y="653"/>
                  </a:lnTo>
                  <a:lnTo>
                    <a:pt x="1318" y="656"/>
                  </a:lnTo>
                  <a:lnTo>
                    <a:pt x="1320" y="656"/>
                  </a:lnTo>
                  <a:lnTo>
                    <a:pt x="1321" y="657"/>
                  </a:lnTo>
                  <a:lnTo>
                    <a:pt x="1323" y="658"/>
                  </a:lnTo>
                  <a:lnTo>
                    <a:pt x="1326" y="661"/>
                  </a:lnTo>
                  <a:lnTo>
                    <a:pt x="1328" y="663"/>
                  </a:lnTo>
                  <a:lnTo>
                    <a:pt x="1331" y="664"/>
                  </a:lnTo>
                  <a:lnTo>
                    <a:pt x="1333" y="666"/>
                  </a:lnTo>
                  <a:lnTo>
                    <a:pt x="1336" y="667"/>
                  </a:lnTo>
                  <a:lnTo>
                    <a:pt x="1344" y="667"/>
                  </a:lnTo>
                  <a:lnTo>
                    <a:pt x="1348" y="668"/>
                  </a:lnTo>
                  <a:lnTo>
                    <a:pt x="1344" y="671"/>
                  </a:lnTo>
                  <a:lnTo>
                    <a:pt x="1388" y="690"/>
                  </a:lnTo>
                  <a:lnTo>
                    <a:pt x="1383" y="690"/>
                  </a:lnTo>
                  <a:lnTo>
                    <a:pt x="1382" y="690"/>
                  </a:lnTo>
                  <a:lnTo>
                    <a:pt x="1379" y="689"/>
                  </a:lnTo>
                  <a:lnTo>
                    <a:pt x="1377" y="689"/>
                  </a:lnTo>
                  <a:lnTo>
                    <a:pt x="1374" y="689"/>
                  </a:lnTo>
                  <a:lnTo>
                    <a:pt x="1372" y="690"/>
                  </a:lnTo>
                  <a:lnTo>
                    <a:pt x="1369" y="690"/>
                  </a:lnTo>
                  <a:lnTo>
                    <a:pt x="1368" y="693"/>
                  </a:lnTo>
                  <a:lnTo>
                    <a:pt x="1364" y="692"/>
                  </a:lnTo>
                  <a:lnTo>
                    <a:pt x="1359" y="694"/>
                  </a:lnTo>
                  <a:lnTo>
                    <a:pt x="1352" y="699"/>
                  </a:lnTo>
                  <a:lnTo>
                    <a:pt x="1346" y="704"/>
                  </a:lnTo>
                  <a:lnTo>
                    <a:pt x="1339" y="710"/>
                  </a:lnTo>
                  <a:lnTo>
                    <a:pt x="1336" y="714"/>
                  </a:lnTo>
                  <a:lnTo>
                    <a:pt x="1334" y="719"/>
                  </a:lnTo>
                  <a:lnTo>
                    <a:pt x="1334" y="727"/>
                  </a:lnTo>
                  <a:lnTo>
                    <a:pt x="1333" y="734"/>
                  </a:lnTo>
                  <a:lnTo>
                    <a:pt x="1333" y="738"/>
                  </a:lnTo>
                  <a:lnTo>
                    <a:pt x="1332" y="740"/>
                  </a:lnTo>
                  <a:lnTo>
                    <a:pt x="1331" y="743"/>
                  </a:lnTo>
                  <a:lnTo>
                    <a:pt x="1330" y="745"/>
                  </a:lnTo>
                  <a:lnTo>
                    <a:pt x="1327" y="748"/>
                  </a:lnTo>
                  <a:lnTo>
                    <a:pt x="1326" y="750"/>
                  </a:lnTo>
                  <a:lnTo>
                    <a:pt x="1318" y="768"/>
                  </a:lnTo>
                  <a:lnTo>
                    <a:pt x="1316" y="785"/>
                  </a:lnTo>
                  <a:lnTo>
                    <a:pt x="1318" y="802"/>
                  </a:lnTo>
                  <a:lnTo>
                    <a:pt x="1320" y="806"/>
                  </a:lnTo>
                  <a:lnTo>
                    <a:pt x="1321" y="814"/>
                  </a:lnTo>
                  <a:lnTo>
                    <a:pt x="1323" y="822"/>
                  </a:lnTo>
                  <a:lnTo>
                    <a:pt x="1326" y="830"/>
                  </a:lnTo>
                  <a:lnTo>
                    <a:pt x="1330" y="835"/>
                  </a:lnTo>
                  <a:lnTo>
                    <a:pt x="1333" y="833"/>
                  </a:lnTo>
                  <a:lnTo>
                    <a:pt x="1336" y="831"/>
                  </a:lnTo>
                  <a:lnTo>
                    <a:pt x="1338" y="827"/>
                  </a:lnTo>
                  <a:lnTo>
                    <a:pt x="1339" y="822"/>
                  </a:lnTo>
                  <a:lnTo>
                    <a:pt x="1342" y="819"/>
                  </a:lnTo>
                  <a:lnTo>
                    <a:pt x="1343" y="816"/>
                  </a:lnTo>
                  <a:lnTo>
                    <a:pt x="1346" y="815"/>
                  </a:lnTo>
                  <a:lnTo>
                    <a:pt x="1348" y="814"/>
                  </a:lnTo>
                  <a:lnTo>
                    <a:pt x="1349" y="812"/>
                  </a:lnTo>
                  <a:lnTo>
                    <a:pt x="1352" y="810"/>
                  </a:lnTo>
                  <a:lnTo>
                    <a:pt x="1352" y="807"/>
                  </a:lnTo>
                  <a:lnTo>
                    <a:pt x="1353" y="796"/>
                  </a:lnTo>
                  <a:lnTo>
                    <a:pt x="1349" y="784"/>
                  </a:lnTo>
                  <a:lnTo>
                    <a:pt x="1348" y="769"/>
                  </a:lnTo>
                  <a:lnTo>
                    <a:pt x="1349" y="755"/>
                  </a:lnTo>
                  <a:lnTo>
                    <a:pt x="1351" y="748"/>
                  </a:lnTo>
                  <a:lnTo>
                    <a:pt x="1353" y="740"/>
                  </a:lnTo>
                  <a:lnTo>
                    <a:pt x="1356" y="733"/>
                  </a:lnTo>
                  <a:lnTo>
                    <a:pt x="1359" y="727"/>
                  </a:lnTo>
                  <a:lnTo>
                    <a:pt x="1363" y="725"/>
                  </a:lnTo>
                  <a:lnTo>
                    <a:pt x="1367" y="725"/>
                  </a:lnTo>
                  <a:lnTo>
                    <a:pt x="1371" y="725"/>
                  </a:lnTo>
                  <a:lnTo>
                    <a:pt x="1374" y="725"/>
                  </a:lnTo>
                  <a:lnTo>
                    <a:pt x="1378" y="724"/>
                  </a:lnTo>
                  <a:lnTo>
                    <a:pt x="1381" y="719"/>
                  </a:lnTo>
                  <a:lnTo>
                    <a:pt x="1384" y="712"/>
                  </a:lnTo>
                  <a:lnTo>
                    <a:pt x="1388" y="704"/>
                  </a:lnTo>
                  <a:lnTo>
                    <a:pt x="1392" y="699"/>
                  </a:lnTo>
                  <a:lnTo>
                    <a:pt x="1398" y="695"/>
                  </a:lnTo>
                  <a:lnTo>
                    <a:pt x="1404" y="695"/>
                  </a:lnTo>
                  <a:lnTo>
                    <a:pt x="1409" y="699"/>
                  </a:lnTo>
                  <a:lnTo>
                    <a:pt x="1414" y="704"/>
                  </a:lnTo>
                  <a:lnTo>
                    <a:pt x="1418" y="712"/>
                  </a:lnTo>
                  <a:lnTo>
                    <a:pt x="1423" y="717"/>
                  </a:lnTo>
                  <a:lnTo>
                    <a:pt x="1425" y="718"/>
                  </a:lnTo>
                  <a:lnTo>
                    <a:pt x="1428" y="719"/>
                  </a:lnTo>
                  <a:lnTo>
                    <a:pt x="1430" y="722"/>
                  </a:lnTo>
                  <a:lnTo>
                    <a:pt x="1433" y="723"/>
                  </a:lnTo>
                  <a:lnTo>
                    <a:pt x="1434" y="724"/>
                  </a:lnTo>
                  <a:lnTo>
                    <a:pt x="1435" y="727"/>
                  </a:lnTo>
                  <a:lnTo>
                    <a:pt x="1437" y="729"/>
                  </a:lnTo>
                  <a:lnTo>
                    <a:pt x="1435" y="738"/>
                  </a:lnTo>
                  <a:lnTo>
                    <a:pt x="1433" y="746"/>
                  </a:lnTo>
                  <a:lnTo>
                    <a:pt x="1433" y="754"/>
                  </a:lnTo>
                  <a:lnTo>
                    <a:pt x="1437" y="760"/>
                  </a:lnTo>
                  <a:lnTo>
                    <a:pt x="1438" y="763"/>
                  </a:lnTo>
                  <a:lnTo>
                    <a:pt x="1442" y="763"/>
                  </a:lnTo>
                  <a:lnTo>
                    <a:pt x="1444" y="764"/>
                  </a:lnTo>
                  <a:lnTo>
                    <a:pt x="1447" y="764"/>
                  </a:lnTo>
                  <a:lnTo>
                    <a:pt x="1449" y="764"/>
                  </a:lnTo>
                  <a:lnTo>
                    <a:pt x="1450" y="766"/>
                  </a:lnTo>
                  <a:lnTo>
                    <a:pt x="1452" y="769"/>
                  </a:lnTo>
                  <a:lnTo>
                    <a:pt x="1454" y="771"/>
                  </a:lnTo>
                  <a:lnTo>
                    <a:pt x="1455" y="774"/>
                  </a:lnTo>
                  <a:lnTo>
                    <a:pt x="1457" y="776"/>
                  </a:lnTo>
                  <a:lnTo>
                    <a:pt x="1458" y="780"/>
                  </a:lnTo>
                  <a:lnTo>
                    <a:pt x="1460" y="782"/>
                  </a:lnTo>
                  <a:lnTo>
                    <a:pt x="1462" y="784"/>
                  </a:lnTo>
                  <a:lnTo>
                    <a:pt x="1465" y="784"/>
                  </a:lnTo>
                  <a:lnTo>
                    <a:pt x="1468" y="784"/>
                  </a:lnTo>
                  <a:lnTo>
                    <a:pt x="1469" y="779"/>
                  </a:lnTo>
                  <a:lnTo>
                    <a:pt x="1469" y="770"/>
                  </a:lnTo>
                  <a:lnTo>
                    <a:pt x="1469" y="761"/>
                  </a:lnTo>
                  <a:lnTo>
                    <a:pt x="1469" y="751"/>
                  </a:lnTo>
                  <a:lnTo>
                    <a:pt x="1468" y="744"/>
                  </a:lnTo>
                  <a:lnTo>
                    <a:pt x="1468" y="740"/>
                  </a:lnTo>
                  <a:lnTo>
                    <a:pt x="1468" y="738"/>
                  </a:lnTo>
                  <a:lnTo>
                    <a:pt x="1469" y="735"/>
                  </a:lnTo>
                  <a:lnTo>
                    <a:pt x="1469" y="733"/>
                  </a:lnTo>
                  <a:lnTo>
                    <a:pt x="1470" y="729"/>
                  </a:lnTo>
                  <a:lnTo>
                    <a:pt x="1472" y="727"/>
                  </a:lnTo>
                  <a:lnTo>
                    <a:pt x="1472" y="723"/>
                  </a:lnTo>
                  <a:lnTo>
                    <a:pt x="1473" y="722"/>
                  </a:lnTo>
                  <a:lnTo>
                    <a:pt x="1474" y="720"/>
                  </a:lnTo>
                  <a:lnTo>
                    <a:pt x="1475" y="722"/>
                  </a:lnTo>
                  <a:lnTo>
                    <a:pt x="1478" y="725"/>
                  </a:lnTo>
                  <a:lnTo>
                    <a:pt x="1480" y="729"/>
                  </a:lnTo>
                  <a:lnTo>
                    <a:pt x="1483" y="731"/>
                  </a:lnTo>
                  <a:lnTo>
                    <a:pt x="1488" y="734"/>
                  </a:lnTo>
                  <a:lnTo>
                    <a:pt x="1494" y="738"/>
                  </a:lnTo>
                  <a:lnTo>
                    <a:pt x="1500" y="741"/>
                  </a:lnTo>
                  <a:lnTo>
                    <a:pt x="1505" y="743"/>
                  </a:lnTo>
                  <a:lnTo>
                    <a:pt x="1510" y="740"/>
                  </a:lnTo>
                  <a:lnTo>
                    <a:pt x="1511" y="738"/>
                  </a:lnTo>
                  <a:lnTo>
                    <a:pt x="1513" y="735"/>
                  </a:lnTo>
                  <a:lnTo>
                    <a:pt x="1513" y="734"/>
                  </a:lnTo>
                  <a:lnTo>
                    <a:pt x="1513" y="735"/>
                  </a:lnTo>
                  <a:lnTo>
                    <a:pt x="1513" y="736"/>
                  </a:lnTo>
                  <a:lnTo>
                    <a:pt x="1513" y="739"/>
                  </a:lnTo>
                  <a:lnTo>
                    <a:pt x="1536" y="749"/>
                  </a:lnTo>
                  <a:lnTo>
                    <a:pt x="1562" y="758"/>
                  </a:lnTo>
                  <a:lnTo>
                    <a:pt x="1552" y="763"/>
                  </a:lnTo>
                  <a:lnTo>
                    <a:pt x="1541" y="766"/>
                  </a:lnTo>
                  <a:lnTo>
                    <a:pt x="1533" y="769"/>
                  </a:lnTo>
                  <a:lnTo>
                    <a:pt x="1528" y="775"/>
                  </a:lnTo>
                  <a:lnTo>
                    <a:pt x="1525" y="781"/>
                  </a:lnTo>
                  <a:lnTo>
                    <a:pt x="1520" y="789"/>
                  </a:lnTo>
                  <a:lnTo>
                    <a:pt x="1514" y="794"/>
                  </a:lnTo>
                  <a:lnTo>
                    <a:pt x="1505" y="796"/>
                  </a:lnTo>
                  <a:lnTo>
                    <a:pt x="1496" y="800"/>
                  </a:lnTo>
                  <a:lnTo>
                    <a:pt x="1496" y="800"/>
                  </a:lnTo>
                  <a:lnTo>
                    <a:pt x="1494" y="799"/>
                  </a:lnTo>
                  <a:lnTo>
                    <a:pt x="1493" y="799"/>
                  </a:lnTo>
                  <a:lnTo>
                    <a:pt x="1490" y="797"/>
                  </a:lnTo>
                  <a:lnTo>
                    <a:pt x="1488" y="797"/>
                  </a:lnTo>
                  <a:lnTo>
                    <a:pt x="1486" y="797"/>
                  </a:lnTo>
                  <a:lnTo>
                    <a:pt x="1481" y="800"/>
                  </a:lnTo>
                  <a:lnTo>
                    <a:pt x="1478" y="802"/>
                  </a:lnTo>
                  <a:lnTo>
                    <a:pt x="1475" y="805"/>
                  </a:lnTo>
                  <a:lnTo>
                    <a:pt x="1468" y="811"/>
                  </a:lnTo>
                  <a:lnTo>
                    <a:pt x="1460" y="814"/>
                  </a:lnTo>
                  <a:lnTo>
                    <a:pt x="1452" y="819"/>
                  </a:lnTo>
                  <a:lnTo>
                    <a:pt x="1450" y="820"/>
                  </a:lnTo>
                  <a:lnTo>
                    <a:pt x="1448" y="821"/>
                  </a:lnTo>
                  <a:lnTo>
                    <a:pt x="1447" y="824"/>
                  </a:lnTo>
                  <a:lnTo>
                    <a:pt x="1445" y="826"/>
                  </a:lnTo>
                  <a:lnTo>
                    <a:pt x="1445" y="827"/>
                  </a:lnTo>
                  <a:lnTo>
                    <a:pt x="1447" y="830"/>
                  </a:lnTo>
                  <a:lnTo>
                    <a:pt x="1449" y="831"/>
                  </a:lnTo>
                  <a:lnTo>
                    <a:pt x="1452" y="831"/>
                  </a:lnTo>
                  <a:lnTo>
                    <a:pt x="1468" y="830"/>
                  </a:lnTo>
                  <a:lnTo>
                    <a:pt x="1485" y="826"/>
                  </a:lnTo>
                  <a:lnTo>
                    <a:pt x="1501" y="821"/>
                  </a:lnTo>
                  <a:lnTo>
                    <a:pt x="1510" y="819"/>
                  </a:lnTo>
                  <a:lnTo>
                    <a:pt x="1519" y="815"/>
                  </a:lnTo>
                  <a:lnTo>
                    <a:pt x="1528" y="809"/>
                  </a:lnTo>
                  <a:lnTo>
                    <a:pt x="1533" y="801"/>
                  </a:lnTo>
                  <a:lnTo>
                    <a:pt x="1534" y="792"/>
                  </a:lnTo>
                  <a:lnTo>
                    <a:pt x="1535" y="784"/>
                  </a:lnTo>
                  <a:lnTo>
                    <a:pt x="1541" y="780"/>
                  </a:lnTo>
                  <a:lnTo>
                    <a:pt x="1551" y="779"/>
                  </a:lnTo>
                  <a:lnTo>
                    <a:pt x="1561" y="777"/>
                  </a:lnTo>
                  <a:lnTo>
                    <a:pt x="1574" y="779"/>
                  </a:lnTo>
                  <a:lnTo>
                    <a:pt x="1585" y="779"/>
                  </a:lnTo>
                  <a:lnTo>
                    <a:pt x="1596" y="777"/>
                  </a:lnTo>
                  <a:lnTo>
                    <a:pt x="1604" y="775"/>
                  </a:lnTo>
                  <a:lnTo>
                    <a:pt x="1609" y="769"/>
                  </a:lnTo>
                  <a:lnTo>
                    <a:pt x="1609" y="773"/>
                  </a:lnTo>
                  <a:lnTo>
                    <a:pt x="1670" y="792"/>
                  </a:lnTo>
                  <a:lnTo>
                    <a:pt x="1729" y="810"/>
                  </a:lnTo>
                  <a:lnTo>
                    <a:pt x="1728" y="809"/>
                  </a:lnTo>
                  <a:lnTo>
                    <a:pt x="1728" y="806"/>
                  </a:lnTo>
                  <a:lnTo>
                    <a:pt x="1729" y="805"/>
                  </a:lnTo>
                  <a:lnTo>
                    <a:pt x="1731" y="805"/>
                  </a:lnTo>
                  <a:lnTo>
                    <a:pt x="1731" y="806"/>
                  </a:lnTo>
                  <a:lnTo>
                    <a:pt x="1732" y="807"/>
                  </a:lnTo>
                  <a:lnTo>
                    <a:pt x="1733" y="807"/>
                  </a:lnTo>
                  <a:lnTo>
                    <a:pt x="1736" y="807"/>
                  </a:lnTo>
                  <a:lnTo>
                    <a:pt x="1737" y="809"/>
                  </a:lnTo>
                  <a:lnTo>
                    <a:pt x="1738" y="810"/>
                  </a:lnTo>
                  <a:lnTo>
                    <a:pt x="1739" y="810"/>
                  </a:lnTo>
                  <a:lnTo>
                    <a:pt x="1741" y="810"/>
                  </a:lnTo>
                  <a:lnTo>
                    <a:pt x="1744" y="811"/>
                  </a:lnTo>
                  <a:lnTo>
                    <a:pt x="1748" y="811"/>
                  </a:lnTo>
                  <a:lnTo>
                    <a:pt x="1752" y="812"/>
                  </a:lnTo>
                  <a:lnTo>
                    <a:pt x="1753" y="812"/>
                  </a:lnTo>
                  <a:lnTo>
                    <a:pt x="1756" y="819"/>
                  </a:lnTo>
                  <a:lnTo>
                    <a:pt x="1754" y="822"/>
                  </a:lnTo>
                  <a:lnTo>
                    <a:pt x="1749" y="825"/>
                  </a:lnTo>
                  <a:lnTo>
                    <a:pt x="1742" y="826"/>
                  </a:lnTo>
                  <a:lnTo>
                    <a:pt x="1736" y="826"/>
                  </a:lnTo>
                  <a:lnTo>
                    <a:pt x="1731" y="828"/>
                  </a:lnTo>
                  <a:lnTo>
                    <a:pt x="1727" y="828"/>
                  </a:lnTo>
                  <a:lnTo>
                    <a:pt x="1724" y="831"/>
                  </a:lnTo>
                  <a:lnTo>
                    <a:pt x="1723" y="832"/>
                  </a:lnTo>
                  <a:lnTo>
                    <a:pt x="1721" y="835"/>
                  </a:lnTo>
                  <a:lnTo>
                    <a:pt x="1719" y="836"/>
                  </a:lnTo>
                  <a:lnTo>
                    <a:pt x="1703" y="836"/>
                  </a:lnTo>
                  <a:lnTo>
                    <a:pt x="1688" y="837"/>
                  </a:lnTo>
                  <a:lnTo>
                    <a:pt x="1672" y="836"/>
                  </a:lnTo>
                  <a:lnTo>
                    <a:pt x="1670" y="837"/>
                  </a:lnTo>
                  <a:lnTo>
                    <a:pt x="1667" y="840"/>
                  </a:lnTo>
                  <a:lnTo>
                    <a:pt x="1666" y="842"/>
                  </a:lnTo>
                  <a:lnTo>
                    <a:pt x="1666" y="845"/>
                  </a:lnTo>
                  <a:lnTo>
                    <a:pt x="1667" y="847"/>
                  </a:lnTo>
                  <a:lnTo>
                    <a:pt x="1670" y="850"/>
                  </a:lnTo>
                  <a:lnTo>
                    <a:pt x="1673" y="850"/>
                  </a:lnTo>
                  <a:lnTo>
                    <a:pt x="1680" y="848"/>
                  </a:lnTo>
                  <a:lnTo>
                    <a:pt x="1687" y="846"/>
                  </a:lnTo>
                  <a:lnTo>
                    <a:pt x="1691" y="845"/>
                  </a:lnTo>
                  <a:lnTo>
                    <a:pt x="1692" y="843"/>
                  </a:lnTo>
                  <a:lnTo>
                    <a:pt x="1695" y="843"/>
                  </a:lnTo>
                  <a:lnTo>
                    <a:pt x="1697" y="843"/>
                  </a:lnTo>
                  <a:lnTo>
                    <a:pt x="1699" y="843"/>
                  </a:lnTo>
                  <a:lnTo>
                    <a:pt x="1702" y="843"/>
                  </a:lnTo>
                  <a:lnTo>
                    <a:pt x="1703" y="845"/>
                  </a:lnTo>
                  <a:lnTo>
                    <a:pt x="1704" y="845"/>
                  </a:lnTo>
                  <a:lnTo>
                    <a:pt x="1702" y="846"/>
                  </a:lnTo>
                  <a:lnTo>
                    <a:pt x="1699" y="847"/>
                  </a:lnTo>
                  <a:lnTo>
                    <a:pt x="1697" y="848"/>
                  </a:lnTo>
                  <a:lnTo>
                    <a:pt x="1693" y="850"/>
                  </a:lnTo>
                  <a:lnTo>
                    <a:pt x="1692" y="851"/>
                  </a:lnTo>
                  <a:lnTo>
                    <a:pt x="1691" y="852"/>
                  </a:lnTo>
                  <a:lnTo>
                    <a:pt x="1681" y="855"/>
                  </a:lnTo>
                  <a:lnTo>
                    <a:pt x="1671" y="857"/>
                  </a:lnTo>
                  <a:lnTo>
                    <a:pt x="1662" y="861"/>
                  </a:lnTo>
                  <a:lnTo>
                    <a:pt x="1657" y="865"/>
                  </a:lnTo>
                  <a:lnTo>
                    <a:pt x="1650" y="882"/>
                  </a:lnTo>
                  <a:lnTo>
                    <a:pt x="1640" y="898"/>
                  </a:lnTo>
                  <a:lnTo>
                    <a:pt x="1633" y="914"/>
                  </a:lnTo>
                  <a:lnTo>
                    <a:pt x="1631" y="919"/>
                  </a:lnTo>
                  <a:lnTo>
                    <a:pt x="1627" y="929"/>
                  </a:lnTo>
                  <a:lnTo>
                    <a:pt x="1623" y="937"/>
                  </a:lnTo>
                  <a:lnTo>
                    <a:pt x="1620" y="940"/>
                  </a:lnTo>
                  <a:lnTo>
                    <a:pt x="1615" y="939"/>
                  </a:lnTo>
                  <a:lnTo>
                    <a:pt x="1611" y="934"/>
                  </a:lnTo>
                  <a:lnTo>
                    <a:pt x="1610" y="928"/>
                  </a:lnTo>
                  <a:lnTo>
                    <a:pt x="1609" y="922"/>
                  </a:lnTo>
                  <a:lnTo>
                    <a:pt x="1607" y="917"/>
                  </a:lnTo>
                  <a:lnTo>
                    <a:pt x="1604" y="914"/>
                  </a:lnTo>
                  <a:lnTo>
                    <a:pt x="1601" y="917"/>
                  </a:lnTo>
                  <a:lnTo>
                    <a:pt x="1601" y="922"/>
                  </a:lnTo>
                  <a:lnTo>
                    <a:pt x="1602" y="927"/>
                  </a:lnTo>
                  <a:lnTo>
                    <a:pt x="1604" y="932"/>
                  </a:lnTo>
                  <a:lnTo>
                    <a:pt x="1604" y="935"/>
                  </a:lnTo>
                  <a:lnTo>
                    <a:pt x="1605" y="942"/>
                  </a:lnTo>
                  <a:lnTo>
                    <a:pt x="1605" y="949"/>
                  </a:lnTo>
                  <a:lnTo>
                    <a:pt x="1604" y="957"/>
                  </a:lnTo>
                  <a:lnTo>
                    <a:pt x="1606" y="964"/>
                  </a:lnTo>
                  <a:lnTo>
                    <a:pt x="1610" y="969"/>
                  </a:lnTo>
                  <a:lnTo>
                    <a:pt x="1615" y="975"/>
                  </a:lnTo>
                  <a:lnTo>
                    <a:pt x="1616" y="981"/>
                  </a:lnTo>
                  <a:lnTo>
                    <a:pt x="1615" y="990"/>
                  </a:lnTo>
                  <a:lnTo>
                    <a:pt x="1611" y="995"/>
                  </a:lnTo>
                  <a:lnTo>
                    <a:pt x="1606" y="999"/>
                  </a:lnTo>
                  <a:lnTo>
                    <a:pt x="1601" y="1001"/>
                  </a:lnTo>
                  <a:lnTo>
                    <a:pt x="1597" y="1004"/>
                  </a:lnTo>
                  <a:lnTo>
                    <a:pt x="1595" y="1008"/>
                  </a:lnTo>
                  <a:lnTo>
                    <a:pt x="1596" y="1014"/>
                  </a:lnTo>
                  <a:lnTo>
                    <a:pt x="1596" y="1016"/>
                  </a:lnTo>
                  <a:lnTo>
                    <a:pt x="1596" y="1019"/>
                  </a:lnTo>
                  <a:lnTo>
                    <a:pt x="1595" y="1020"/>
                  </a:lnTo>
                  <a:lnTo>
                    <a:pt x="1592" y="1021"/>
                  </a:lnTo>
                  <a:lnTo>
                    <a:pt x="1591" y="1022"/>
                  </a:lnTo>
                  <a:lnTo>
                    <a:pt x="1589" y="1022"/>
                  </a:lnTo>
                  <a:lnTo>
                    <a:pt x="1587" y="1024"/>
                  </a:lnTo>
                  <a:lnTo>
                    <a:pt x="1586" y="1024"/>
                  </a:lnTo>
                  <a:lnTo>
                    <a:pt x="1574" y="1030"/>
                  </a:lnTo>
                  <a:lnTo>
                    <a:pt x="1565" y="1035"/>
                  </a:lnTo>
                  <a:lnTo>
                    <a:pt x="1554" y="1041"/>
                  </a:lnTo>
                  <a:lnTo>
                    <a:pt x="1543" y="1047"/>
                  </a:lnTo>
                  <a:lnTo>
                    <a:pt x="1531" y="1052"/>
                  </a:lnTo>
                  <a:lnTo>
                    <a:pt x="1523" y="1061"/>
                  </a:lnTo>
                  <a:lnTo>
                    <a:pt x="1515" y="1065"/>
                  </a:lnTo>
                  <a:lnTo>
                    <a:pt x="1506" y="1069"/>
                  </a:lnTo>
                  <a:lnTo>
                    <a:pt x="1499" y="1071"/>
                  </a:lnTo>
                  <a:lnTo>
                    <a:pt x="1495" y="1073"/>
                  </a:lnTo>
                  <a:lnTo>
                    <a:pt x="1491" y="1076"/>
                  </a:lnTo>
                  <a:lnTo>
                    <a:pt x="1488" y="1078"/>
                  </a:lnTo>
                  <a:lnTo>
                    <a:pt x="1485" y="1081"/>
                  </a:lnTo>
                  <a:lnTo>
                    <a:pt x="1483" y="1083"/>
                  </a:lnTo>
                  <a:lnTo>
                    <a:pt x="1480" y="1087"/>
                  </a:lnTo>
                  <a:lnTo>
                    <a:pt x="1480" y="1095"/>
                  </a:lnTo>
                  <a:lnTo>
                    <a:pt x="1479" y="1101"/>
                  </a:lnTo>
                  <a:lnTo>
                    <a:pt x="1475" y="1108"/>
                  </a:lnTo>
                  <a:lnTo>
                    <a:pt x="1474" y="1113"/>
                  </a:lnTo>
                  <a:lnTo>
                    <a:pt x="1475" y="1121"/>
                  </a:lnTo>
                  <a:lnTo>
                    <a:pt x="1478" y="1128"/>
                  </a:lnTo>
                  <a:lnTo>
                    <a:pt x="1481" y="1138"/>
                  </a:lnTo>
                  <a:lnTo>
                    <a:pt x="1488" y="1146"/>
                  </a:lnTo>
                  <a:lnTo>
                    <a:pt x="1491" y="1154"/>
                  </a:lnTo>
                  <a:lnTo>
                    <a:pt x="1493" y="1158"/>
                  </a:lnTo>
                  <a:lnTo>
                    <a:pt x="1493" y="1161"/>
                  </a:lnTo>
                  <a:lnTo>
                    <a:pt x="1493" y="1164"/>
                  </a:lnTo>
                  <a:lnTo>
                    <a:pt x="1494" y="1167"/>
                  </a:lnTo>
                  <a:lnTo>
                    <a:pt x="1494" y="1169"/>
                  </a:lnTo>
                  <a:lnTo>
                    <a:pt x="1496" y="1170"/>
                  </a:lnTo>
                  <a:lnTo>
                    <a:pt x="1501" y="1184"/>
                  </a:lnTo>
                  <a:lnTo>
                    <a:pt x="1504" y="1198"/>
                  </a:lnTo>
                  <a:lnTo>
                    <a:pt x="1504" y="1213"/>
                  </a:lnTo>
                  <a:lnTo>
                    <a:pt x="1504" y="1215"/>
                  </a:lnTo>
                  <a:lnTo>
                    <a:pt x="1505" y="1218"/>
                  </a:lnTo>
                  <a:lnTo>
                    <a:pt x="1505" y="1220"/>
                  </a:lnTo>
                  <a:lnTo>
                    <a:pt x="1504" y="1223"/>
                  </a:lnTo>
                  <a:lnTo>
                    <a:pt x="1503" y="1225"/>
                  </a:lnTo>
                  <a:lnTo>
                    <a:pt x="1499" y="1228"/>
                  </a:lnTo>
                  <a:lnTo>
                    <a:pt x="1498" y="1231"/>
                  </a:lnTo>
                  <a:lnTo>
                    <a:pt x="1495" y="1234"/>
                  </a:lnTo>
                  <a:lnTo>
                    <a:pt x="1493" y="1235"/>
                  </a:lnTo>
                  <a:lnTo>
                    <a:pt x="1489" y="1236"/>
                  </a:lnTo>
                  <a:lnTo>
                    <a:pt x="1486" y="1236"/>
                  </a:lnTo>
                  <a:lnTo>
                    <a:pt x="1480" y="1229"/>
                  </a:lnTo>
                  <a:lnTo>
                    <a:pt x="1475" y="1220"/>
                  </a:lnTo>
                  <a:lnTo>
                    <a:pt x="1473" y="1213"/>
                  </a:lnTo>
                  <a:lnTo>
                    <a:pt x="1469" y="1208"/>
                  </a:lnTo>
                  <a:lnTo>
                    <a:pt x="1465" y="1203"/>
                  </a:lnTo>
                  <a:lnTo>
                    <a:pt x="1460" y="1199"/>
                  </a:lnTo>
                  <a:lnTo>
                    <a:pt x="1455" y="1198"/>
                  </a:lnTo>
                  <a:lnTo>
                    <a:pt x="1453" y="1195"/>
                  </a:lnTo>
                  <a:lnTo>
                    <a:pt x="1450" y="1192"/>
                  </a:lnTo>
                  <a:lnTo>
                    <a:pt x="1449" y="1188"/>
                  </a:lnTo>
                  <a:lnTo>
                    <a:pt x="1449" y="1183"/>
                  </a:lnTo>
                  <a:lnTo>
                    <a:pt x="1448" y="1178"/>
                  </a:lnTo>
                  <a:lnTo>
                    <a:pt x="1445" y="1174"/>
                  </a:lnTo>
                  <a:lnTo>
                    <a:pt x="1443" y="1170"/>
                  </a:lnTo>
                  <a:lnTo>
                    <a:pt x="1442" y="1166"/>
                  </a:lnTo>
                  <a:lnTo>
                    <a:pt x="1440" y="1163"/>
                  </a:lnTo>
                  <a:lnTo>
                    <a:pt x="1440" y="1159"/>
                  </a:lnTo>
                  <a:lnTo>
                    <a:pt x="1442" y="1156"/>
                  </a:lnTo>
                  <a:lnTo>
                    <a:pt x="1442" y="1153"/>
                  </a:lnTo>
                  <a:lnTo>
                    <a:pt x="1440" y="1149"/>
                  </a:lnTo>
                  <a:lnTo>
                    <a:pt x="1439" y="1147"/>
                  </a:lnTo>
                  <a:lnTo>
                    <a:pt x="1434" y="1141"/>
                  </a:lnTo>
                  <a:lnTo>
                    <a:pt x="1429" y="1134"/>
                  </a:lnTo>
                  <a:lnTo>
                    <a:pt x="1424" y="1129"/>
                  </a:lnTo>
                  <a:lnTo>
                    <a:pt x="1418" y="1129"/>
                  </a:lnTo>
                  <a:lnTo>
                    <a:pt x="1413" y="1134"/>
                  </a:lnTo>
                  <a:lnTo>
                    <a:pt x="1403" y="1138"/>
                  </a:lnTo>
                  <a:lnTo>
                    <a:pt x="1393" y="1138"/>
                  </a:lnTo>
                  <a:lnTo>
                    <a:pt x="1382" y="1136"/>
                  </a:lnTo>
                  <a:lnTo>
                    <a:pt x="1373" y="1132"/>
                  </a:lnTo>
                  <a:lnTo>
                    <a:pt x="1361" y="1124"/>
                  </a:lnTo>
                  <a:lnTo>
                    <a:pt x="1348" y="1122"/>
                  </a:lnTo>
                  <a:lnTo>
                    <a:pt x="1334" y="1123"/>
                  </a:lnTo>
                  <a:lnTo>
                    <a:pt x="1321" y="1123"/>
                  </a:lnTo>
                  <a:lnTo>
                    <a:pt x="1316" y="1122"/>
                  </a:lnTo>
                  <a:lnTo>
                    <a:pt x="1307" y="1119"/>
                  </a:lnTo>
                  <a:lnTo>
                    <a:pt x="1297" y="1118"/>
                  </a:lnTo>
                  <a:lnTo>
                    <a:pt x="1288" y="1117"/>
                  </a:lnTo>
                  <a:lnTo>
                    <a:pt x="1283" y="1118"/>
                  </a:lnTo>
                  <a:lnTo>
                    <a:pt x="1285" y="1119"/>
                  </a:lnTo>
                  <a:lnTo>
                    <a:pt x="1286" y="1121"/>
                  </a:lnTo>
                  <a:lnTo>
                    <a:pt x="1287" y="1123"/>
                  </a:lnTo>
                  <a:lnTo>
                    <a:pt x="1288" y="1126"/>
                  </a:lnTo>
                  <a:lnTo>
                    <a:pt x="1291" y="1127"/>
                  </a:lnTo>
                  <a:lnTo>
                    <a:pt x="1292" y="1129"/>
                  </a:lnTo>
                  <a:lnTo>
                    <a:pt x="1295" y="1132"/>
                  </a:lnTo>
                  <a:lnTo>
                    <a:pt x="1296" y="1133"/>
                  </a:lnTo>
                  <a:lnTo>
                    <a:pt x="1296" y="1134"/>
                  </a:lnTo>
                  <a:lnTo>
                    <a:pt x="1296" y="1136"/>
                  </a:lnTo>
                  <a:lnTo>
                    <a:pt x="1295" y="1137"/>
                  </a:lnTo>
                  <a:lnTo>
                    <a:pt x="1292" y="1137"/>
                  </a:lnTo>
                  <a:lnTo>
                    <a:pt x="1290" y="1137"/>
                  </a:lnTo>
                  <a:lnTo>
                    <a:pt x="1283" y="1138"/>
                  </a:lnTo>
                  <a:lnTo>
                    <a:pt x="1280" y="1142"/>
                  </a:lnTo>
                  <a:lnTo>
                    <a:pt x="1277" y="1146"/>
                  </a:lnTo>
                  <a:lnTo>
                    <a:pt x="1275" y="1148"/>
                  </a:lnTo>
                  <a:lnTo>
                    <a:pt x="1268" y="1147"/>
                  </a:lnTo>
                  <a:lnTo>
                    <a:pt x="1260" y="1143"/>
                  </a:lnTo>
                  <a:lnTo>
                    <a:pt x="1254" y="1138"/>
                  </a:lnTo>
                  <a:lnTo>
                    <a:pt x="1247" y="1133"/>
                  </a:lnTo>
                  <a:lnTo>
                    <a:pt x="1241" y="1132"/>
                  </a:lnTo>
                  <a:lnTo>
                    <a:pt x="1231" y="1134"/>
                  </a:lnTo>
                  <a:lnTo>
                    <a:pt x="1222" y="1136"/>
                  </a:lnTo>
                  <a:lnTo>
                    <a:pt x="1212" y="1133"/>
                  </a:lnTo>
                  <a:lnTo>
                    <a:pt x="1201" y="1132"/>
                  </a:lnTo>
                  <a:lnTo>
                    <a:pt x="1190" y="1131"/>
                  </a:lnTo>
                  <a:lnTo>
                    <a:pt x="1181" y="1132"/>
                  </a:lnTo>
                  <a:lnTo>
                    <a:pt x="1180" y="1134"/>
                  </a:lnTo>
                  <a:lnTo>
                    <a:pt x="1179" y="1137"/>
                  </a:lnTo>
                  <a:lnTo>
                    <a:pt x="1176" y="1139"/>
                  </a:lnTo>
                  <a:lnTo>
                    <a:pt x="1174" y="1139"/>
                  </a:lnTo>
                  <a:lnTo>
                    <a:pt x="1171" y="1139"/>
                  </a:lnTo>
                  <a:lnTo>
                    <a:pt x="1169" y="1142"/>
                  </a:lnTo>
                  <a:lnTo>
                    <a:pt x="1156" y="1144"/>
                  </a:lnTo>
                  <a:lnTo>
                    <a:pt x="1145" y="1149"/>
                  </a:lnTo>
                  <a:lnTo>
                    <a:pt x="1134" y="1153"/>
                  </a:lnTo>
                  <a:lnTo>
                    <a:pt x="1126" y="1158"/>
                  </a:lnTo>
                  <a:lnTo>
                    <a:pt x="1121" y="1163"/>
                  </a:lnTo>
                  <a:lnTo>
                    <a:pt x="1119" y="1173"/>
                  </a:lnTo>
                  <a:lnTo>
                    <a:pt x="1118" y="1177"/>
                  </a:lnTo>
                  <a:lnTo>
                    <a:pt x="1118" y="1180"/>
                  </a:lnTo>
                  <a:lnTo>
                    <a:pt x="1118" y="1184"/>
                  </a:lnTo>
                  <a:lnTo>
                    <a:pt x="1118" y="1188"/>
                  </a:lnTo>
                  <a:lnTo>
                    <a:pt x="1119" y="1192"/>
                  </a:lnTo>
                  <a:lnTo>
                    <a:pt x="1120" y="1195"/>
                  </a:lnTo>
                  <a:lnTo>
                    <a:pt x="1123" y="1199"/>
                  </a:lnTo>
                  <a:lnTo>
                    <a:pt x="1125" y="1202"/>
                  </a:lnTo>
                  <a:lnTo>
                    <a:pt x="1128" y="1205"/>
                  </a:lnTo>
                  <a:lnTo>
                    <a:pt x="1129" y="1210"/>
                  </a:lnTo>
                  <a:lnTo>
                    <a:pt x="1129" y="1221"/>
                  </a:lnTo>
                  <a:lnTo>
                    <a:pt x="1126" y="1231"/>
                  </a:lnTo>
                  <a:lnTo>
                    <a:pt x="1123" y="1243"/>
                  </a:lnTo>
                  <a:lnTo>
                    <a:pt x="1121" y="1254"/>
                  </a:lnTo>
                  <a:lnTo>
                    <a:pt x="1123" y="1263"/>
                  </a:lnTo>
                  <a:lnTo>
                    <a:pt x="1125" y="1270"/>
                  </a:lnTo>
                  <a:lnTo>
                    <a:pt x="1126" y="1280"/>
                  </a:lnTo>
                  <a:lnTo>
                    <a:pt x="1128" y="1282"/>
                  </a:lnTo>
                  <a:lnTo>
                    <a:pt x="1130" y="1285"/>
                  </a:lnTo>
                  <a:lnTo>
                    <a:pt x="1133" y="1286"/>
                  </a:lnTo>
                  <a:lnTo>
                    <a:pt x="1135" y="1289"/>
                  </a:lnTo>
                  <a:lnTo>
                    <a:pt x="1136" y="1291"/>
                  </a:lnTo>
                  <a:lnTo>
                    <a:pt x="1140" y="1295"/>
                  </a:lnTo>
                  <a:lnTo>
                    <a:pt x="1141" y="1299"/>
                  </a:lnTo>
                  <a:lnTo>
                    <a:pt x="1143" y="1302"/>
                  </a:lnTo>
                  <a:lnTo>
                    <a:pt x="1145" y="1306"/>
                  </a:lnTo>
                  <a:lnTo>
                    <a:pt x="1150" y="1313"/>
                  </a:lnTo>
                  <a:lnTo>
                    <a:pt x="1155" y="1320"/>
                  </a:lnTo>
                  <a:lnTo>
                    <a:pt x="1160" y="1325"/>
                  </a:lnTo>
                  <a:lnTo>
                    <a:pt x="1163" y="1328"/>
                  </a:lnTo>
                  <a:lnTo>
                    <a:pt x="1165" y="1332"/>
                  </a:lnTo>
                  <a:lnTo>
                    <a:pt x="1166" y="1336"/>
                  </a:lnTo>
                  <a:lnTo>
                    <a:pt x="1169" y="1340"/>
                  </a:lnTo>
                  <a:lnTo>
                    <a:pt x="1171" y="1343"/>
                  </a:lnTo>
                  <a:lnTo>
                    <a:pt x="1179" y="1346"/>
                  </a:lnTo>
                  <a:lnTo>
                    <a:pt x="1185" y="1347"/>
                  </a:lnTo>
                  <a:lnTo>
                    <a:pt x="1192" y="1348"/>
                  </a:lnTo>
                  <a:lnTo>
                    <a:pt x="1194" y="1350"/>
                  </a:lnTo>
                  <a:lnTo>
                    <a:pt x="1196" y="1351"/>
                  </a:lnTo>
                  <a:lnTo>
                    <a:pt x="1199" y="1352"/>
                  </a:lnTo>
                  <a:lnTo>
                    <a:pt x="1201" y="1353"/>
                  </a:lnTo>
                  <a:lnTo>
                    <a:pt x="1204" y="1353"/>
                  </a:lnTo>
                  <a:lnTo>
                    <a:pt x="1206" y="1355"/>
                  </a:lnTo>
                  <a:lnTo>
                    <a:pt x="1207" y="1353"/>
                  </a:lnTo>
                  <a:lnTo>
                    <a:pt x="1210" y="1352"/>
                  </a:lnTo>
                  <a:lnTo>
                    <a:pt x="1212" y="1351"/>
                  </a:lnTo>
                  <a:lnTo>
                    <a:pt x="1215" y="1350"/>
                  </a:lnTo>
                  <a:lnTo>
                    <a:pt x="1217" y="1350"/>
                  </a:lnTo>
                  <a:lnTo>
                    <a:pt x="1220" y="1350"/>
                  </a:lnTo>
                  <a:lnTo>
                    <a:pt x="1224" y="1351"/>
                  </a:lnTo>
                  <a:lnTo>
                    <a:pt x="1240" y="1351"/>
                  </a:lnTo>
                  <a:lnTo>
                    <a:pt x="1242" y="1350"/>
                  </a:lnTo>
                  <a:lnTo>
                    <a:pt x="1245" y="1348"/>
                  </a:lnTo>
                  <a:lnTo>
                    <a:pt x="1247" y="1348"/>
                  </a:lnTo>
                  <a:lnTo>
                    <a:pt x="1250" y="1350"/>
                  </a:lnTo>
                  <a:lnTo>
                    <a:pt x="1252" y="1351"/>
                  </a:lnTo>
                  <a:lnTo>
                    <a:pt x="1255" y="1352"/>
                  </a:lnTo>
                  <a:lnTo>
                    <a:pt x="1256" y="1353"/>
                  </a:lnTo>
                  <a:lnTo>
                    <a:pt x="1257" y="1353"/>
                  </a:lnTo>
                  <a:lnTo>
                    <a:pt x="1260" y="1355"/>
                  </a:lnTo>
                  <a:lnTo>
                    <a:pt x="1263" y="1353"/>
                  </a:lnTo>
                  <a:lnTo>
                    <a:pt x="1266" y="1353"/>
                  </a:lnTo>
                  <a:lnTo>
                    <a:pt x="1268" y="1352"/>
                  </a:lnTo>
                  <a:lnTo>
                    <a:pt x="1270" y="1351"/>
                  </a:lnTo>
                  <a:lnTo>
                    <a:pt x="1270" y="1348"/>
                  </a:lnTo>
                  <a:lnTo>
                    <a:pt x="1270" y="1347"/>
                  </a:lnTo>
                  <a:lnTo>
                    <a:pt x="1268" y="1346"/>
                  </a:lnTo>
                  <a:lnTo>
                    <a:pt x="1268" y="1343"/>
                  </a:lnTo>
                  <a:lnTo>
                    <a:pt x="1270" y="1341"/>
                  </a:lnTo>
                  <a:lnTo>
                    <a:pt x="1271" y="1340"/>
                  </a:lnTo>
                  <a:lnTo>
                    <a:pt x="1273" y="1337"/>
                  </a:lnTo>
                  <a:lnTo>
                    <a:pt x="1276" y="1335"/>
                  </a:lnTo>
                  <a:lnTo>
                    <a:pt x="1280" y="1330"/>
                  </a:lnTo>
                  <a:lnTo>
                    <a:pt x="1281" y="1322"/>
                  </a:lnTo>
                  <a:lnTo>
                    <a:pt x="1281" y="1315"/>
                  </a:lnTo>
                  <a:lnTo>
                    <a:pt x="1285" y="1310"/>
                  </a:lnTo>
                  <a:lnTo>
                    <a:pt x="1292" y="1307"/>
                  </a:lnTo>
                  <a:lnTo>
                    <a:pt x="1301" y="1307"/>
                  </a:lnTo>
                  <a:lnTo>
                    <a:pt x="1311" y="1307"/>
                  </a:lnTo>
                  <a:lnTo>
                    <a:pt x="1318" y="1306"/>
                  </a:lnTo>
                  <a:lnTo>
                    <a:pt x="1325" y="1305"/>
                  </a:lnTo>
                  <a:lnTo>
                    <a:pt x="1334" y="1305"/>
                  </a:lnTo>
                  <a:lnTo>
                    <a:pt x="1344" y="1305"/>
                  </a:lnTo>
                  <a:lnTo>
                    <a:pt x="1353" y="1306"/>
                  </a:lnTo>
                  <a:lnTo>
                    <a:pt x="1358" y="1309"/>
                  </a:lnTo>
                  <a:lnTo>
                    <a:pt x="1359" y="1315"/>
                  </a:lnTo>
                  <a:lnTo>
                    <a:pt x="1357" y="1318"/>
                  </a:lnTo>
                  <a:lnTo>
                    <a:pt x="1354" y="1322"/>
                  </a:lnTo>
                  <a:lnTo>
                    <a:pt x="1352" y="1325"/>
                  </a:lnTo>
                  <a:lnTo>
                    <a:pt x="1349" y="1328"/>
                  </a:lnTo>
                  <a:lnTo>
                    <a:pt x="1347" y="1332"/>
                  </a:lnTo>
                  <a:lnTo>
                    <a:pt x="1347" y="1336"/>
                  </a:lnTo>
                  <a:lnTo>
                    <a:pt x="1347" y="1340"/>
                  </a:lnTo>
                  <a:lnTo>
                    <a:pt x="1346" y="1350"/>
                  </a:lnTo>
                  <a:lnTo>
                    <a:pt x="1343" y="1357"/>
                  </a:lnTo>
                  <a:lnTo>
                    <a:pt x="1337" y="1363"/>
                  </a:lnTo>
                  <a:lnTo>
                    <a:pt x="1328" y="1367"/>
                  </a:lnTo>
                  <a:lnTo>
                    <a:pt x="1325" y="1367"/>
                  </a:lnTo>
                  <a:lnTo>
                    <a:pt x="1322" y="1367"/>
                  </a:lnTo>
                  <a:lnTo>
                    <a:pt x="1318" y="1368"/>
                  </a:lnTo>
                  <a:lnTo>
                    <a:pt x="1316" y="1369"/>
                  </a:lnTo>
                  <a:lnTo>
                    <a:pt x="1316" y="1372"/>
                  </a:lnTo>
                  <a:lnTo>
                    <a:pt x="1317" y="1374"/>
                  </a:lnTo>
                  <a:lnTo>
                    <a:pt x="1320" y="1377"/>
                  </a:lnTo>
                  <a:lnTo>
                    <a:pt x="1322" y="1378"/>
                  </a:lnTo>
                  <a:lnTo>
                    <a:pt x="1326" y="1379"/>
                  </a:lnTo>
                  <a:lnTo>
                    <a:pt x="1328" y="1384"/>
                  </a:lnTo>
                  <a:lnTo>
                    <a:pt x="1331" y="1391"/>
                  </a:lnTo>
                  <a:lnTo>
                    <a:pt x="1333" y="1396"/>
                  </a:lnTo>
                  <a:lnTo>
                    <a:pt x="1338" y="1401"/>
                  </a:lnTo>
                  <a:lnTo>
                    <a:pt x="1344" y="1403"/>
                  </a:lnTo>
                  <a:lnTo>
                    <a:pt x="1352" y="1403"/>
                  </a:lnTo>
                  <a:lnTo>
                    <a:pt x="1359" y="1402"/>
                  </a:lnTo>
                  <a:lnTo>
                    <a:pt x="1367" y="1401"/>
                  </a:lnTo>
                  <a:lnTo>
                    <a:pt x="1373" y="1403"/>
                  </a:lnTo>
                  <a:lnTo>
                    <a:pt x="1383" y="1403"/>
                  </a:lnTo>
                  <a:lnTo>
                    <a:pt x="1392" y="1402"/>
                  </a:lnTo>
                  <a:lnTo>
                    <a:pt x="1402" y="1401"/>
                  </a:lnTo>
                  <a:lnTo>
                    <a:pt x="1405" y="1401"/>
                  </a:lnTo>
                  <a:lnTo>
                    <a:pt x="1410" y="1401"/>
                  </a:lnTo>
                  <a:lnTo>
                    <a:pt x="1414" y="1401"/>
                  </a:lnTo>
                  <a:lnTo>
                    <a:pt x="1418" y="1402"/>
                  </a:lnTo>
                  <a:lnTo>
                    <a:pt x="1420" y="1403"/>
                  </a:lnTo>
                  <a:lnTo>
                    <a:pt x="1422" y="1406"/>
                  </a:lnTo>
                  <a:lnTo>
                    <a:pt x="1424" y="1408"/>
                  </a:lnTo>
                  <a:lnTo>
                    <a:pt x="1425" y="1411"/>
                  </a:lnTo>
                  <a:lnTo>
                    <a:pt x="1428" y="1412"/>
                  </a:lnTo>
                  <a:lnTo>
                    <a:pt x="1430" y="1412"/>
                  </a:lnTo>
                  <a:lnTo>
                    <a:pt x="1433" y="1412"/>
                  </a:lnTo>
                  <a:lnTo>
                    <a:pt x="1435" y="1411"/>
                  </a:lnTo>
                  <a:lnTo>
                    <a:pt x="1439" y="1411"/>
                  </a:lnTo>
                  <a:lnTo>
                    <a:pt x="1444" y="1413"/>
                  </a:lnTo>
                  <a:lnTo>
                    <a:pt x="1447" y="1418"/>
                  </a:lnTo>
                  <a:lnTo>
                    <a:pt x="1448" y="1425"/>
                  </a:lnTo>
                  <a:lnTo>
                    <a:pt x="1447" y="1432"/>
                  </a:lnTo>
                  <a:lnTo>
                    <a:pt x="1447" y="1437"/>
                  </a:lnTo>
                  <a:lnTo>
                    <a:pt x="1445" y="1442"/>
                  </a:lnTo>
                  <a:lnTo>
                    <a:pt x="1444" y="1447"/>
                  </a:lnTo>
                  <a:lnTo>
                    <a:pt x="1443" y="1450"/>
                  </a:lnTo>
                  <a:lnTo>
                    <a:pt x="1442" y="1455"/>
                  </a:lnTo>
                  <a:lnTo>
                    <a:pt x="1440" y="1459"/>
                  </a:lnTo>
                  <a:lnTo>
                    <a:pt x="1439" y="1464"/>
                  </a:lnTo>
                  <a:lnTo>
                    <a:pt x="1438" y="1466"/>
                  </a:lnTo>
                  <a:lnTo>
                    <a:pt x="1437" y="1470"/>
                  </a:lnTo>
                  <a:lnTo>
                    <a:pt x="1437" y="1474"/>
                  </a:lnTo>
                  <a:lnTo>
                    <a:pt x="1437" y="1491"/>
                  </a:lnTo>
                  <a:lnTo>
                    <a:pt x="1438" y="1495"/>
                  </a:lnTo>
                  <a:lnTo>
                    <a:pt x="1442" y="1496"/>
                  </a:lnTo>
                  <a:lnTo>
                    <a:pt x="1445" y="1499"/>
                  </a:lnTo>
                  <a:lnTo>
                    <a:pt x="1448" y="1500"/>
                  </a:lnTo>
                  <a:lnTo>
                    <a:pt x="1452" y="1503"/>
                  </a:lnTo>
                  <a:lnTo>
                    <a:pt x="1453" y="1504"/>
                  </a:lnTo>
                  <a:lnTo>
                    <a:pt x="1454" y="1505"/>
                  </a:lnTo>
                  <a:lnTo>
                    <a:pt x="1457" y="1506"/>
                  </a:lnTo>
                  <a:lnTo>
                    <a:pt x="1459" y="1509"/>
                  </a:lnTo>
                  <a:lnTo>
                    <a:pt x="1463" y="1510"/>
                  </a:lnTo>
                  <a:lnTo>
                    <a:pt x="1468" y="1512"/>
                  </a:lnTo>
                  <a:lnTo>
                    <a:pt x="1473" y="1512"/>
                  </a:lnTo>
                  <a:lnTo>
                    <a:pt x="1478" y="1512"/>
                  </a:lnTo>
                  <a:lnTo>
                    <a:pt x="1491" y="1511"/>
                  </a:lnTo>
                  <a:lnTo>
                    <a:pt x="1503" y="1508"/>
                  </a:lnTo>
                  <a:lnTo>
                    <a:pt x="1513" y="1505"/>
                  </a:lnTo>
                  <a:lnTo>
                    <a:pt x="1523" y="1503"/>
                  </a:lnTo>
                  <a:lnTo>
                    <a:pt x="1533" y="1505"/>
                  </a:lnTo>
                  <a:lnTo>
                    <a:pt x="1543" y="1508"/>
                  </a:lnTo>
                  <a:lnTo>
                    <a:pt x="1551" y="1510"/>
                  </a:lnTo>
                  <a:lnTo>
                    <a:pt x="1552" y="1510"/>
                  </a:lnTo>
                  <a:lnTo>
                    <a:pt x="1554" y="1511"/>
                  </a:lnTo>
                  <a:lnTo>
                    <a:pt x="1556" y="1514"/>
                  </a:lnTo>
                  <a:lnTo>
                    <a:pt x="1560" y="1515"/>
                  </a:lnTo>
                  <a:lnTo>
                    <a:pt x="1562" y="1516"/>
                  </a:lnTo>
                  <a:lnTo>
                    <a:pt x="1566" y="1517"/>
                  </a:lnTo>
                  <a:lnTo>
                    <a:pt x="1569" y="1519"/>
                  </a:lnTo>
                  <a:lnTo>
                    <a:pt x="1570" y="1517"/>
                  </a:lnTo>
                  <a:lnTo>
                    <a:pt x="1574" y="1516"/>
                  </a:lnTo>
                  <a:lnTo>
                    <a:pt x="1577" y="1514"/>
                  </a:lnTo>
                  <a:lnTo>
                    <a:pt x="1581" y="1511"/>
                  </a:lnTo>
                  <a:lnTo>
                    <a:pt x="1584" y="1508"/>
                  </a:lnTo>
                  <a:lnTo>
                    <a:pt x="1589" y="1505"/>
                  </a:lnTo>
                  <a:lnTo>
                    <a:pt x="1595" y="1501"/>
                  </a:lnTo>
                  <a:lnTo>
                    <a:pt x="1599" y="1495"/>
                  </a:lnTo>
                  <a:lnTo>
                    <a:pt x="1601" y="1490"/>
                  </a:lnTo>
                  <a:lnTo>
                    <a:pt x="1604" y="1484"/>
                  </a:lnTo>
                  <a:lnTo>
                    <a:pt x="1610" y="1479"/>
                  </a:lnTo>
                  <a:lnTo>
                    <a:pt x="1611" y="1478"/>
                  </a:lnTo>
                  <a:lnTo>
                    <a:pt x="1614" y="1476"/>
                  </a:lnTo>
                  <a:lnTo>
                    <a:pt x="1615" y="1474"/>
                  </a:lnTo>
                  <a:lnTo>
                    <a:pt x="1617" y="1474"/>
                  </a:lnTo>
                  <a:lnTo>
                    <a:pt x="1620" y="1474"/>
                  </a:lnTo>
                  <a:lnTo>
                    <a:pt x="1621" y="1474"/>
                  </a:lnTo>
                  <a:lnTo>
                    <a:pt x="1622" y="1475"/>
                  </a:lnTo>
                  <a:lnTo>
                    <a:pt x="1623" y="1475"/>
                  </a:lnTo>
                  <a:lnTo>
                    <a:pt x="1625" y="1476"/>
                  </a:lnTo>
                  <a:lnTo>
                    <a:pt x="1627" y="1476"/>
                  </a:lnTo>
                  <a:lnTo>
                    <a:pt x="1628" y="1476"/>
                  </a:lnTo>
                  <a:lnTo>
                    <a:pt x="1630" y="1475"/>
                  </a:lnTo>
                  <a:lnTo>
                    <a:pt x="1631" y="1473"/>
                  </a:lnTo>
                  <a:lnTo>
                    <a:pt x="1632" y="1471"/>
                  </a:lnTo>
                  <a:lnTo>
                    <a:pt x="1633" y="1470"/>
                  </a:lnTo>
                  <a:lnTo>
                    <a:pt x="1636" y="1468"/>
                  </a:lnTo>
                  <a:lnTo>
                    <a:pt x="1661" y="1463"/>
                  </a:lnTo>
                  <a:lnTo>
                    <a:pt x="1683" y="1453"/>
                  </a:lnTo>
                  <a:lnTo>
                    <a:pt x="1685" y="1452"/>
                  </a:lnTo>
                  <a:lnTo>
                    <a:pt x="1687" y="1449"/>
                  </a:lnTo>
                  <a:lnTo>
                    <a:pt x="1691" y="1449"/>
                  </a:lnTo>
                  <a:lnTo>
                    <a:pt x="1693" y="1448"/>
                  </a:lnTo>
                  <a:lnTo>
                    <a:pt x="1696" y="1448"/>
                  </a:lnTo>
                  <a:lnTo>
                    <a:pt x="1698" y="1448"/>
                  </a:lnTo>
                  <a:lnTo>
                    <a:pt x="1701" y="1449"/>
                  </a:lnTo>
                  <a:lnTo>
                    <a:pt x="1702" y="1450"/>
                  </a:lnTo>
                  <a:lnTo>
                    <a:pt x="1701" y="1453"/>
                  </a:lnTo>
                  <a:lnTo>
                    <a:pt x="1699" y="1455"/>
                  </a:lnTo>
                  <a:lnTo>
                    <a:pt x="1697" y="1457"/>
                  </a:lnTo>
                  <a:lnTo>
                    <a:pt x="1695" y="1458"/>
                  </a:lnTo>
                  <a:lnTo>
                    <a:pt x="1692" y="1459"/>
                  </a:lnTo>
                  <a:lnTo>
                    <a:pt x="1690" y="1459"/>
                  </a:lnTo>
                  <a:lnTo>
                    <a:pt x="1686" y="1460"/>
                  </a:lnTo>
                  <a:lnTo>
                    <a:pt x="1685" y="1461"/>
                  </a:lnTo>
                  <a:lnTo>
                    <a:pt x="1683" y="1463"/>
                  </a:lnTo>
                  <a:lnTo>
                    <a:pt x="1682" y="1465"/>
                  </a:lnTo>
                  <a:lnTo>
                    <a:pt x="1682" y="1468"/>
                  </a:lnTo>
                  <a:lnTo>
                    <a:pt x="1682" y="1470"/>
                  </a:lnTo>
                  <a:lnTo>
                    <a:pt x="1683" y="1474"/>
                  </a:lnTo>
                  <a:lnTo>
                    <a:pt x="1685" y="1476"/>
                  </a:lnTo>
                  <a:lnTo>
                    <a:pt x="1686" y="1479"/>
                  </a:lnTo>
                  <a:lnTo>
                    <a:pt x="1686" y="1481"/>
                  </a:lnTo>
                  <a:lnTo>
                    <a:pt x="1683" y="1484"/>
                  </a:lnTo>
                  <a:lnTo>
                    <a:pt x="1681" y="1485"/>
                  </a:lnTo>
                  <a:lnTo>
                    <a:pt x="1678" y="1488"/>
                  </a:lnTo>
                  <a:lnTo>
                    <a:pt x="1675" y="1489"/>
                  </a:lnTo>
                  <a:lnTo>
                    <a:pt x="1672" y="1490"/>
                  </a:lnTo>
                  <a:lnTo>
                    <a:pt x="1671" y="1493"/>
                  </a:lnTo>
                  <a:lnTo>
                    <a:pt x="1670" y="1494"/>
                  </a:lnTo>
                  <a:lnTo>
                    <a:pt x="1671" y="1495"/>
                  </a:lnTo>
                  <a:lnTo>
                    <a:pt x="1672" y="1496"/>
                  </a:lnTo>
                  <a:lnTo>
                    <a:pt x="1673" y="1498"/>
                  </a:lnTo>
                  <a:lnTo>
                    <a:pt x="1676" y="1499"/>
                  </a:lnTo>
                  <a:lnTo>
                    <a:pt x="1677" y="1500"/>
                  </a:lnTo>
                  <a:lnTo>
                    <a:pt x="1680" y="1500"/>
                  </a:lnTo>
                  <a:lnTo>
                    <a:pt x="1680" y="1501"/>
                  </a:lnTo>
                  <a:lnTo>
                    <a:pt x="1681" y="1503"/>
                  </a:lnTo>
                  <a:lnTo>
                    <a:pt x="1683" y="1505"/>
                  </a:lnTo>
                  <a:lnTo>
                    <a:pt x="1685" y="1505"/>
                  </a:lnTo>
                  <a:lnTo>
                    <a:pt x="1686" y="1505"/>
                  </a:lnTo>
                  <a:lnTo>
                    <a:pt x="1688" y="1503"/>
                  </a:lnTo>
                  <a:lnTo>
                    <a:pt x="1690" y="1501"/>
                  </a:lnTo>
                  <a:lnTo>
                    <a:pt x="1692" y="1499"/>
                  </a:lnTo>
                  <a:lnTo>
                    <a:pt x="1693" y="1496"/>
                  </a:lnTo>
                  <a:lnTo>
                    <a:pt x="1695" y="1494"/>
                  </a:lnTo>
                  <a:lnTo>
                    <a:pt x="1695" y="1491"/>
                  </a:lnTo>
                  <a:lnTo>
                    <a:pt x="1693" y="1489"/>
                  </a:lnTo>
                  <a:lnTo>
                    <a:pt x="1692" y="1486"/>
                  </a:lnTo>
                  <a:lnTo>
                    <a:pt x="1691" y="1484"/>
                  </a:lnTo>
                  <a:lnTo>
                    <a:pt x="1690" y="1481"/>
                  </a:lnTo>
                  <a:lnTo>
                    <a:pt x="1690" y="1479"/>
                  </a:lnTo>
                  <a:lnTo>
                    <a:pt x="1690" y="1476"/>
                  </a:lnTo>
                  <a:lnTo>
                    <a:pt x="1691" y="1473"/>
                  </a:lnTo>
                  <a:lnTo>
                    <a:pt x="1693" y="1471"/>
                  </a:lnTo>
                  <a:lnTo>
                    <a:pt x="1703" y="1468"/>
                  </a:lnTo>
                  <a:lnTo>
                    <a:pt x="1713" y="1465"/>
                  </a:lnTo>
                  <a:lnTo>
                    <a:pt x="1724" y="1463"/>
                  </a:lnTo>
                  <a:lnTo>
                    <a:pt x="1723" y="1460"/>
                  </a:lnTo>
                  <a:lnTo>
                    <a:pt x="1722" y="1459"/>
                  </a:lnTo>
                  <a:lnTo>
                    <a:pt x="1719" y="1458"/>
                  </a:lnTo>
                  <a:lnTo>
                    <a:pt x="1718" y="1457"/>
                  </a:lnTo>
                  <a:lnTo>
                    <a:pt x="1717" y="1455"/>
                  </a:lnTo>
                  <a:lnTo>
                    <a:pt x="1717" y="1453"/>
                  </a:lnTo>
                  <a:lnTo>
                    <a:pt x="1718" y="1452"/>
                  </a:lnTo>
                  <a:lnTo>
                    <a:pt x="1721" y="1450"/>
                  </a:lnTo>
                  <a:lnTo>
                    <a:pt x="1722" y="1450"/>
                  </a:lnTo>
                  <a:lnTo>
                    <a:pt x="1724" y="1452"/>
                  </a:lnTo>
                  <a:lnTo>
                    <a:pt x="1727" y="1453"/>
                  </a:lnTo>
                  <a:lnTo>
                    <a:pt x="1728" y="1454"/>
                  </a:lnTo>
                  <a:lnTo>
                    <a:pt x="1731" y="1455"/>
                  </a:lnTo>
                  <a:lnTo>
                    <a:pt x="1729" y="1457"/>
                  </a:lnTo>
                  <a:lnTo>
                    <a:pt x="1729" y="1458"/>
                  </a:lnTo>
                  <a:lnTo>
                    <a:pt x="1728" y="1459"/>
                  </a:lnTo>
                  <a:lnTo>
                    <a:pt x="1728" y="1459"/>
                  </a:lnTo>
                  <a:lnTo>
                    <a:pt x="1728" y="1460"/>
                  </a:lnTo>
                  <a:lnTo>
                    <a:pt x="1731" y="1460"/>
                  </a:lnTo>
                  <a:lnTo>
                    <a:pt x="1743" y="1460"/>
                  </a:lnTo>
                  <a:lnTo>
                    <a:pt x="1747" y="1460"/>
                  </a:lnTo>
                  <a:lnTo>
                    <a:pt x="1751" y="1461"/>
                  </a:lnTo>
                  <a:lnTo>
                    <a:pt x="1752" y="1463"/>
                  </a:lnTo>
                  <a:lnTo>
                    <a:pt x="1753" y="1464"/>
                  </a:lnTo>
                  <a:lnTo>
                    <a:pt x="1753" y="1465"/>
                  </a:lnTo>
                  <a:lnTo>
                    <a:pt x="1754" y="1468"/>
                  </a:lnTo>
                  <a:lnTo>
                    <a:pt x="1754" y="1470"/>
                  </a:lnTo>
                  <a:lnTo>
                    <a:pt x="1754" y="1473"/>
                  </a:lnTo>
                  <a:lnTo>
                    <a:pt x="1756" y="1474"/>
                  </a:lnTo>
                  <a:lnTo>
                    <a:pt x="1758" y="1475"/>
                  </a:lnTo>
                  <a:lnTo>
                    <a:pt x="1762" y="1476"/>
                  </a:lnTo>
                  <a:lnTo>
                    <a:pt x="1770" y="1474"/>
                  </a:lnTo>
                  <a:lnTo>
                    <a:pt x="1780" y="1471"/>
                  </a:lnTo>
                  <a:lnTo>
                    <a:pt x="1790" y="1471"/>
                  </a:lnTo>
                  <a:lnTo>
                    <a:pt x="1798" y="1474"/>
                  </a:lnTo>
                  <a:lnTo>
                    <a:pt x="1799" y="1474"/>
                  </a:lnTo>
                  <a:lnTo>
                    <a:pt x="1800" y="1474"/>
                  </a:lnTo>
                  <a:lnTo>
                    <a:pt x="1800" y="1475"/>
                  </a:lnTo>
                  <a:lnTo>
                    <a:pt x="1800" y="1476"/>
                  </a:lnTo>
                  <a:lnTo>
                    <a:pt x="1802" y="1478"/>
                  </a:lnTo>
                  <a:lnTo>
                    <a:pt x="1803" y="1478"/>
                  </a:lnTo>
                  <a:lnTo>
                    <a:pt x="1805" y="1478"/>
                  </a:lnTo>
                  <a:lnTo>
                    <a:pt x="1807" y="1479"/>
                  </a:lnTo>
                  <a:lnTo>
                    <a:pt x="1809" y="1479"/>
                  </a:lnTo>
                  <a:lnTo>
                    <a:pt x="1820" y="1478"/>
                  </a:lnTo>
                  <a:lnTo>
                    <a:pt x="1830" y="1474"/>
                  </a:lnTo>
                  <a:lnTo>
                    <a:pt x="1834" y="1470"/>
                  </a:lnTo>
                  <a:lnTo>
                    <a:pt x="1839" y="1468"/>
                  </a:lnTo>
                  <a:lnTo>
                    <a:pt x="1845" y="1466"/>
                  </a:lnTo>
                  <a:lnTo>
                    <a:pt x="1850" y="1463"/>
                  </a:lnTo>
                  <a:lnTo>
                    <a:pt x="1854" y="1461"/>
                  </a:lnTo>
                  <a:lnTo>
                    <a:pt x="1856" y="1460"/>
                  </a:lnTo>
                  <a:lnTo>
                    <a:pt x="1859" y="1460"/>
                  </a:lnTo>
                  <a:lnTo>
                    <a:pt x="1860" y="1461"/>
                  </a:lnTo>
                  <a:lnTo>
                    <a:pt x="1861" y="1463"/>
                  </a:lnTo>
                  <a:lnTo>
                    <a:pt x="1863" y="1464"/>
                  </a:lnTo>
                  <a:lnTo>
                    <a:pt x="1863" y="1465"/>
                  </a:lnTo>
                  <a:lnTo>
                    <a:pt x="1864" y="1466"/>
                  </a:lnTo>
                  <a:lnTo>
                    <a:pt x="1865" y="1468"/>
                  </a:lnTo>
                  <a:lnTo>
                    <a:pt x="1866" y="1468"/>
                  </a:lnTo>
                  <a:lnTo>
                    <a:pt x="1868" y="1469"/>
                  </a:lnTo>
                  <a:lnTo>
                    <a:pt x="1869" y="1470"/>
                  </a:lnTo>
                  <a:lnTo>
                    <a:pt x="1868" y="1471"/>
                  </a:lnTo>
                  <a:lnTo>
                    <a:pt x="1868" y="1473"/>
                  </a:lnTo>
                  <a:lnTo>
                    <a:pt x="1868" y="1474"/>
                  </a:lnTo>
                  <a:lnTo>
                    <a:pt x="1869" y="1475"/>
                  </a:lnTo>
                  <a:lnTo>
                    <a:pt x="1871" y="1476"/>
                  </a:lnTo>
                  <a:lnTo>
                    <a:pt x="1875" y="1476"/>
                  </a:lnTo>
                  <a:lnTo>
                    <a:pt x="1879" y="1478"/>
                  </a:lnTo>
                  <a:lnTo>
                    <a:pt x="1881" y="1479"/>
                  </a:lnTo>
                  <a:lnTo>
                    <a:pt x="1885" y="1481"/>
                  </a:lnTo>
                  <a:lnTo>
                    <a:pt x="1885" y="1479"/>
                  </a:lnTo>
                  <a:lnTo>
                    <a:pt x="1886" y="1478"/>
                  </a:lnTo>
                  <a:lnTo>
                    <a:pt x="1888" y="1476"/>
                  </a:lnTo>
                  <a:lnTo>
                    <a:pt x="1890" y="1478"/>
                  </a:lnTo>
                  <a:lnTo>
                    <a:pt x="1893" y="1479"/>
                  </a:lnTo>
                  <a:lnTo>
                    <a:pt x="1895" y="1480"/>
                  </a:lnTo>
                  <a:lnTo>
                    <a:pt x="1896" y="1481"/>
                  </a:lnTo>
                  <a:lnTo>
                    <a:pt x="1899" y="1481"/>
                  </a:lnTo>
                  <a:lnTo>
                    <a:pt x="1900" y="1483"/>
                  </a:lnTo>
                  <a:lnTo>
                    <a:pt x="1900" y="1484"/>
                  </a:lnTo>
                  <a:lnTo>
                    <a:pt x="1901" y="1485"/>
                  </a:lnTo>
                  <a:lnTo>
                    <a:pt x="1901" y="1488"/>
                  </a:lnTo>
                  <a:lnTo>
                    <a:pt x="1900" y="1489"/>
                  </a:lnTo>
                  <a:lnTo>
                    <a:pt x="1899" y="1490"/>
                  </a:lnTo>
                  <a:lnTo>
                    <a:pt x="1896" y="1491"/>
                  </a:lnTo>
                  <a:lnTo>
                    <a:pt x="1894" y="1493"/>
                  </a:lnTo>
                  <a:lnTo>
                    <a:pt x="1891" y="1494"/>
                  </a:lnTo>
                  <a:lnTo>
                    <a:pt x="1890" y="1494"/>
                  </a:lnTo>
                  <a:lnTo>
                    <a:pt x="1889" y="1496"/>
                  </a:lnTo>
                  <a:lnTo>
                    <a:pt x="1889" y="1496"/>
                  </a:lnTo>
                  <a:lnTo>
                    <a:pt x="1890" y="1496"/>
                  </a:lnTo>
                  <a:lnTo>
                    <a:pt x="1891" y="1496"/>
                  </a:lnTo>
                  <a:lnTo>
                    <a:pt x="1894" y="1496"/>
                  </a:lnTo>
                  <a:lnTo>
                    <a:pt x="1895" y="1495"/>
                  </a:lnTo>
                  <a:lnTo>
                    <a:pt x="1898" y="1495"/>
                  </a:lnTo>
                  <a:lnTo>
                    <a:pt x="1899" y="1495"/>
                  </a:lnTo>
                  <a:lnTo>
                    <a:pt x="1900" y="1494"/>
                  </a:lnTo>
                  <a:lnTo>
                    <a:pt x="1914" y="1493"/>
                  </a:lnTo>
                  <a:lnTo>
                    <a:pt x="1925" y="1495"/>
                  </a:lnTo>
                  <a:lnTo>
                    <a:pt x="1932" y="1503"/>
                  </a:lnTo>
                  <a:lnTo>
                    <a:pt x="1934" y="1504"/>
                  </a:lnTo>
                  <a:lnTo>
                    <a:pt x="1936" y="1506"/>
                  </a:lnTo>
                  <a:lnTo>
                    <a:pt x="1937" y="1509"/>
                  </a:lnTo>
                  <a:lnTo>
                    <a:pt x="1940" y="1511"/>
                  </a:lnTo>
                  <a:lnTo>
                    <a:pt x="1940" y="1512"/>
                  </a:lnTo>
                  <a:lnTo>
                    <a:pt x="1937" y="1520"/>
                  </a:lnTo>
                  <a:lnTo>
                    <a:pt x="1940" y="1517"/>
                  </a:lnTo>
                  <a:lnTo>
                    <a:pt x="1945" y="1517"/>
                  </a:lnTo>
                  <a:lnTo>
                    <a:pt x="1951" y="1519"/>
                  </a:lnTo>
                  <a:lnTo>
                    <a:pt x="1955" y="1521"/>
                  </a:lnTo>
                  <a:lnTo>
                    <a:pt x="1959" y="1522"/>
                  </a:lnTo>
                  <a:lnTo>
                    <a:pt x="1960" y="1524"/>
                  </a:lnTo>
                  <a:lnTo>
                    <a:pt x="1961" y="1525"/>
                  </a:lnTo>
                  <a:lnTo>
                    <a:pt x="1962" y="1526"/>
                  </a:lnTo>
                  <a:lnTo>
                    <a:pt x="1964" y="1529"/>
                  </a:lnTo>
                  <a:lnTo>
                    <a:pt x="1965" y="1529"/>
                  </a:lnTo>
                  <a:lnTo>
                    <a:pt x="1969" y="1530"/>
                  </a:lnTo>
                  <a:lnTo>
                    <a:pt x="1971" y="1530"/>
                  </a:lnTo>
                  <a:lnTo>
                    <a:pt x="1975" y="1529"/>
                  </a:lnTo>
                  <a:lnTo>
                    <a:pt x="1977" y="1529"/>
                  </a:lnTo>
                  <a:lnTo>
                    <a:pt x="1981" y="1529"/>
                  </a:lnTo>
                  <a:lnTo>
                    <a:pt x="2007" y="1619"/>
                  </a:lnTo>
                  <a:lnTo>
                    <a:pt x="2030" y="1713"/>
                  </a:lnTo>
                  <a:lnTo>
                    <a:pt x="2043" y="1767"/>
                  </a:lnTo>
                  <a:lnTo>
                    <a:pt x="2061" y="1821"/>
                  </a:lnTo>
                  <a:lnTo>
                    <a:pt x="2081" y="1873"/>
                  </a:lnTo>
                  <a:lnTo>
                    <a:pt x="2077" y="1873"/>
                  </a:lnTo>
                  <a:lnTo>
                    <a:pt x="2074" y="1873"/>
                  </a:lnTo>
                  <a:lnTo>
                    <a:pt x="2072" y="1874"/>
                  </a:lnTo>
                  <a:lnTo>
                    <a:pt x="2068" y="1876"/>
                  </a:lnTo>
                  <a:lnTo>
                    <a:pt x="2053" y="1883"/>
                  </a:lnTo>
                  <a:lnTo>
                    <a:pt x="2042" y="1892"/>
                  </a:lnTo>
                  <a:lnTo>
                    <a:pt x="2038" y="1894"/>
                  </a:lnTo>
                  <a:lnTo>
                    <a:pt x="2036" y="1897"/>
                  </a:lnTo>
                  <a:lnTo>
                    <a:pt x="2035" y="1899"/>
                  </a:lnTo>
                  <a:lnTo>
                    <a:pt x="2033" y="1903"/>
                  </a:lnTo>
                  <a:lnTo>
                    <a:pt x="2032" y="1905"/>
                  </a:lnTo>
                  <a:lnTo>
                    <a:pt x="2031" y="1908"/>
                  </a:lnTo>
                  <a:lnTo>
                    <a:pt x="2030" y="1909"/>
                  </a:lnTo>
                  <a:lnTo>
                    <a:pt x="2030" y="1915"/>
                  </a:lnTo>
                  <a:lnTo>
                    <a:pt x="2028" y="1920"/>
                  </a:lnTo>
                  <a:lnTo>
                    <a:pt x="2026" y="1925"/>
                  </a:lnTo>
                  <a:lnTo>
                    <a:pt x="2018" y="1930"/>
                  </a:lnTo>
                  <a:lnTo>
                    <a:pt x="2016" y="1932"/>
                  </a:lnTo>
                  <a:lnTo>
                    <a:pt x="2013" y="1933"/>
                  </a:lnTo>
                  <a:lnTo>
                    <a:pt x="2011" y="1935"/>
                  </a:lnTo>
                  <a:lnTo>
                    <a:pt x="2008" y="1938"/>
                  </a:lnTo>
                  <a:lnTo>
                    <a:pt x="2006" y="1939"/>
                  </a:lnTo>
                  <a:lnTo>
                    <a:pt x="2003" y="1942"/>
                  </a:lnTo>
                  <a:lnTo>
                    <a:pt x="2003" y="1944"/>
                  </a:lnTo>
                  <a:lnTo>
                    <a:pt x="2002" y="1945"/>
                  </a:lnTo>
                  <a:lnTo>
                    <a:pt x="2002" y="1947"/>
                  </a:lnTo>
                  <a:lnTo>
                    <a:pt x="2001" y="1947"/>
                  </a:lnTo>
                  <a:lnTo>
                    <a:pt x="2001" y="1948"/>
                  </a:lnTo>
                  <a:lnTo>
                    <a:pt x="2000" y="1949"/>
                  </a:lnTo>
                  <a:lnTo>
                    <a:pt x="1997" y="1949"/>
                  </a:lnTo>
                  <a:lnTo>
                    <a:pt x="1997" y="1950"/>
                  </a:lnTo>
                  <a:lnTo>
                    <a:pt x="1996" y="1950"/>
                  </a:lnTo>
                  <a:lnTo>
                    <a:pt x="1997" y="1949"/>
                  </a:lnTo>
                  <a:lnTo>
                    <a:pt x="1997" y="1948"/>
                  </a:lnTo>
                  <a:lnTo>
                    <a:pt x="1997" y="1947"/>
                  </a:lnTo>
                  <a:lnTo>
                    <a:pt x="1995" y="1947"/>
                  </a:lnTo>
                  <a:lnTo>
                    <a:pt x="1991" y="1948"/>
                  </a:lnTo>
                  <a:lnTo>
                    <a:pt x="1990" y="1949"/>
                  </a:lnTo>
                  <a:lnTo>
                    <a:pt x="1987" y="1951"/>
                  </a:lnTo>
                  <a:lnTo>
                    <a:pt x="1984" y="1954"/>
                  </a:lnTo>
                  <a:lnTo>
                    <a:pt x="1980" y="1956"/>
                  </a:lnTo>
                  <a:lnTo>
                    <a:pt x="1977" y="1959"/>
                  </a:lnTo>
                  <a:lnTo>
                    <a:pt x="1976" y="1960"/>
                  </a:lnTo>
                  <a:lnTo>
                    <a:pt x="1975" y="1963"/>
                  </a:lnTo>
                  <a:lnTo>
                    <a:pt x="1975" y="1964"/>
                  </a:lnTo>
                  <a:lnTo>
                    <a:pt x="1974" y="1965"/>
                  </a:lnTo>
                  <a:lnTo>
                    <a:pt x="1971" y="1968"/>
                  </a:lnTo>
                  <a:lnTo>
                    <a:pt x="1970" y="1969"/>
                  </a:lnTo>
                  <a:lnTo>
                    <a:pt x="1969" y="1973"/>
                  </a:lnTo>
                  <a:lnTo>
                    <a:pt x="1967" y="1975"/>
                  </a:lnTo>
                  <a:lnTo>
                    <a:pt x="1966" y="1978"/>
                  </a:lnTo>
                  <a:lnTo>
                    <a:pt x="1965" y="1979"/>
                  </a:lnTo>
                  <a:lnTo>
                    <a:pt x="1962" y="1981"/>
                  </a:lnTo>
                  <a:lnTo>
                    <a:pt x="1959" y="1983"/>
                  </a:lnTo>
                  <a:lnTo>
                    <a:pt x="1956" y="1983"/>
                  </a:lnTo>
                  <a:lnTo>
                    <a:pt x="1952" y="1985"/>
                  </a:lnTo>
                  <a:lnTo>
                    <a:pt x="1951" y="1986"/>
                  </a:lnTo>
                  <a:lnTo>
                    <a:pt x="1950" y="1989"/>
                  </a:lnTo>
                  <a:lnTo>
                    <a:pt x="1947" y="1990"/>
                  </a:lnTo>
                  <a:lnTo>
                    <a:pt x="1930" y="1996"/>
                  </a:lnTo>
                  <a:lnTo>
                    <a:pt x="1911" y="1999"/>
                  </a:lnTo>
                  <a:lnTo>
                    <a:pt x="1909" y="1997"/>
                  </a:lnTo>
                  <a:lnTo>
                    <a:pt x="1906" y="1997"/>
                  </a:lnTo>
                  <a:lnTo>
                    <a:pt x="1905" y="1996"/>
                  </a:lnTo>
                  <a:lnTo>
                    <a:pt x="1904" y="1996"/>
                  </a:lnTo>
                  <a:lnTo>
                    <a:pt x="1900" y="1996"/>
                  </a:lnTo>
                  <a:lnTo>
                    <a:pt x="1888" y="1996"/>
                  </a:lnTo>
                  <a:lnTo>
                    <a:pt x="1885" y="1995"/>
                  </a:lnTo>
                  <a:lnTo>
                    <a:pt x="1884" y="1995"/>
                  </a:lnTo>
                  <a:lnTo>
                    <a:pt x="1884" y="1996"/>
                  </a:lnTo>
                  <a:lnTo>
                    <a:pt x="1884" y="1997"/>
                  </a:lnTo>
                  <a:lnTo>
                    <a:pt x="1884" y="2000"/>
                  </a:lnTo>
                  <a:lnTo>
                    <a:pt x="1885" y="2000"/>
                  </a:lnTo>
                  <a:lnTo>
                    <a:pt x="1888" y="2001"/>
                  </a:lnTo>
                  <a:lnTo>
                    <a:pt x="1890" y="2001"/>
                  </a:lnTo>
                  <a:lnTo>
                    <a:pt x="1894" y="2002"/>
                  </a:lnTo>
                  <a:lnTo>
                    <a:pt x="1896" y="2002"/>
                  </a:lnTo>
                  <a:lnTo>
                    <a:pt x="1899" y="2002"/>
                  </a:lnTo>
                  <a:lnTo>
                    <a:pt x="1901" y="2004"/>
                  </a:lnTo>
                  <a:lnTo>
                    <a:pt x="1904" y="2006"/>
                  </a:lnTo>
                  <a:lnTo>
                    <a:pt x="1903" y="2006"/>
                  </a:lnTo>
                  <a:lnTo>
                    <a:pt x="1903" y="2007"/>
                  </a:lnTo>
                  <a:lnTo>
                    <a:pt x="1903" y="2010"/>
                  </a:lnTo>
                  <a:lnTo>
                    <a:pt x="1904" y="2011"/>
                  </a:lnTo>
                  <a:lnTo>
                    <a:pt x="1905" y="2011"/>
                  </a:lnTo>
                  <a:lnTo>
                    <a:pt x="1908" y="2011"/>
                  </a:lnTo>
                  <a:lnTo>
                    <a:pt x="1909" y="2012"/>
                  </a:lnTo>
                  <a:lnTo>
                    <a:pt x="1910" y="2012"/>
                  </a:lnTo>
                  <a:lnTo>
                    <a:pt x="1911" y="2014"/>
                  </a:lnTo>
                  <a:lnTo>
                    <a:pt x="1910" y="2017"/>
                  </a:lnTo>
                  <a:lnTo>
                    <a:pt x="1908" y="2020"/>
                  </a:lnTo>
                  <a:lnTo>
                    <a:pt x="1905" y="2022"/>
                  </a:lnTo>
                  <a:lnTo>
                    <a:pt x="1901" y="2025"/>
                  </a:lnTo>
                  <a:lnTo>
                    <a:pt x="1898" y="2027"/>
                  </a:lnTo>
                  <a:lnTo>
                    <a:pt x="1891" y="2031"/>
                  </a:lnTo>
                  <a:lnTo>
                    <a:pt x="1883" y="2035"/>
                  </a:lnTo>
                  <a:lnTo>
                    <a:pt x="1871" y="2037"/>
                  </a:lnTo>
                  <a:lnTo>
                    <a:pt x="1866" y="2039"/>
                  </a:lnTo>
                  <a:lnTo>
                    <a:pt x="1861" y="2040"/>
                  </a:lnTo>
                  <a:lnTo>
                    <a:pt x="1856" y="2040"/>
                  </a:lnTo>
                  <a:lnTo>
                    <a:pt x="1843" y="2040"/>
                  </a:lnTo>
                  <a:lnTo>
                    <a:pt x="1840" y="2042"/>
                  </a:lnTo>
                  <a:lnTo>
                    <a:pt x="1840" y="2044"/>
                  </a:lnTo>
                  <a:lnTo>
                    <a:pt x="1840" y="2045"/>
                  </a:lnTo>
                  <a:lnTo>
                    <a:pt x="1840" y="2046"/>
                  </a:lnTo>
                  <a:lnTo>
                    <a:pt x="1840" y="2048"/>
                  </a:lnTo>
                  <a:lnTo>
                    <a:pt x="1840" y="2048"/>
                  </a:lnTo>
                  <a:lnTo>
                    <a:pt x="1840" y="2050"/>
                  </a:lnTo>
                  <a:lnTo>
                    <a:pt x="1839" y="2050"/>
                  </a:lnTo>
                  <a:lnTo>
                    <a:pt x="1838" y="2051"/>
                  </a:lnTo>
                  <a:lnTo>
                    <a:pt x="1837" y="2052"/>
                  </a:lnTo>
                  <a:lnTo>
                    <a:pt x="1835" y="2053"/>
                  </a:lnTo>
                  <a:lnTo>
                    <a:pt x="1835" y="2053"/>
                  </a:lnTo>
                  <a:lnTo>
                    <a:pt x="1835" y="2053"/>
                  </a:lnTo>
                  <a:lnTo>
                    <a:pt x="1837" y="2055"/>
                  </a:lnTo>
                  <a:lnTo>
                    <a:pt x="1837" y="2057"/>
                  </a:lnTo>
                  <a:lnTo>
                    <a:pt x="1835" y="2058"/>
                  </a:lnTo>
                  <a:lnTo>
                    <a:pt x="1833" y="2060"/>
                  </a:lnTo>
                  <a:lnTo>
                    <a:pt x="1830" y="2060"/>
                  </a:lnTo>
                  <a:lnTo>
                    <a:pt x="1827" y="2061"/>
                  </a:lnTo>
                  <a:lnTo>
                    <a:pt x="1823" y="2061"/>
                  </a:lnTo>
                  <a:lnTo>
                    <a:pt x="1819" y="2061"/>
                  </a:lnTo>
                  <a:lnTo>
                    <a:pt x="1817" y="2061"/>
                  </a:lnTo>
                  <a:lnTo>
                    <a:pt x="1814" y="2061"/>
                  </a:lnTo>
                  <a:lnTo>
                    <a:pt x="1812" y="2060"/>
                  </a:lnTo>
                  <a:lnTo>
                    <a:pt x="1809" y="2058"/>
                  </a:lnTo>
                  <a:lnTo>
                    <a:pt x="1805" y="2058"/>
                  </a:lnTo>
                  <a:lnTo>
                    <a:pt x="1804" y="2060"/>
                  </a:lnTo>
                  <a:lnTo>
                    <a:pt x="1803" y="2061"/>
                  </a:lnTo>
                  <a:lnTo>
                    <a:pt x="1803" y="2062"/>
                  </a:lnTo>
                  <a:lnTo>
                    <a:pt x="1803" y="2062"/>
                  </a:lnTo>
                  <a:lnTo>
                    <a:pt x="1803" y="2063"/>
                  </a:lnTo>
                  <a:lnTo>
                    <a:pt x="1804" y="2063"/>
                  </a:lnTo>
                  <a:lnTo>
                    <a:pt x="1805" y="2066"/>
                  </a:lnTo>
                  <a:lnTo>
                    <a:pt x="1807" y="2067"/>
                  </a:lnTo>
                  <a:lnTo>
                    <a:pt x="1807" y="2068"/>
                  </a:lnTo>
                  <a:lnTo>
                    <a:pt x="1809" y="2068"/>
                  </a:lnTo>
                  <a:lnTo>
                    <a:pt x="1810" y="2070"/>
                  </a:lnTo>
                  <a:lnTo>
                    <a:pt x="1812" y="2071"/>
                  </a:lnTo>
                  <a:lnTo>
                    <a:pt x="1812" y="2071"/>
                  </a:lnTo>
                  <a:lnTo>
                    <a:pt x="1812" y="2072"/>
                  </a:lnTo>
                  <a:lnTo>
                    <a:pt x="1812" y="2073"/>
                  </a:lnTo>
                  <a:lnTo>
                    <a:pt x="1812" y="2075"/>
                  </a:lnTo>
                  <a:lnTo>
                    <a:pt x="1810" y="2075"/>
                  </a:lnTo>
                  <a:lnTo>
                    <a:pt x="1812" y="2076"/>
                  </a:lnTo>
                  <a:lnTo>
                    <a:pt x="1812" y="2076"/>
                  </a:lnTo>
                  <a:lnTo>
                    <a:pt x="1813" y="2076"/>
                  </a:lnTo>
                  <a:lnTo>
                    <a:pt x="1814" y="2076"/>
                  </a:lnTo>
                  <a:lnTo>
                    <a:pt x="1814" y="2076"/>
                  </a:lnTo>
                  <a:lnTo>
                    <a:pt x="1814" y="2077"/>
                  </a:lnTo>
                  <a:lnTo>
                    <a:pt x="1813" y="2078"/>
                  </a:lnTo>
                  <a:lnTo>
                    <a:pt x="1812" y="2080"/>
                  </a:lnTo>
                  <a:lnTo>
                    <a:pt x="1810" y="2080"/>
                  </a:lnTo>
                  <a:lnTo>
                    <a:pt x="1809" y="2081"/>
                  </a:lnTo>
                  <a:lnTo>
                    <a:pt x="1809" y="2082"/>
                  </a:lnTo>
                  <a:lnTo>
                    <a:pt x="1809" y="2083"/>
                  </a:lnTo>
                  <a:lnTo>
                    <a:pt x="1809" y="2086"/>
                  </a:lnTo>
                  <a:lnTo>
                    <a:pt x="1809" y="2087"/>
                  </a:lnTo>
                  <a:lnTo>
                    <a:pt x="1809" y="2090"/>
                  </a:lnTo>
                  <a:lnTo>
                    <a:pt x="1808" y="2091"/>
                  </a:lnTo>
                  <a:lnTo>
                    <a:pt x="1807" y="2092"/>
                  </a:lnTo>
                  <a:lnTo>
                    <a:pt x="1803" y="2092"/>
                  </a:lnTo>
                  <a:lnTo>
                    <a:pt x="1799" y="2092"/>
                  </a:lnTo>
                  <a:lnTo>
                    <a:pt x="1797" y="2093"/>
                  </a:lnTo>
                  <a:lnTo>
                    <a:pt x="1793" y="2095"/>
                  </a:lnTo>
                  <a:lnTo>
                    <a:pt x="1792" y="2096"/>
                  </a:lnTo>
                  <a:lnTo>
                    <a:pt x="1790" y="2096"/>
                  </a:lnTo>
                  <a:lnTo>
                    <a:pt x="1789" y="2097"/>
                  </a:lnTo>
                  <a:lnTo>
                    <a:pt x="1788" y="2097"/>
                  </a:lnTo>
                  <a:lnTo>
                    <a:pt x="1787" y="2099"/>
                  </a:lnTo>
                  <a:lnTo>
                    <a:pt x="1787" y="2102"/>
                  </a:lnTo>
                  <a:lnTo>
                    <a:pt x="1788" y="2103"/>
                  </a:lnTo>
                  <a:lnTo>
                    <a:pt x="1789" y="2104"/>
                  </a:lnTo>
                  <a:lnTo>
                    <a:pt x="1790" y="2106"/>
                  </a:lnTo>
                  <a:lnTo>
                    <a:pt x="1793" y="2107"/>
                  </a:lnTo>
                  <a:lnTo>
                    <a:pt x="1795" y="2107"/>
                  </a:lnTo>
                  <a:lnTo>
                    <a:pt x="1799" y="2108"/>
                  </a:lnTo>
                  <a:lnTo>
                    <a:pt x="1802" y="2108"/>
                  </a:lnTo>
                  <a:lnTo>
                    <a:pt x="1804" y="2108"/>
                  </a:lnTo>
                  <a:lnTo>
                    <a:pt x="1814" y="2108"/>
                  </a:lnTo>
                  <a:lnTo>
                    <a:pt x="1815" y="2109"/>
                  </a:lnTo>
                  <a:lnTo>
                    <a:pt x="1817" y="2112"/>
                  </a:lnTo>
                  <a:lnTo>
                    <a:pt x="1815" y="2113"/>
                  </a:lnTo>
                  <a:lnTo>
                    <a:pt x="1814" y="2113"/>
                  </a:lnTo>
                  <a:lnTo>
                    <a:pt x="1812" y="2116"/>
                  </a:lnTo>
                  <a:lnTo>
                    <a:pt x="1809" y="2117"/>
                  </a:lnTo>
                  <a:lnTo>
                    <a:pt x="1807" y="2118"/>
                  </a:lnTo>
                  <a:lnTo>
                    <a:pt x="1804" y="2118"/>
                  </a:lnTo>
                  <a:lnTo>
                    <a:pt x="1804" y="2119"/>
                  </a:lnTo>
                  <a:lnTo>
                    <a:pt x="1803" y="2119"/>
                  </a:lnTo>
                  <a:lnTo>
                    <a:pt x="1800" y="2121"/>
                  </a:lnTo>
                  <a:lnTo>
                    <a:pt x="1798" y="2121"/>
                  </a:lnTo>
                  <a:lnTo>
                    <a:pt x="1798" y="2129"/>
                  </a:lnTo>
                  <a:lnTo>
                    <a:pt x="1795" y="2131"/>
                  </a:lnTo>
                  <a:lnTo>
                    <a:pt x="1793" y="2132"/>
                  </a:lnTo>
                  <a:lnTo>
                    <a:pt x="1790" y="2132"/>
                  </a:lnTo>
                  <a:lnTo>
                    <a:pt x="1788" y="2133"/>
                  </a:lnTo>
                  <a:lnTo>
                    <a:pt x="1787" y="2134"/>
                  </a:lnTo>
                  <a:lnTo>
                    <a:pt x="1787" y="2136"/>
                  </a:lnTo>
                  <a:lnTo>
                    <a:pt x="1788" y="2137"/>
                  </a:lnTo>
                  <a:lnTo>
                    <a:pt x="1789" y="2138"/>
                  </a:lnTo>
                  <a:lnTo>
                    <a:pt x="1790" y="2139"/>
                  </a:lnTo>
                  <a:lnTo>
                    <a:pt x="1793" y="2142"/>
                  </a:lnTo>
                  <a:lnTo>
                    <a:pt x="1795" y="2142"/>
                  </a:lnTo>
                  <a:lnTo>
                    <a:pt x="1797" y="2143"/>
                  </a:lnTo>
                  <a:lnTo>
                    <a:pt x="1799" y="2144"/>
                  </a:lnTo>
                  <a:lnTo>
                    <a:pt x="1800" y="2144"/>
                  </a:lnTo>
                  <a:lnTo>
                    <a:pt x="1800" y="2144"/>
                  </a:lnTo>
                  <a:lnTo>
                    <a:pt x="1800" y="2144"/>
                  </a:lnTo>
                  <a:lnTo>
                    <a:pt x="1798" y="2144"/>
                  </a:lnTo>
                  <a:lnTo>
                    <a:pt x="1795" y="2145"/>
                  </a:lnTo>
                  <a:lnTo>
                    <a:pt x="1794" y="2145"/>
                  </a:lnTo>
                  <a:lnTo>
                    <a:pt x="1793" y="2147"/>
                  </a:lnTo>
                  <a:lnTo>
                    <a:pt x="1804" y="2147"/>
                  </a:lnTo>
                  <a:lnTo>
                    <a:pt x="1783" y="2148"/>
                  </a:lnTo>
                  <a:lnTo>
                    <a:pt x="1762" y="2149"/>
                  </a:lnTo>
                  <a:lnTo>
                    <a:pt x="1752" y="2148"/>
                  </a:lnTo>
                  <a:lnTo>
                    <a:pt x="1741" y="2147"/>
                  </a:lnTo>
                  <a:lnTo>
                    <a:pt x="1742" y="2147"/>
                  </a:lnTo>
                  <a:lnTo>
                    <a:pt x="1744" y="2147"/>
                  </a:lnTo>
                  <a:lnTo>
                    <a:pt x="1746" y="2147"/>
                  </a:lnTo>
                  <a:lnTo>
                    <a:pt x="1747" y="2145"/>
                  </a:lnTo>
                  <a:lnTo>
                    <a:pt x="1746" y="2144"/>
                  </a:lnTo>
                  <a:lnTo>
                    <a:pt x="1727" y="2144"/>
                  </a:lnTo>
                  <a:lnTo>
                    <a:pt x="1727" y="2143"/>
                  </a:lnTo>
                  <a:lnTo>
                    <a:pt x="1726" y="2142"/>
                  </a:lnTo>
                  <a:lnTo>
                    <a:pt x="1724" y="2141"/>
                  </a:lnTo>
                  <a:lnTo>
                    <a:pt x="1722" y="2139"/>
                  </a:lnTo>
                  <a:lnTo>
                    <a:pt x="1722" y="2137"/>
                  </a:lnTo>
                  <a:lnTo>
                    <a:pt x="1721" y="2136"/>
                  </a:lnTo>
                  <a:lnTo>
                    <a:pt x="1719" y="2136"/>
                  </a:lnTo>
                  <a:lnTo>
                    <a:pt x="1718" y="2136"/>
                  </a:lnTo>
                  <a:lnTo>
                    <a:pt x="1717" y="2136"/>
                  </a:lnTo>
                  <a:lnTo>
                    <a:pt x="1717" y="2134"/>
                  </a:lnTo>
                  <a:lnTo>
                    <a:pt x="1717" y="2132"/>
                  </a:lnTo>
                  <a:lnTo>
                    <a:pt x="1714" y="2132"/>
                  </a:lnTo>
                  <a:lnTo>
                    <a:pt x="1713" y="2134"/>
                  </a:lnTo>
                  <a:lnTo>
                    <a:pt x="1711" y="2136"/>
                  </a:lnTo>
                  <a:lnTo>
                    <a:pt x="1709" y="2137"/>
                  </a:lnTo>
                  <a:lnTo>
                    <a:pt x="1707" y="2137"/>
                  </a:lnTo>
                  <a:lnTo>
                    <a:pt x="1704" y="2136"/>
                  </a:lnTo>
                  <a:lnTo>
                    <a:pt x="1704" y="2134"/>
                  </a:lnTo>
                  <a:lnTo>
                    <a:pt x="1703" y="2133"/>
                  </a:lnTo>
                  <a:lnTo>
                    <a:pt x="1703" y="2132"/>
                  </a:lnTo>
                  <a:lnTo>
                    <a:pt x="1702" y="2133"/>
                  </a:lnTo>
                  <a:lnTo>
                    <a:pt x="1701" y="2132"/>
                  </a:lnTo>
                  <a:lnTo>
                    <a:pt x="1699" y="2131"/>
                  </a:lnTo>
                  <a:lnTo>
                    <a:pt x="1698" y="2129"/>
                  </a:lnTo>
                  <a:lnTo>
                    <a:pt x="1707" y="2129"/>
                  </a:lnTo>
                  <a:lnTo>
                    <a:pt x="1709" y="2127"/>
                  </a:lnTo>
                  <a:lnTo>
                    <a:pt x="1711" y="2126"/>
                  </a:lnTo>
                  <a:lnTo>
                    <a:pt x="1711" y="2123"/>
                  </a:lnTo>
                  <a:lnTo>
                    <a:pt x="1709" y="2121"/>
                  </a:lnTo>
                  <a:lnTo>
                    <a:pt x="1703" y="2121"/>
                  </a:lnTo>
                  <a:lnTo>
                    <a:pt x="1703" y="2121"/>
                  </a:lnTo>
                  <a:lnTo>
                    <a:pt x="1703" y="2121"/>
                  </a:lnTo>
                  <a:lnTo>
                    <a:pt x="1703" y="2121"/>
                  </a:lnTo>
                  <a:lnTo>
                    <a:pt x="1703" y="2118"/>
                  </a:lnTo>
                  <a:lnTo>
                    <a:pt x="1698" y="2116"/>
                  </a:lnTo>
                  <a:lnTo>
                    <a:pt x="1691" y="2116"/>
                  </a:lnTo>
                  <a:lnTo>
                    <a:pt x="1688" y="2114"/>
                  </a:lnTo>
                  <a:lnTo>
                    <a:pt x="1687" y="2113"/>
                  </a:lnTo>
                  <a:lnTo>
                    <a:pt x="1686" y="2113"/>
                  </a:lnTo>
                  <a:lnTo>
                    <a:pt x="1687" y="2112"/>
                  </a:lnTo>
                  <a:lnTo>
                    <a:pt x="1688" y="2111"/>
                  </a:lnTo>
                  <a:lnTo>
                    <a:pt x="1688" y="2111"/>
                  </a:lnTo>
                  <a:lnTo>
                    <a:pt x="1688" y="2109"/>
                  </a:lnTo>
                  <a:lnTo>
                    <a:pt x="1690" y="2109"/>
                  </a:lnTo>
                  <a:lnTo>
                    <a:pt x="1691" y="2108"/>
                  </a:lnTo>
                  <a:lnTo>
                    <a:pt x="1692" y="2108"/>
                  </a:lnTo>
                  <a:lnTo>
                    <a:pt x="1692" y="2108"/>
                  </a:lnTo>
                  <a:lnTo>
                    <a:pt x="1693" y="2108"/>
                  </a:lnTo>
                  <a:lnTo>
                    <a:pt x="1696" y="2108"/>
                  </a:lnTo>
                  <a:lnTo>
                    <a:pt x="1697" y="2109"/>
                  </a:lnTo>
                  <a:lnTo>
                    <a:pt x="1697" y="2109"/>
                  </a:lnTo>
                  <a:lnTo>
                    <a:pt x="1697" y="2109"/>
                  </a:lnTo>
                  <a:lnTo>
                    <a:pt x="1699" y="2111"/>
                  </a:lnTo>
                  <a:lnTo>
                    <a:pt x="1701" y="2111"/>
                  </a:lnTo>
                  <a:lnTo>
                    <a:pt x="1703" y="2111"/>
                  </a:lnTo>
                  <a:lnTo>
                    <a:pt x="1701" y="2108"/>
                  </a:lnTo>
                  <a:lnTo>
                    <a:pt x="1707" y="2108"/>
                  </a:lnTo>
                  <a:lnTo>
                    <a:pt x="1707" y="2103"/>
                  </a:lnTo>
                  <a:lnTo>
                    <a:pt x="1707" y="2102"/>
                  </a:lnTo>
                  <a:lnTo>
                    <a:pt x="1707" y="2101"/>
                  </a:lnTo>
                  <a:lnTo>
                    <a:pt x="1706" y="2101"/>
                  </a:lnTo>
                  <a:lnTo>
                    <a:pt x="1704" y="2099"/>
                  </a:lnTo>
                  <a:lnTo>
                    <a:pt x="1704" y="2098"/>
                  </a:lnTo>
                  <a:lnTo>
                    <a:pt x="1703" y="2097"/>
                  </a:lnTo>
                  <a:lnTo>
                    <a:pt x="1703" y="2095"/>
                  </a:lnTo>
                  <a:lnTo>
                    <a:pt x="1703" y="2092"/>
                  </a:lnTo>
                  <a:lnTo>
                    <a:pt x="1703" y="2090"/>
                  </a:lnTo>
                  <a:lnTo>
                    <a:pt x="1703" y="2087"/>
                  </a:lnTo>
                  <a:lnTo>
                    <a:pt x="1703" y="2085"/>
                  </a:lnTo>
                  <a:lnTo>
                    <a:pt x="1704" y="2083"/>
                  </a:lnTo>
                  <a:lnTo>
                    <a:pt x="1704" y="2081"/>
                  </a:lnTo>
                  <a:lnTo>
                    <a:pt x="1704" y="2080"/>
                  </a:lnTo>
                  <a:lnTo>
                    <a:pt x="1704" y="2077"/>
                  </a:lnTo>
                  <a:lnTo>
                    <a:pt x="1703" y="2076"/>
                  </a:lnTo>
                  <a:lnTo>
                    <a:pt x="1701" y="2075"/>
                  </a:lnTo>
                  <a:lnTo>
                    <a:pt x="1698" y="2075"/>
                  </a:lnTo>
                  <a:lnTo>
                    <a:pt x="1696" y="2075"/>
                  </a:lnTo>
                  <a:lnTo>
                    <a:pt x="1695" y="2076"/>
                  </a:lnTo>
                  <a:lnTo>
                    <a:pt x="1692" y="2076"/>
                  </a:lnTo>
                  <a:lnTo>
                    <a:pt x="1690" y="2077"/>
                  </a:lnTo>
                  <a:lnTo>
                    <a:pt x="1688" y="2077"/>
                  </a:lnTo>
                  <a:lnTo>
                    <a:pt x="1686" y="2077"/>
                  </a:lnTo>
                  <a:lnTo>
                    <a:pt x="1683" y="2075"/>
                  </a:lnTo>
                  <a:lnTo>
                    <a:pt x="1681" y="2073"/>
                  </a:lnTo>
                  <a:lnTo>
                    <a:pt x="1678" y="2071"/>
                  </a:lnTo>
                  <a:lnTo>
                    <a:pt x="1677" y="2070"/>
                  </a:lnTo>
                  <a:lnTo>
                    <a:pt x="1677" y="2067"/>
                  </a:lnTo>
                  <a:lnTo>
                    <a:pt x="1677" y="2066"/>
                  </a:lnTo>
                  <a:lnTo>
                    <a:pt x="1678" y="2065"/>
                  </a:lnTo>
                  <a:lnTo>
                    <a:pt x="1680" y="2063"/>
                  </a:lnTo>
                  <a:lnTo>
                    <a:pt x="1681" y="2063"/>
                  </a:lnTo>
                  <a:lnTo>
                    <a:pt x="1683" y="2063"/>
                  </a:lnTo>
                  <a:lnTo>
                    <a:pt x="1683" y="2058"/>
                  </a:lnTo>
                  <a:lnTo>
                    <a:pt x="1681" y="2057"/>
                  </a:lnTo>
                  <a:lnTo>
                    <a:pt x="1678" y="2056"/>
                  </a:lnTo>
                  <a:lnTo>
                    <a:pt x="1677" y="2056"/>
                  </a:lnTo>
                  <a:lnTo>
                    <a:pt x="1676" y="2055"/>
                  </a:lnTo>
                  <a:lnTo>
                    <a:pt x="1675" y="2053"/>
                  </a:lnTo>
                  <a:lnTo>
                    <a:pt x="1673" y="2050"/>
                  </a:lnTo>
                  <a:lnTo>
                    <a:pt x="1671" y="2048"/>
                  </a:lnTo>
                  <a:lnTo>
                    <a:pt x="1670" y="2046"/>
                  </a:lnTo>
                  <a:lnTo>
                    <a:pt x="1668" y="2045"/>
                  </a:lnTo>
                  <a:lnTo>
                    <a:pt x="1670" y="2042"/>
                  </a:lnTo>
                  <a:lnTo>
                    <a:pt x="1671" y="2044"/>
                  </a:lnTo>
                  <a:lnTo>
                    <a:pt x="1672" y="2044"/>
                  </a:lnTo>
                  <a:lnTo>
                    <a:pt x="1672" y="2044"/>
                  </a:lnTo>
                  <a:lnTo>
                    <a:pt x="1673" y="2044"/>
                  </a:lnTo>
                  <a:lnTo>
                    <a:pt x="1675" y="2042"/>
                  </a:lnTo>
                  <a:lnTo>
                    <a:pt x="1676" y="2041"/>
                  </a:lnTo>
                  <a:lnTo>
                    <a:pt x="1676" y="2041"/>
                  </a:lnTo>
                  <a:lnTo>
                    <a:pt x="1676" y="2040"/>
                  </a:lnTo>
                  <a:lnTo>
                    <a:pt x="1676" y="2039"/>
                  </a:lnTo>
                  <a:lnTo>
                    <a:pt x="1675" y="2037"/>
                  </a:lnTo>
                  <a:lnTo>
                    <a:pt x="1677" y="2035"/>
                  </a:lnTo>
                  <a:lnTo>
                    <a:pt x="1677" y="2032"/>
                  </a:lnTo>
                  <a:lnTo>
                    <a:pt x="1677" y="2030"/>
                  </a:lnTo>
                  <a:lnTo>
                    <a:pt x="1680" y="2025"/>
                  </a:lnTo>
                  <a:lnTo>
                    <a:pt x="1682" y="2022"/>
                  </a:lnTo>
                  <a:lnTo>
                    <a:pt x="1683" y="2019"/>
                  </a:lnTo>
                  <a:lnTo>
                    <a:pt x="1685" y="2016"/>
                  </a:lnTo>
                  <a:lnTo>
                    <a:pt x="1685" y="2012"/>
                  </a:lnTo>
                  <a:lnTo>
                    <a:pt x="1686" y="2010"/>
                  </a:lnTo>
                  <a:lnTo>
                    <a:pt x="1686" y="2006"/>
                  </a:lnTo>
                  <a:lnTo>
                    <a:pt x="1686" y="2004"/>
                  </a:lnTo>
                  <a:lnTo>
                    <a:pt x="1685" y="2001"/>
                  </a:lnTo>
                  <a:lnTo>
                    <a:pt x="1682" y="1999"/>
                  </a:lnTo>
                  <a:lnTo>
                    <a:pt x="1680" y="1996"/>
                  </a:lnTo>
                  <a:lnTo>
                    <a:pt x="1677" y="1993"/>
                  </a:lnTo>
                  <a:lnTo>
                    <a:pt x="1675" y="1990"/>
                  </a:lnTo>
                  <a:lnTo>
                    <a:pt x="1676" y="1988"/>
                  </a:lnTo>
                  <a:lnTo>
                    <a:pt x="1677" y="1984"/>
                  </a:lnTo>
                  <a:lnTo>
                    <a:pt x="1678" y="1981"/>
                  </a:lnTo>
                  <a:lnTo>
                    <a:pt x="1680" y="1978"/>
                  </a:lnTo>
                  <a:lnTo>
                    <a:pt x="1680" y="1976"/>
                  </a:lnTo>
                  <a:lnTo>
                    <a:pt x="1678" y="1974"/>
                  </a:lnTo>
                  <a:lnTo>
                    <a:pt x="1677" y="1973"/>
                  </a:lnTo>
                  <a:lnTo>
                    <a:pt x="1677" y="1971"/>
                  </a:lnTo>
                  <a:lnTo>
                    <a:pt x="1677" y="1970"/>
                  </a:lnTo>
                  <a:lnTo>
                    <a:pt x="1678" y="1968"/>
                  </a:lnTo>
                  <a:lnTo>
                    <a:pt x="1678" y="1965"/>
                  </a:lnTo>
                  <a:lnTo>
                    <a:pt x="1680" y="1964"/>
                  </a:lnTo>
                  <a:lnTo>
                    <a:pt x="1680" y="1961"/>
                  </a:lnTo>
                  <a:lnTo>
                    <a:pt x="1681" y="1960"/>
                  </a:lnTo>
                  <a:lnTo>
                    <a:pt x="1682" y="1959"/>
                  </a:lnTo>
                  <a:lnTo>
                    <a:pt x="1682" y="1958"/>
                  </a:lnTo>
                  <a:lnTo>
                    <a:pt x="1683" y="1956"/>
                  </a:lnTo>
                  <a:lnTo>
                    <a:pt x="1683" y="1954"/>
                  </a:lnTo>
                  <a:lnTo>
                    <a:pt x="1683" y="1951"/>
                  </a:lnTo>
                  <a:lnTo>
                    <a:pt x="1685" y="1950"/>
                  </a:lnTo>
                  <a:lnTo>
                    <a:pt x="1685" y="1949"/>
                  </a:lnTo>
                  <a:lnTo>
                    <a:pt x="1686" y="1949"/>
                  </a:lnTo>
                  <a:lnTo>
                    <a:pt x="1686" y="1942"/>
                  </a:lnTo>
                  <a:lnTo>
                    <a:pt x="1686" y="1939"/>
                  </a:lnTo>
                  <a:lnTo>
                    <a:pt x="1687" y="1938"/>
                  </a:lnTo>
                  <a:lnTo>
                    <a:pt x="1688" y="1937"/>
                  </a:lnTo>
                  <a:lnTo>
                    <a:pt x="1688" y="1935"/>
                  </a:lnTo>
                  <a:lnTo>
                    <a:pt x="1687" y="1933"/>
                  </a:lnTo>
                  <a:lnTo>
                    <a:pt x="1686" y="1930"/>
                  </a:lnTo>
                  <a:lnTo>
                    <a:pt x="1686" y="1928"/>
                  </a:lnTo>
                  <a:lnTo>
                    <a:pt x="1685" y="1927"/>
                  </a:lnTo>
                  <a:lnTo>
                    <a:pt x="1685" y="1924"/>
                  </a:lnTo>
                  <a:lnTo>
                    <a:pt x="1686" y="1923"/>
                  </a:lnTo>
                  <a:lnTo>
                    <a:pt x="1686" y="1920"/>
                  </a:lnTo>
                  <a:lnTo>
                    <a:pt x="1686" y="1919"/>
                  </a:lnTo>
                  <a:lnTo>
                    <a:pt x="1686" y="1918"/>
                  </a:lnTo>
                  <a:lnTo>
                    <a:pt x="1683" y="1917"/>
                  </a:lnTo>
                  <a:lnTo>
                    <a:pt x="1683" y="1914"/>
                  </a:lnTo>
                  <a:lnTo>
                    <a:pt x="1685" y="1913"/>
                  </a:lnTo>
                  <a:lnTo>
                    <a:pt x="1686" y="1912"/>
                  </a:lnTo>
                  <a:lnTo>
                    <a:pt x="1687" y="1910"/>
                  </a:lnTo>
                  <a:lnTo>
                    <a:pt x="1688" y="1909"/>
                  </a:lnTo>
                  <a:lnTo>
                    <a:pt x="1688" y="1908"/>
                  </a:lnTo>
                  <a:lnTo>
                    <a:pt x="1687" y="1905"/>
                  </a:lnTo>
                  <a:lnTo>
                    <a:pt x="1687" y="1904"/>
                  </a:lnTo>
                  <a:lnTo>
                    <a:pt x="1688" y="1902"/>
                  </a:lnTo>
                  <a:lnTo>
                    <a:pt x="1691" y="1900"/>
                  </a:lnTo>
                  <a:lnTo>
                    <a:pt x="1692" y="1899"/>
                  </a:lnTo>
                  <a:lnTo>
                    <a:pt x="1692" y="1899"/>
                  </a:lnTo>
                  <a:lnTo>
                    <a:pt x="1692" y="1898"/>
                  </a:lnTo>
                  <a:lnTo>
                    <a:pt x="1691" y="1897"/>
                  </a:lnTo>
                  <a:lnTo>
                    <a:pt x="1691" y="1894"/>
                  </a:lnTo>
                  <a:lnTo>
                    <a:pt x="1691" y="1893"/>
                  </a:lnTo>
                  <a:lnTo>
                    <a:pt x="1691" y="1892"/>
                  </a:lnTo>
                  <a:lnTo>
                    <a:pt x="1691" y="1892"/>
                  </a:lnTo>
                  <a:lnTo>
                    <a:pt x="1690" y="1891"/>
                  </a:lnTo>
                  <a:lnTo>
                    <a:pt x="1688" y="1891"/>
                  </a:lnTo>
                  <a:lnTo>
                    <a:pt x="1688" y="1889"/>
                  </a:lnTo>
                  <a:lnTo>
                    <a:pt x="1688" y="1881"/>
                  </a:lnTo>
                  <a:lnTo>
                    <a:pt x="1687" y="1878"/>
                  </a:lnTo>
                  <a:lnTo>
                    <a:pt x="1685" y="1877"/>
                  </a:lnTo>
                  <a:lnTo>
                    <a:pt x="1683" y="1874"/>
                  </a:lnTo>
                  <a:lnTo>
                    <a:pt x="1683" y="1873"/>
                  </a:lnTo>
                  <a:lnTo>
                    <a:pt x="1683" y="1871"/>
                  </a:lnTo>
                  <a:lnTo>
                    <a:pt x="1685" y="1869"/>
                  </a:lnTo>
                  <a:lnTo>
                    <a:pt x="1685" y="1868"/>
                  </a:lnTo>
                  <a:lnTo>
                    <a:pt x="1685" y="1867"/>
                  </a:lnTo>
                  <a:lnTo>
                    <a:pt x="1683" y="1867"/>
                  </a:lnTo>
                  <a:lnTo>
                    <a:pt x="1680" y="1866"/>
                  </a:lnTo>
                  <a:lnTo>
                    <a:pt x="1671" y="1862"/>
                  </a:lnTo>
                  <a:lnTo>
                    <a:pt x="1663" y="1858"/>
                  </a:lnTo>
                  <a:lnTo>
                    <a:pt x="1657" y="1854"/>
                  </a:lnTo>
                  <a:lnTo>
                    <a:pt x="1651" y="1853"/>
                  </a:lnTo>
                  <a:lnTo>
                    <a:pt x="1646" y="1852"/>
                  </a:lnTo>
                  <a:lnTo>
                    <a:pt x="1641" y="1850"/>
                  </a:lnTo>
                  <a:lnTo>
                    <a:pt x="1638" y="1850"/>
                  </a:lnTo>
                  <a:lnTo>
                    <a:pt x="1636" y="1848"/>
                  </a:lnTo>
                  <a:lnTo>
                    <a:pt x="1635" y="1848"/>
                  </a:lnTo>
                  <a:lnTo>
                    <a:pt x="1633" y="1847"/>
                  </a:lnTo>
                  <a:lnTo>
                    <a:pt x="1630" y="1847"/>
                  </a:lnTo>
                  <a:lnTo>
                    <a:pt x="1616" y="1846"/>
                  </a:lnTo>
                  <a:lnTo>
                    <a:pt x="1604" y="1842"/>
                  </a:lnTo>
                  <a:lnTo>
                    <a:pt x="1601" y="1840"/>
                  </a:lnTo>
                  <a:lnTo>
                    <a:pt x="1599" y="1838"/>
                  </a:lnTo>
                  <a:lnTo>
                    <a:pt x="1596" y="1836"/>
                  </a:lnTo>
                  <a:lnTo>
                    <a:pt x="1594" y="1833"/>
                  </a:lnTo>
                  <a:lnTo>
                    <a:pt x="1590" y="1833"/>
                  </a:lnTo>
                  <a:lnTo>
                    <a:pt x="1587" y="1832"/>
                  </a:lnTo>
                  <a:lnTo>
                    <a:pt x="1585" y="1831"/>
                  </a:lnTo>
                  <a:lnTo>
                    <a:pt x="1584" y="1828"/>
                  </a:lnTo>
                  <a:lnTo>
                    <a:pt x="1579" y="1826"/>
                  </a:lnTo>
                  <a:lnTo>
                    <a:pt x="1576" y="1822"/>
                  </a:lnTo>
                  <a:lnTo>
                    <a:pt x="1575" y="1818"/>
                  </a:lnTo>
                  <a:lnTo>
                    <a:pt x="1572" y="1815"/>
                  </a:lnTo>
                  <a:lnTo>
                    <a:pt x="1570" y="1811"/>
                  </a:lnTo>
                  <a:lnTo>
                    <a:pt x="1569" y="1810"/>
                  </a:lnTo>
                  <a:lnTo>
                    <a:pt x="1567" y="1808"/>
                  </a:lnTo>
                  <a:lnTo>
                    <a:pt x="1566" y="1807"/>
                  </a:lnTo>
                  <a:lnTo>
                    <a:pt x="1565" y="1805"/>
                  </a:lnTo>
                  <a:lnTo>
                    <a:pt x="1562" y="1805"/>
                  </a:lnTo>
                  <a:lnTo>
                    <a:pt x="1561" y="1805"/>
                  </a:lnTo>
                  <a:lnTo>
                    <a:pt x="1560" y="1803"/>
                  </a:lnTo>
                  <a:lnTo>
                    <a:pt x="1560" y="1802"/>
                  </a:lnTo>
                  <a:lnTo>
                    <a:pt x="1559" y="1801"/>
                  </a:lnTo>
                  <a:lnTo>
                    <a:pt x="1559" y="1799"/>
                  </a:lnTo>
                  <a:lnTo>
                    <a:pt x="1557" y="1796"/>
                  </a:lnTo>
                  <a:lnTo>
                    <a:pt x="1556" y="1795"/>
                  </a:lnTo>
                  <a:lnTo>
                    <a:pt x="1552" y="1794"/>
                  </a:lnTo>
                  <a:lnTo>
                    <a:pt x="1549" y="1792"/>
                  </a:lnTo>
                  <a:lnTo>
                    <a:pt x="1546" y="1791"/>
                  </a:lnTo>
                  <a:lnTo>
                    <a:pt x="1544" y="1790"/>
                  </a:lnTo>
                  <a:lnTo>
                    <a:pt x="1541" y="1786"/>
                  </a:lnTo>
                  <a:lnTo>
                    <a:pt x="1539" y="1782"/>
                  </a:lnTo>
                  <a:lnTo>
                    <a:pt x="1536" y="1779"/>
                  </a:lnTo>
                  <a:lnTo>
                    <a:pt x="1534" y="1775"/>
                  </a:lnTo>
                  <a:lnTo>
                    <a:pt x="1530" y="1772"/>
                  </a:lnTo>
                  <a:lnTo>
                    <a:pt x="1528" y="1770"/>
                  </a:lnTo>
                  <a:lnTo>
                    <a:pt x="1525" y="1766"/>
                  </a:lnTo>
                  <a:lnTo>
                    <a:pt x="1523" y="1762"/>
                  </a:lnTo>
                  <a:lnTo>
                    <a:pt x="1520" y="1759"/>
                  </a:lnTo>
                  <a:lnTo>
                    <a:pt x="1518" y="1755"/>
                  </a:lnTo>
                  <a:lnTo>
                    <a:pt x="1510" y="1748"/>
                  </a:lnTo>
                  <a:lnTo>
                    <a:pt x="1504" y="1740"/>
                  </a:lnTo>
                  <a:lnTo>
                    <a:pt x="1494" y="1735"/>
                  </a:lnTo>
                  <a:lnTo>
                    <a:pt x="1490" y="1734"/>
                  </a:lnTo>
                  <a:lnTo>
                    <a:pt x="1486" y="1733"/>
                  </a:lnTo>
                  <a:lnTo>
                    <a:pt x="1483" y="1731"/>
                  </a:lnTo>
                  <a:lnTo>
                    <a:pt x="1480" y="1730"/>
                  </a:lnTo>
                  <a:lnTo>
                    <a:pt x="1478" y="1729"/>
                  </a:lnTo>
                  <a:lnTo>
                    <a:pt x="1478" y="1729"/>
                  </a:lnTo>
                  <a:lnTo>
                    <a:pt x="1478" y="1728"/>
                  </a:lnTo>
                  <a:lnTo>
                    <a:pt x="1479" y="1728"/>
                  </a:lnTo>
                  <a:lnTo>
                    <a:pt x="1479" y="1726"/>
                  </a:lnTo>
                  <a:lnTo>
                    <a:pt x="1480" y="1726"/>
                  </a:lnTo>
                  <a:lnTo>
                    <a:pt x="1480" y="1726"/>
                  </a:lnTo>
                  <a:lnTo>
                    <a:pt x="1481" y="1724"/>
                  </a:lnTo>
                  <a:lnTo>
                    <a:pt x="1480" y="1720"/>
                  </a:lnTo>
                  <a:lnTo>
                    <a:pt x="1479" y="1718"/>
                  </a:lnTo>
                  <a:lnTo>
                    <a:pt x="1476" y="1715"/>
                  </a:lnTo>
                  <a:lnTo>
                    <a:pt x="1473" y="1714"/>
                  </a:lnTo>
                  <a:lnTo>
                    <a:pt x="1472" y="1711"/>
                  </a:lnTo>
                  <a:lnTo>
                    <a:pt x="1472" y="1709"/>
                  </a:lnTo>
                  <a:lnTo>
                    <a:pt x="1474" y="1708"/>
                  </a:lnTo>
                  <a:lnTo>
                    <a:pt x="1475" y="1705"/>
                  </a:lnTo>
                  <a:lnTo>
                    <a:pt x="1479" y="1703"/>
                  </a:lnTo>
                  <a:lnTo>
                    <a:pt x="1481" y="1700"/>
                  </a:lnTo>
                  <a:lnTo>
                    <a:pt x="1485" y="1699"/>
                  </a:lnTo>
                  <a:lnTo>
                    <a:pt x="1489" y="1698"/>
                  </a:lnTo>
                  <a:lnTo>
                    <a:pt x="1491" y="1697"/>
                  </a:lnTo>
                  <a:lnTo>
                    <a:pt x="1495" y="1695"/>
                  </a:lnTo>
                  <a:lnTo>
                    <a:pt x="1498" y="1693"/>
                  </a:lnTo>
                  <a:lnTo>
                    <a:pt x="1500" y="1692"/>
                  </a:lnTo>
                  <a:lnTo>
                    <a:pt x="1501" y="1689"/>
                  </a:lnTo>
                  <a:lnTo>
                    <a:pt x="1501" y="1687"/>
                  </a:lnTo>
                  <a:lnTo>
                    <a:pt x="1501" y="1684"/>
                  </a:lnTo>
                  <a:lnTo>
                    <a:pt x="1499" y="1683"/>
                  </a:lnTo>
                  <a:lnTo>
                    <a:pt x="1499" y="1684"/>
                  </a:lnTo>
                  <a:lnTo>
                    <a:pt x="1498" y="1685"/>
                  </a:lnTo>
                  <a:lnTo>
                    <a:pt x="1496" y="1685"/>
                  </a:lnTo>
                  <a:lnTo>
                    <a:pt x="1494" y="1685"/>
                  </a:lnTo>
                  <a:lnTo>
                    <a:pt x="1491" y="1685"/>
                  </a:lnTo>
                  <a:lnTo>
                    <a:pt x="1490" y="1684"/>
                  </a:lnTo>
                  <a:lnTo>
                    <a:pt x="1488" y="1683"/>
                  </a:lnTo>
                  <a:lnTo>
                    <a:pt x="1486" y="1682"/>
                  </a:lnTo>
                  <a:lnTo>
                    <a:pt x="1483" y="1679"/>
                  </a:lnTo>
                  <a:lnTo>
                    <a:pt x="1481" y="1679"/>
                  </a:lnTo>
                  <a:lnTo>
                    <a:pt x="1480" y="1679"/>
                  </a:lnTo>
                  <a:lnTo>
                    <a:pt x="1480" y="1679"/>
                  </a:lnTo>
                  <a:lnTo>
                    <a:pt x="1481" y="1678"/>
                  </a:lnTo>
                  <a:lnTo>
                    <a:pt x="1481" y="1678"/>
                  </a:lnTo>
                  <a:lnTo>
                    <a:pt x="1483" y="1678"/>
                  </a:lnTo>
                  <a:lnTo>
                    <a:pt x="1483" y="1677"/>
                  </a:lnTo>
                  <a:lnTo>
                    <a:pt x="1484" y="1675"/>
                  </a:lnTo>
                  <a:lnTo>
                    <a:pt x="1484" y="1674"/>
                  </a:lnTo>
                  <a:lnTo>
                    <a:pt x="1483" y="1673"/>
                  </a:lnTo>
                  <a:lnTo>
                    <a:pt x="1480" y="1672"/>
                  </a:lnTo>
                  <a:lnTo>
                    <a:pt x="1480" y="1664"/>
                  </a:lnTo>
                  <a:lnTo>
                    <a:pt x="1480" y="1663"/>
                  </a:lnTo>
                  <a:lnTo>
                    <a:pt x="1480" y="1663"/>
                  </a:lnTo>
                  <a:lnTo>
                    <a:pt x="1481" y="1663"/>
                  </a:lnTo>
                  <a:lnTo>
                    <a:pt x="1483" y="1663"/>
                  </a:lnTo>
                  <a:lnTo>
                    <a:pt x="1484" y="1663"/>
                  </a:lnTo>
                  <a:lnTo>
                    <a:pt x="1486" y="1662"/>
                  </a:lnTo>
                  <a:lnTo>
                    <a:pt x="1486" y="1660"/>
                  </a:lnTo>
                  <a:lnTo>
                    <a:pt x="1488" y="1659"/>
                  </a:lnTo>
                  <a:lnTo>
                    <a:pt x="1488" y="1658"/>
                  </a:lnTo>
                  <a:lnTo>
                    <a:pt x="1489" y="1657"/>
                  </a:lnTo>
                  <a:lnTo>
                    <a:pt x="1489" y="1655"/>
                  </a:lnTo>
                  <a:lnTo>
                    <a:pt x="1490" y="1654"/>
                  </a:lnTo>
                  <a:lnTo>
                    <a:pt x="1493" y="1653"/>
                  </a:lnTo>
                  <a:lnTo>
                    <a:pt x="1495" y="1652"/>
                  </a:lnTo>
                  <a:lnTo>
                    <a:pt x="1496" y="1651"/>
                  </a:lnTo>
                  <a:lnTo>
                    <a:pt x="1498" y="1649"/>
                  </a:lnTo>
                  <a:lnTo>
                    <a:pt x="1498" y="1647"/>
                  </a:lnTo>
                  <a:lnTo>
                    <a:pt x="1496" y="1644"/>
                  </a:lnTo>
                  <a:lnTo>
                    <a:pt x="1496" y="1642"/>
                  </a:lnTo>
                  <a:lnTo>
                    <a:pt x="1495" y="1639"/>
                  </a:lnTo>
                  <a:lnTo>
                    <a:pt x="1495" y="1638"/>
                  </a:lnTo>
                  <a:lnTo>
                    <a:pt x="1496" y="1636"/>
                  </a:lnTo>
                  <a:lnTo>
                    <a:pt x="1504" y="1634"/>
                  </a:lnTo>
                  <a:lnTo>
                    <a:pt x="1511" y="1633"/>
                  </a:lnTo>
                  <a:lnTo>
                    <a:pt x="1518" y="1631"/>
                  </a:lnTo>
                  <a:lnTo>
                    <a:pt x="1519" y="1629"/>
                  </a:lnTo>
                  <a:lnTo>
                    <a:pt x="1519" y="1628"/>
                  </a:lnTo>
                  <a:lnTo>
                    <a:pt x="1519" y="1626"/>
                  </a:lnTo>
                  <a:lnTo>
                    <a:pt x="1519" y="1624"/>
                  </a:lnTo>
                  <a:lnTo>
                    <a:pt x="1519" y="1623"/>
                  </a:lnTo>
                  <a:lnTo>
                    <a:pt x="1520" y="1622"/>
                  </a:lnTo>
                  <a:lnTo>
                    <a:pt x="1523" y="1619"/>
                  </a:lnTo>
                  <a:lnTo>
                    <a:pt x="1525" y="1617"/>
                  </a:lnTo>
                  <a:lnTo>
                    <a:pt x="1525" y="1614"/>
                  </a:lnTo>
                  <a:lnTo>
                    <a:pt x="1528" y="1613"/>
                  </a:lnTo>
                  <a:lnTo>
                    <a:pt x="1530" y="1612"/>
                  </a:lnTo>
                  <a:lnTo>
                    <a:pt x="1533" y="1611"/>
                  </a:lnTo>
                  <a:lnTo>
                    <a:pt x="1536" y="1611"/>
                  </a:lnTo>
                  <a:lnTo>
                    <a:pt x="1539" y="1611"/>
                  </a:lnTo>
                  <a:lnTo>
                    <a:pt x="1543" y="1609"/>
                  </a:lnTo>
                  <a:lnTo>
                    <a:pt x="1544" y="1609"/>
                  </a:lnTo>
                  <a:lnTo>
                    <a:pt x="1546" y="1607"/>
                  </a:lnTo>
                  <a:lnTo>
                    <a:pt x="1548" y="1605"/>
                  </a:lnTo>
                  <a:lnTo>
                    <a:pt x="1548" y="1603"/>
                  </a:lnTo>
                  <a:lnTo>
                    <a:pt x="1549" y="1602"/>
                  </a:lnTo>
                  <a:lnTo>
                    <a:pt x="1551" y="1601"/>
                  </a:lnTo>
                  <a:lnTo>
                    <a:pt x="1554" y="1598"/>
                  </a:lnTo>
                  <a:lnTo>
                    <a:pt x="1556" y="1596"/>
                  </a:lnTo>
                  <a:lnTo>
                    <a:pt x="1557" y="1593"/>
                  </a:lnTo>
                  <a:lnTo>
                    <a:pt x="1557" y="1590"/>
                  </a:lnTo>
                  <a:lnTo>
                    <a:pt x="1556" y="1586"/>
                  </a:lnTo>
                  <a:lnTo>
                    <a:pt x="1555" y="1583"/>
                  </a:lnTo>
                  <a:lnTo>
                    <a:pt x="1554" y="1582"/>
                  </a:lnTo>
                  <a:lnTo>
                    <a:pt x="1554" y="1580"/>
                  </a:lnTo>
                  <a:lnTo>
                    <a:pt x="1554" y="1578"/>
                  </a:lnTo>
                  <a:lnTo>
                    <a:pt x="1555" y="1575"/>
                  </a:lnTo>
                  <a:lnTo>
                    <a:pt x="1556" y="1571"/>
                  </a:lnTo>
                  <a:lnTo>
                    <a:pt x="1557" y="1568"/>
                  </a:lnTo>
                  <a:lnTo>
                    <a:pt x="1560" y="1565"/>
                  </a:lnTo>
                  <a:lnTo>
                    <a:pt x="1559" y="1563"/>
                  </a:lnTo>
                  <a:lnTo>
                    <a:pt x="1559" y="1562"/>
                  </a:lnTo>
                  <a:lnTo>
                    <a:pt x="1557" y="1561"/>
                  </a:lnTo>
                  <a:lnTo>
                    <a:pt x="1556" y="1558"/>
                  </a:lnTo>
                  <a:lnTo>
                    <a:pt x="1556" y="1557"/>
                  </a:lnTo>
                  <a:lnTo>
                    <a:pt x="1556" y="1555"/>
                  </a:lnTo>
                  <a:lnTo>
                    <a:pt x="1557" y="1554"/>
                  </a:lnTo>
                  <a:lnTo>
                    <a:pt x="1559" y="1552"/>
                  </a:lnTo>
                  <a:lnTo>
                    <a:pt x="1559" y="1551"/>
                  </a:lnTo>
                  <a:lnTo>
                    <a:pt x="1557" y="1550"/>
                  </a:lnTo>
                  <a:lnTo>
                    <a:pt x="1556" y="1549"/>
                  </a:lnTo>
                  <a:lnTo>
                    <a:pt x="1554" y="1546"/>
                  </a:lnTo>
                  <a:lnTo>
                    <a:pt x="1552" y="1545"/>
                  </a:lnTo>
                  <a:lnTo>
                    <a:pt x="1550" y="1544"/>
                  </a:lnTo>
                  <a:lnTo>
                    <a:pt x="1549" y="1540"/>
                  </a:lnTo>
                  <a:lnTo>
                    <a:pt x="1548" y="1537"/>
                  </a:lnTo>
                  <a:lnTo>
                    <a:pt x="1545" y="1535"/>
                  </a:lnTo>
                  <a:lnTo>
                    <a:pt x="1543" y="1532"/>
                  </a:lnTo>
                  <a:lnTo>
                    <a:pt x="1540" y="1531"/>
                  </a:lnTo>
                  <a:lnTo>
                    <a:pt x="1536" y="1531"/>
                  </a:lnTo>
                  <a:lnTo>
                    <a:pt x="1530" y="1531"/>
                  </a:lnTo>
                  <a:lnTo>
                    <a:pt x="1525" y="1532"/>
                  </a:lnTo>
                  <a:lnTo>
                    <a:pt x="1521" y="1534"/>
                  </a:lnTo>
                  <a:lnTo>
                    <a:pt x="1518" y="1534"/>
                  </a:lnTo>
                  <a:lnTo>
                    <a:pt x="1516" y="1534"/>
                  </a:lnTo>
                  <a:lnTo>
                    <a:pt x="1515" y="1532"/>
                  </a:lnTo>
                  <a:lnTo>
                    <a:pt x="1513" y="1531"/>
                  </a:lnTo>
                  <a:lnTo>
                    <a:pt x="1511" y="1530"/>
                  </a:lnTo>
                  <a:lnTo>
                    <a:pt x="1509" y="1530"/>
                  </a:lnTo>
                  <a:lnTo>
                    <a:pt x="1506" y="1531"/>
                  </a:lnTo>
                  <a:lnTo>
                    <a:pt x="1494" y="1532"/>
                  </a:lnTo>
                  <a:lnTo>
                    <a:pt x="1480" y="1536"/>
                  </a:lnTo>
                  <a:lnTo>
                    <a:pt x="1468" y="1539"/>
                  </a:lnTo>
                  <a:lnTo>
                    <a:pt x="1459" y="1539"/>
                  </a:lnTo>
                  <a:lnTo>
                    <a:pt x="1452" y="1536"/>
                  </a:lnTo>
                  <a:lnTo>
                    <a:pt x="1444" y="1534"/>
                  </a:lnTo>
                  <a:lnTo>
                    <a:pt x="1430" y="1534"/>
                  </a:lnTo>
                  <a:lnTo>
                    <a:pt x="1418" y="1536"/>
                  </a:lnTo>
                  <a:lnTo>
                    <a:pt x="1409" y="1536"/>
                  </a:lnTo>
                  <a:lnTo>
                    <a:pt x="1399" y="1536"/>
                  </a:lnTo>
                  <a:lnTo>
                    <a:pt x="1388" y="1535"/>
                  </a:lnTo>
                  <a:lnTo>
                    <a:pt x="1381" y="1532"/>
                  </a:lnTo>
                  <a:lnTo>
                    <a:pt x="1376" y="1529"/>
                  </a:lnTo>
                  <a:lnTo>
                    <a:pt x="1376" y="1524"/>
                  </a:lnTo>
                  <a:lnTo>
                    <a:pt x="1377" y="1521"/>
                  </a:lnTo>
                  <a:lnTo>
                    <a:pt x="1378" y="1519"/>
                  </a:lnTo>
                  <a:lnTo>
                    <a:pt x="1381" y="1515"/>
                  </a:lnTo>
                  <a:lnTo>
                    <a:pt x="1383" y="1512"/>
                  </a:lnTo>
                  <a:lnTo>
                    <a:pt x="1384" y="1511"/>
                  </a:lnTo>
                  <a:lnTo>
                    <a:pt x="1384" y="1509"/>
                  </a:lnTo>
                  <a:lnTo>
                    <a:pt x="1384" y="1506"/>
                  </a:lnTo>
                  <a:lnTo>
                    <a:pt x="1384" y="1504"/>
                  </a:lnTo>
                  <a:lnTo>
                    <a:pt x="1384" y="1501"/>
                  </a:lnTo>
                  <a:lnTo>
                    <a:pt x="1383" y="1500"/>
                  </a:lnTo>
                  <a:lnTo>
                    <a:pt x="1383" y="1496"/>
                  </a:lnTo>
                  <a:lnTo>
                    <a:pt x="1383" y="1493"/>
                  </a:lnTo>
                  <a:lnTo>
                    <a:pt x="1383" y="1489"/>
                  </a:lnTo>
                  <a:lnTo>
                    <a:pt x="1383" y="1485"/>
                  </a:lnTo>
                  <a:lnTo>
                    <a:pt x="1383" y="1481"/>
                  </a:lnTo>
                  <a:lnTo>
                    <a:pt x="1383" y="1479"/>
                  </a:lnTo>
                  <a:lnTo>
                    <a:pt x="1381" y="1478"/>
                  </a:lnTo>
                  <a:lnTo>
                    <a:pt x="1377" y="1475"/>
                  </a:lnTo>
                  <a:lnTo>
                    <a:pt x="1373" y="1474"/>
                  </a:lnTo>
                  <a:lnTo>
                    <a:pt x="1359" y="1463"/>
                  </a:lnTo>
                  <a:lnTo>
                    <a:pt x="1347" y="1453"/>
                  </a:lnTo>
                  <a:lnTo>
                    <a:pt x="1341" y="1452"/>
                  </a:lnTo>
                  <a:lnTo>
                    <a:pt x="1332" y="1454"/>
                  </a:lnTo>
                  <a:lnTo>
                    <a:pt x="1323" y="1457"/>
                  </a:lnTo>
                  <a:lnTo>
                    <a:pt x="1316" y="1455"/>
                  </a:lnTo>
                  <a:lnTo>
                    <a:pt x="1305" y="1450"/>
                  </a:lnTo>
                  <a:lnTo>
                    <a:pt x="1293" y="1447"/>
                  </a:lnTo>
                  <a:lnTo>
                    <a:pt x="1281" y="1445"/>
                  </a:lnTo>
                  <a:lnTo>
                    <a:pt x="1275" y="1443"/>
                  </a:lnTo>
                  <a:lnTo>
                    <a:pt x="1266" y="1442"/>
                  </a:lnTo>
                  <a:lnTo>
                    <a:pt x="1260" y="1439"/>
                  </a:lnTo>
                  <a:lnTo>
                    <a:pt x="1257" y="1434"/>
                  </a:lnTo>
                  <a:lnTo>
                    <a:pt x="1258" y="1432"/>
                  </a:lnTo>
                  <a:lnTo>
                    <a:pt x="1258" y="1429"/>
                  </a:lnTo>
                  <a:lnTo>
                    <a:pt x="1260" y="1427"/>
                  </a:lnTo>
                  <a:lnTo>
                    <a:pt x="1260" y="1424"/>
                  </a:lnTo>
                  <a:lnTo>
                    <a:pt x="1258" y="1422"/>
                  </a:lnTo>
                  <a:lnTo>
                    <a:pt x="1255" y="1419"/>
                  </a:lnTo>
                  <a:lnTo>
                    <a:pt x="1250" y="1414"/>
                  </a:lnTo>
                  <a:lnTo>
                    <a:pt x="1245" y="1411"/>
                  </a:lnTo>
                  <a:lnTo>
                    <a:pt x="1240" y="1408"/>
                  </a:lnTo>
                  <a:lnTo>
                    <a:pt x="1227" y="1407"/>
                  </a:lnTo>
                  <a:lnTo>
                    <a:pt x="1215" y="1408"/>
                  </a:lnTo>
                  <a:lnTo>
                    <a:pt x="1202" y="1408"/>
                  </a:lnTo>
                  <a:lnTo>
                    <a:pt x="1200" y="1408"/>
                  </a:lnTo>
                  <a:lnTo>
                    <a:pt x="1199" y="1409"/>
                  </a:lnTo>
                  <a:lnTo>
                    <a:pt x="1197" y="1411"/>
                  </a:lnTo>
                  <a:lnTo>
                    <a:pt x="1197" y="1412"/>
                  </a:lnTo>
                  <a:lnTo>
                    <a:pt x="1197" y="1414"/>
                  </a:lnTo>
                  <a:lnTo>
                    <a:pt x="1197" y="1415"/>
                  </a:lnTo>
                  <a:lnTo>
                    <a:pt x="1199" y="1417"/>
                  </a:lnTo>
                  <a:lnTo>
                    <a:pt x="1199" y="1419"/>
                  </a:lnTo>
                  <a:lnTo>
                    <a:pt x="1199" y="1419"/>
                  </a:lnTo>
                  <a:lnTo>
                    <a:pt x="1199" y="1420"/>
                  </a:lnTo>
                  <a:lnTo>
                    <a:pt x="1197" y="1420"/>
                  </a:lnTo>
                  <a:lnTo>
                    <a:pt x="1195" y="1420"/>
                  </a:lnTo>
                  <a:lnTo>
                    <a:pt x="1192" y="1419"/>
                  </a:lnTo>
                  <a:lnTo>
                    <a:pt x="1181" y="1412"/>
                  </a:lnTo>
                  <a:lnTo>
                    <a:pt x="1169" y="1404"/>
                  </a:lnTo>
                  <a:lnTo>
                    <a:pt x="1158" y="1398"/>
                  </a:lnTo>
                  <a:lnTo>
                    <a:pt x="1140" y="1389"/>
                  </a:lnTo>
                  <a:lnTo>
                    <a:pt x="1123" y="1384"/>
                  </a:lnTo>
                  <a:lnTo>
                    <a:pt x="1105" y="1379"/>
                  </a:lnTo>
                  <a:lnTo>
                    <a:pt x="1082" y="1372"/>
                  </a:lnTo>
                  <a:lnTo>
                    <a:pt x="1060" y="1361"/>
                  </a:lnTo>
                  <a:lnTo>
                    <a:pt x="1048" y="1353"/>
                  </a:lnTo>
                  <a:lnTo>
                    <a:pt x="1037" y="1346"/>
                  </a:lnTo>
                  <a:lnTo>
                    <a:pt x="1026" y="1340"/>
                  </a:lnTo>
                  <a:lnTo>
                    <a:pt x="1013" y="1335"/>
                  </a:lnTo>
                  <a:lnTo>
                    <a:pt x="996" y="1323"/>
                  </a:lnTo>
                  <a:lnTo>
                    <a:pt x="977" y="1311"/>
                  </a:lnTo>
                  <a:lnTo>
                    <a:pt x="974" y="1309"/>
                  </a:lnTo>
                  <a:lnTo>
                    <a:pt x="971" y="1306"/>
                  </a:lnTo>
                  <a:lnTo>
                    <a:pt x="968" y="1304"/>
                  </a:lnTo>
                  <a:lnTo>
                    <a:pt x="966" y="1302"/>
                  </a:lnTo>
                  <a:lnTo>
                    <a:pt x="965" y="1300"/>
                  </a:lnTo>
                  <a:lnTo>
                    <a:pt x="963" y="1299"/>
                  </a:lnTo>
                  <a:lnTo>
                    <a:pt x="965" y="1295"/>
                  </a:lnTo>
                  <a:lnTo>
                    <a:pt x="965" y="1292"/>
                  </a:lnTo>
                  <a:lnTo>
                    <a:pt x="966" y="1290"/>
                  </a:lnTo>
                  <a:lnTo>
                    <a:pt x="967" y="1287"/>
                  </a:lnTo>
                  <a:lnTo>
                    <a:pt x="968" y="1285"/>
                  </a:lnTo>
                  <a:lnTo>
                    <a:pt x="969" y="1282"/>
                  </a:lnTo>
                  <a:lnTo>
                    <a:pt x="965" y="1270"/>
                  </a:lnTo>
                  <a:lnTo>
                    <a:pt x="956" y="1259"/>
                  </a:lnTo>
                  <a:lnTo>
                    <a:pt x="946" y="1249"/>
                  </a:lnTo>
                  <a:lnTo>
                    <a:pt x="940" y="1241"/>
                  </a:lnTo>
                  <a:lnTo>
                    <a:pt x="935" y="1236"/>
                  </a:lnTo>
                  <a:lnTo>
                    <a:pt x="930" y="1230"/>
                  </a:lnTo>
                  <a:lnTo>
                    <a:pt x="920" y="1223"/>
                  </a:lnTo>
                  <a:lnTo>
                    <a:pt x="908" y="1215"/>
                  </a:lnTo>
                  <a:lnTo>
                    <a:pt x="897" y="1202"/>
                  </a:lnTo>
                  <a:lnTo>
                    <a:pt x="885" y="1192"/>
                  </a:lnTo>
                  <a:lnTo>
                    <a:pt x="877" y="1185"/>
                  </a:lnTo>
                  <a:lnTo>
                    <a:pt x="871" y="1178"/>
                  </a:lnTo>
                  <a:lnTo>
                    <a:pt x="867" y="1169"/>
                  </a:lnTo>
                  <a:lnTo>
                    <a:pt x="864" y="1163"/>
                  </a:lnTo>
                  <a:lnTo>
                    <a:pt x="854" y="1151"/>
                  </a:lnTo>
                  <a:lnTo>
                    <a:pt x="841" y="1141"/>
                  </a:lnTo>
                  <a:lnTo>
                    <a:pt x="830" y="1132"/>
                  </a:lnTo>
                  <a:lnTo>
                    <a:pt x="820" y="1121"/>
                  </a:lnTo>
                  <a:lnTo>
                    <a:pt x="809" y="1113"/>
                  </a:lnTo>
                  <a:lnTo>
                    <a:pt x="804" y="1108"/>
                  </a:lnTo>
                  <a:lnTo>
                    <a:pt x="801" y="1102"/>
                  </a:lnTo>
                  <a:lnTo>
                    <a:pt x="799" y="1095"/>
                  </a:lnTo>
                  <a:lnTo>
                    <a:pt x="789" y="1076"/>
                  </a:lnTo>
                  <a:lnTo>
                    <a:pt x="775" y="1059"/>
                  </a:lnTo>
                  <a:lnTo>
                    <a:pt x="773" y="1056"/>
                  </a:lnTo>
                  <a:lnTo>
                    <a:pt x="771" y="1054"/>
                  </a:lnTo>
                  <a:lnTo>
                    <a:pt x="769" y="1051"/>
                  </a:lnTo>
                  <a:lnTo>
                    <a:pt x="766" y="1049"/>
                  </a:lnTo>
                  <a:lnTo>
                    <a:pt x="764" y="1046"/>
                  </a:lnTo>
                  <a:lnTo>
                    <a:pt x="761" y="1045"/>
                  </a:lnTo>
                  <a:lnTo>
                    <a:pt x="759" y="1045"/>
                  </a:lnTo>
                  <a:lnTo>
                    <a:pt x="758" y="1045"/>
                  </a:lnTo>
                  <a:lnTo>
                    <a:pt x="756" y="1047"/>
                  </a:lnTo>
                  <a:lnTo>
                    <a:pt x="756" y="1050"/>
                  </a:lnTo>
                  <a:lnTo>
                    <a:pt x="760" y="1065"/>
                  </a:lnTo>
                  <a:lnTo>
                    <a:pt x="759" y="1076"/>
                  </a:lnTo>
                  <a:lnTo>
                    <a:pt x="759" y="1080"/>
                  </a:lnTo>
                  <a:lnTo>
                    <a:pt x="759" y="1082"/>
                  </a:lnTo>
                  <a:lnTo>
                    <a:pt x="760" y="1086"/>
                  </a:lnTo>
                  <a:lnTo>
                    <a:pt x="763" y="1090"/>
                  </a:lnTo>
                  <a:lnTo>
                    <a:pt x="766" y="1092"/>
                  </a:lnTo>
                  <a:lnTo>
                    <a:pt x="776" y="1098"/>
                  </a:lnTo>
                  <a:lnTo>
                    <a:pt x="785" y="1105"/>
                  </a:lnTo>
                  <a:lnTo>
                    <a:pt x="791" y="1112"/>
                  </a:lnTo>
                  <a:lnTo>
                    <a:pt x="793" y="1121"/>
                  </a:lnTo>
                  <a:lnTo>
                    <a:pt x="796" y="1126"/>
                  </a:lnTo>
                  <a:lnTo>
                    <a:pt x="801" y="1132"/>
                  </a:lnTo>
                  <a:lnTo>
                    <a:pt x="806" y="1137"/>
                  </a:lnTo>
                  <a:lnTo>
                    <a:pt x="814" y="1146"/>
                  </a:lnTo>
                  <a:lnTo>
                    <a:pt x="822" y="1158"/>
                  </a:lnTo>
                  <a:lnTo>
                    <a:pt x="827" y="1164"/>
                  </a:lnTo>
                  <a:lnTo>
                    <a:pt x="832" y="1170"/>
                  </a:lnTo>
                  <a:lnTo>
                    <a:pt x="837" y="1175"/>
                  </a:lnTo>
                  <a:lnTo>
                    <a:pt x="840" y="1179"/>
                  </a:lnTo>
                  <a:lnTo>
                    <a:pt x="841" y="1182"/>
                  </a:lnTo>
                  <a:lnTo>
                    <a:pt x="842" y="1184"/>
                  </a:lnTo>
                  <a:lnTo>
                    <a:pt x="845" y="1187"/>
                  </a:lnTo>
                  <a:lnTo>
                    <a:pt x="846" y="1189"/>
                  </a:lnTo>
                  <a:lnTo>
                    <a:pt x="849" y="1192"/>
                  </a:lnTo>
                  <a:lnTo>
                    <a:pt x="851" y="1195"/>
                  </a:lnTo>
                  <a:lnTo>
                    <a:pt x="855" y="1200"/>
                  </a:lnTo>
                  <a:lnTo>
                    <a:pt x="856" y="1205"/>
                  </a:lnTo>
                  <a:lnTo>
                    <a:pt x="859" y="1210"/>
                  </a:lnTo>
                  <a:lnTo>
                    <a:pt x="860" y="1212"/>
                  </a:lnTo>
                  <a:lnTo>
                    <a:pt x="862" y="1214"/>
                  </a:lnTo>
                  <a:lnTo>
                    <a:pt x="865" y="1215"/>
                  </a:lnTo>
                  <a:lnTo>
                    <a:pt x="867" y="1216"/>
                  </a:lnTo>
                  <a:lnTo>
                    <a:pt x="870" y="1218"/>
                  </a:lnTo>
                  <a:lnTo>
                    <a:pt x="872" y="1220"/>
                  </a:lnTo>
                  <a:lnTo>
                    <a:pt x="876" y="1224"/>
                  </a:lnTo>
                  <a:lnTo>
                    <a:pt x="880" y="1229"/>
                  </a:lnTo>
                  <a:lnTo>
                    <a:pt x="882" y="1234"/>
                  </a:lnTo>
                  <a:lnTo>
                    <a:pt x="885" y="1239"/>
                  </a:lnTo>
                  <a:lnTo>
                    <a:pt x="885" y="1240"/>
                  </a:lnTo>
                  <a:lnTo>
                    <a:pt x="884" y="1241"/>
                  </a:lnTo>
                  <a:lnTo>
                    <a:pt x="882" y="1241"/>
                  </a:lnTo>
                  <a:lnTo>
                    <a:pt x="880" y="1241"/>
                  </a:lnTo>
                  <a:lnTo>
                    <a:pt x="879" y="1241"/>
                  </a:lnTo>
                  <a:lnTo>
                    <a:pt x="877" y="1241"/>
                  </a:lnTo>
                  <a:lnTo>
                    <a:pt x="874" y="1239"/>
                  </a:lnTo>
                  <a:lnTo>
                    <a:pt x="871" y="1238"/>
                  </a:lnTo>
                  <a:lnTo>
                    <a:pt x="869" y="1234"/>
                  </a:lnTo>
                  <a:lnTo>
                    <a:pt x="867" y="1231"/>
                  </a:lnTo>
                  <a:lnTo>
                    <a:pt x="865" y="1230"/>
                  </a:lnTo>
                  <a:lnTo>
                    <a:pt x="864" y="1228"/>
                  </a:lnTo>
                  <a:lnTo>
                    <a:pt x="861" y="1225"/>
                  </a:lnTo>
                  <a:lnTo>
                    <a:pt x="857" y="1223"/>
                  </a:lnTo>
                  <a:lnTo>
                    <a:pt x="854" y="1220"/>
                  </a:lnTo>
                  <a:lnTo>
                    <a:pt x="850" y="1218"/>
                  </a:lnTo>
                  <a:lnTo>
                    <a:pt x="849" y="1215"/>
                  </a:lnTo>
                  <a:lnTo>
                    <a:pt x="846" y="1213"/>
                  </a:lnTo>
                  <a:lnTo>
                    <a:pt x="842" y="1209"/>
                  </a:lnTo>
                  <a:lnTo>
                    <a:pt x="840" y="1207"/>
                  </a:lnTo>
                  <a:lnTo>
                    <a:pt x="837" y="1204"/>
                  </a:lnTo>
                  <a:lnTo>
                    <a:pt x="834" y="1203"/>
                  </a:lnTo>
                  <a:lnTo>
                    <a:pt x="830" y="1202"/>
                  </a:lnTo>
                  <a:lnTo>
                    <a:pt x="826" y="1202"/>
                  </a:lnTo>
                  <a:lnTo>
                    <a:pt x="824" y="1200"/>
                  </a:lnTo>
                  <a:lnTo>
                    <a:pt x="821" y="1198"/>
                  </a:lnTo>
                  <a:lnTo>
                    <a:pt x="820" y="1194"/>
                  </a:lnTo>
                  <a:lnTo>
                    <a:pt x="819" y="1184"/>
                  </a:lnTo>
                  <a:lnTo>
                    <a:pt x="818" y="1177"/>
                  </a:lnTo>
                  <a:lnTo>
                    <a:pt x="815" y="1169"/>
                  </a:lnTo>
                  <a:lnTo>
                    <a:pt x="806" y="1163"/>
                  </a:lnTo>
                  <a:lnTo>
                    <a:pt x="799" y="1158"/>
                  </a:lnTo>
                  <a:lnTo>
                    <a:pt x="791" y="1154"/>
                  </a:lnTo>
                  <a:lnTo>
                    <a:pt x="783" y="1151"/>
                  </a:lnTo>
                  <a:lnTo>
                    <a:pt x="778" y="1144"/>
                  </a:lnTo>
                  <a:lnTo>
                    <a:pt x="775" y="1137"/>
                  </a:lnTo>
                  <a:lnTo>
                    <a:pt x="775" y="1128"/>
                  </a:lnTo>
                  <a:lnTo>
                    <a:pt x="776" y="1121"/>
                  </a:lnTo>
                  <a:lnTo>
                    <a:pt x="773" y="1113"/>
                  </a:lnTo>
                  <a:lnTo>
                    <a:pt x="760" y="1103"/>
                  </a:lnTo>
                  <a:lnTo>
                    <a:pt x="751" y="1095"/>
                  </a:lnTo>
                  <a:lnTo>
                    <a:pt x="748" y="1092"/>
                  </a:lnTo>
                  <a:lnTo>
                    <a:pt x="747" y="1090"/>
                  </a:lnTo>
                  <a:lnTo>
                    <a:pt x="744" y="1086"/>
                  </a:lnTo>
                  <a:lnTo>
                    <a:pt x="743" y="1082"/>
                  </a:lnTo>
                  <a:lnTo>
                    <a:pt x="740" y="1080"/>
                  </a:lnTo>
                  <a:lnTo>
                    <a:pt x="733" y="1067"/>
                  </a:lnTo>
                  <a:lnTo>
                    <a:pt x="724" y="1055"/>
                  </a:lnTo>
                  <a:lnTo>
                    <a:pt x="714" y="1042"/>
                  </a:lnTo>
                  <a:lnTo>
                    <a:pt x="698" y="1019"/>
                  </a:lnTo>
                  <a:lnTo>
                    <a:pt x="683" y="995"/>
                  </a:lnTo>
                  <a:lnTo>
                    <a:pt x="673" y="985"/>
                  </a:lnTo>
                  <a:lnTo>
                    <a:pt x="663" y="976"/>
                  </a:lnTo>
                  <a:lnTo>
                    <a:pt x="652" y="969"/>
                  </a:lnTo>
                  <a:lnTo>
                    <a:pt x="636" y="958"/>
                  </a:lnTo>
                  <a:lnTo>
                    <a:pt x="621" y="943"/>
                  </a:lnTo>
                  <a:lnTo>
                    <a:pt x="608" y="924"/>
                  </a:lnTo>
                  <a:lnTo>
                    <a:pt x="598" y="906"/>
                  </a:lnTo>
                  <a:lnTo>
                    <a:pt x="591" y="886"/>
                  </a:lnTo>
                  <a:lnTo>
                    <a:pt x="586" y="874"/>
                  </a:lnTo>
                  <a:lnTo>
                    <a:pt x="581" y="862"/>
                  </a:lnTo>
                  <a:lnTo>
                    <a:pt x="578" y="858"/>
                  </a:lnTo>
                  <a:lnTo>
                    <a:pt x="576" y="855"/>
                  </a:lnTo>
                  <a:lnTo>
                    <a:pt x="573" y="852"/>
                  </a:lnTo>
                  <a:lnTo>
                    <a:pt x="571" y="848"/>
                  </a:lnTo>
                  <a:lnTo>
                    <a:pt x="567" y="845"/>
                  </a:lnTo>
                  <a:lnTo>
                    <a:pt x="563" y="835"/>
                  </a:lnTo>
                  <a:lnTo>
                    <a:pt x="560" y="824"/>
                  </a:lnTo>
                  <a:lnTo>
                    <a:pt x="557" y="820"/>
                  </a:lnTo>
                  <a:lnTo>
                    <a:pt x="556" y="817"/>
                  </a:lnTo>
                  <a:lnTo>
                    <a:pt x="553" y="814"/>
                  </a:lnTo>
                  <a:lnTo>
                    <a:pt x="552" y="810"/>
                  </a:lnTo>
                  <a:lnTo>
                    <a:pt x="552" y="805"/>
                  </a:lnTo>
                  <a:lnTo>
                    <a:pt x="551" y="795"/>
                  </a:lnTo>
                  <a:lnTo>
                    <a:pt x="551" y="786"/>
                  </a:lnTo>
                  <a:lnTo>
                    <a:pt x="552" y="779"/>
                  </a:lnTo>
                  <a:lnTo>
                    <a:pt x="551" y="768"/>
                  </a:lnTo>
                  <a:lnTo>
                    <a:pt x="550" y="755"/>
                  </a:lnTo>
                  <a:lnTo>
                    <a:pt x="541" y="731"/>
                  </a:lnTo>
                  <a:lnTo>
                    <a:pt x="541" y="722"/>
                  </a:lnTo>
                  <a:lnTo>
                    <a:pt x="542" y="714"/>
                  </a:lnTo>
                  <a:lnTo>
                    <a:pt x="543" y="705"/>
                  </a:lnTo>
                  <a:lnTo>
                    <a:pt x="545" y="684"/>
                  </a:lnTo>
                  <a:lnTo>
                    <a:pt x="543" y="662"/>
                  </a:lnTo>
                  <a:lnTo>
                    <a:pt x="541" y="641"/>
                  </a:lnTo>
                  <a:lnTo>
                    <a:pt x="541" y="615"/>
                  </a:lnTo>
                  <a:lnTo>
                    <a:pt x="540" y="610"/>
                  </a:lnTo>
                  <a:lnTo>
                    <a:pt x="537" y="606"/>
                  </a:lnTo>
                  <a:lnTo>
                    <a:pt x="535" y="602"/>
                  </a:lnTo>
                  <a:lnTo>
                    <a:pt x="533" y="598"/>
                  </a:lnTo>
                  <a:lnTo>
                    <a:pt x="532" y="595"/>
                  </a:lnTo>
                  <a:lnTo>
                    <a:pt x="530" y="588"/>
                  </a:lnTo>
                  <a:lnTo>
                    <a:pt x="528" y="581"/>
                  </a:lnTo>
                  <a:lnTo>
                    <a:pt x="527" y="575"/>
                  </a:lnTo>
                  <a:lnTo>
                    <a:pt x="528" y="570"/>
                  </a:lnTo>
                  <a:lnTo>
                    <a:pt x="531" y="567"/>
                  </a:lnTo>
                  <a:lnTo>
                    <a:pt x="538" y="570"/>
                  </a:lnTo>
                  <a:lnTo>
                    <a:pt x="546" y="576"/>
                  </a:lnTo>
                  <a:lnTo>
                    <a:pt x="555" y="580"/>
                  </a:lnTo>
                  <a:lnTo>
                    <a:pt x="561" y="580"/>
                  </a:lnTo>
                  <a:lnTo>
                    <a:pt x="565" y="576"/>
                  </a:lnTo>
                  <a:lnTo>
                    <a:pt x="565" y="569"/>
                  </a:lnTo>
                  <a:lnTo>
                    <a:pt x="562" y="560"/>
                  </a:lnTo>
                  <a:lnTo>
                    <a:pt x="558" y="555"/>
                  </a:lnTo>
                  <a:lnTo>
                    <a:pt x="551" y="554"/>
                  </a:lnTo>
                  <a:lnTo>
                    <a:pt x="545" y="554"/>
                  </a:lnTo>
                  <a:lnTo>
                    <a:pt x="538" y="554"/>
                  </a:lnTo>
                  <a:lnTo>
                    <a:pt x="532" y="556"/>
                  </a:lnTo>
                  <a:lnTo>
                    <a:pt x="526" y="559"/>
                  </a:lnTo>
                  <a:lnTo>
                    <a:pt x="520" y="560"/>
                  </a:lnTo>
                  <a:lnTo>
                    <a:pt x="515" y="559"/>
                  </a:lnTo>
                  <a:lnTo>
                    <a:pt x="510" y="551"/>
                  </a:lnTo>
                  <a:lnTo>
                    <a:pt x="496" y="534"/>
                  </a:lnTo>
                  <a:lnTo>
                    <a:pt x="484" y="520"/>
                  </a:lnTo>
                  <a:lnTo>
                    <a:pt x="476" y="511"/>
                  </a:lnTo>
                  <a:lnTo>
                    <a:pt x="471" y="500"/>
                  </a:lnTo>
                  <a:lnTo>
                    <a:pt x="470" y="488"/>
                  </a:lnTo>
                  <a:lnTo>
                    <a:pt x="472" y="475"/>
                  </a:lnTo>
                  <a:lnTo>
                    <a:pt x="474" y="469"/>
                  </a:lnTo>
                  <a:lnTo>
                    <a:pt x="472" y="462"/>
                  </a:lnTo>
                  <a:lnTo>
                    <a:pt x="470" y="455"/>
                  </a:lnTo>
                  <a:lnTo>
                    <a:pt x="470" y="444"/>
                  </a:lnTo>
                  <a:lnTo>
                    <a:pt x="471" y="443"/>
                  </a:lnTo>
                  <a:lnTo>
                    <a:pt x="471" y="442"/>
                  </a:lnTo>
                  <a:lnTo>
                    <a:pt x="472" y="440"/>
                  </a:lnTo>
                  <a:lnTo>
                    <a:pt x="472" y="439"/>
                  </a:lnTo>
                  <a:lnTo>
                    <a:pt x="475" y="437"/>
                  </a:lnTo>
                  <a:lnTo>
                    <a:pt x="474" y="435"/>
                  </a:lnTo>
                  <a:lnTo>
                    <a:pt x="472" y="433"/>
                  </a:lnTo>
                  <a:lnTo>
                    <a:pt x="471" y="431"/>
                  </a:lnTo>
                  <a:lnTo>
                    <a:pt x="469" y="429"/>
                  </a:lnTo>
                  <a:lnTo>
                    <a:pt x="466" y="428"/>
                  </a:lnTo>
                  <a:lnTo>
                    <a:pt x="465" y="427"/>
                  </a:lnTo>
                  <a:lnTo>
                    <a:pt x="464" y="422"/>
                  </a:lnTo>
                  <a:lnTo>
                    <a:pt x="461" y="417"/>
                  </a:lnTo>
                  <a:lnTo>
                    <a:pt x="459" y="413"/>
                  </a:lnTo>
                  <a:lnTo>
                    <a:pt x="457" y="408"/>
                  </a:lnTo>
                  <a:lnTo>
                    <a:pt x="457" y="403"/>
                  </a:lnTo>
                  <a:lnTo>
                    <a:pt x="457" y="396"/>
                  </a:lnTo>
                  <a:lnTo>
                    <a:pt x="456" y="387"/>
                  </a:lnTo>
                  <a:lnTo>
                    <a:pt x="456" y="380"/>
                  </a:lnTo>
                  <a:lnTo>
                    <a:pt x="455" y="377"/>
                  </a:lnTo>
                  <a:lnTo>
                    <a:pt x="454" y="378"/>
                  </a:lnTo>
                  <a:lnTo>
                    <a:pt x="453" y="381"/>
                  </a:lnTo>
                  <a:lnTo>
                    <a:pt x="453" y="383"/>
                  </a:lnTo>
                  <a:lnTo>
                    <a:pt x="451" y="386"/>
                  </a:lnTo>
                  <a:lnTo>
                    <a:pt x="450" y="387"/>
                  </a:lnTo>
                  <a:lnTo>
                    <a:pt x="449" y="389"/>
                  </a:lnTo>
                  <a:lnTo>
                    <a:pt x="446" y="389"/>
                  </a:lnTo>
                  <a:lnTo>
                    <a:pt x="445" y="389"/>
                  </a:lnTo>
                  <a:lnTo>
                    <a:pt x="443" y="391"/>
                  </a:lnTo>
                  <a:lnTo>
                    <a:pt x="440" y="391"/>
                  </a:lnTo>
                  <a:lnTo>
                    <a:pt x="438" y="389"/>
                  </a:lnTo>
                  <a:lnTo>
                    <a:pt x="435" y="389"/>
                  </a:lnTo>
                  <a:lnTo>
                    <a:pt x="434" y="387"/>
                  </a:lnTo>
                  <a:lnTo>
                    <a:pt x="431" y="391"/>
                  </a:lnTo>
                  <a:lnTo>
                    <a:pt x="430" y="393"/>
                  </a:lnTo>
                  <a:lnTo>
                    <a:pt x="429" y="393"/>
                  </a:lnTo>
                  <a:lnTo>
                    <a:pt x="429" y="393"/>
                  </a:lnTo>
                  <a:lnTo>
                    <a:pt x="429" y="392"/>
                  </a:lnTo>
                  <a:lnTo>
                    <a:pt x="428" y="389"/>
                  </a:lnTo>
                  <a:lnTo>
                    <a:pt x="428" y="386"/>
                  </a:lnTo>
                  <a:lnTo>
                    <a:pt x="428" y="383"/>
                  </a:lnTo>
                  <a:lnTo>
                    <a:pt x="428" y="380"/>
                  </a:lnTo>
                  <a:lnTo>
                    <a:pt x="428" y="377"/>
                  </a:lnTo>
                  <a:lnTo>
                    <a:pt x="429" y="373"/>
                  </a:lnTo>
                  <a:lnTo>
                    <a:pt x="429" y="372"/>
                  </a:lnTo>
                  <a:lnTo>
                    <a:pt x="426" y="368"/>
                  </a:lnTo>
                  <a:lnTo>
                    <a:pt x="425" y="366"/>
                  </a:lnTo>
                  <a:lnTo>
                    <a:pt x="423" y="363"/>
                  </a:lnTo>
                  <a:lnTo>
                    <a:pt x="421" y="362"/>
                  </a:lnTo>
                  <a:lnTo>
                    <a:pt x="419" y="360"/>
                  </a:lnTo>
                  <a:lnTo>
                    <a:pt x="418" y="356"/>
                  </a:lnTo>
                  <a:lnTo>
                    <a:pt x="419" y="352"/>
                  </a:lnTo>
                  <a:lnTo>
                    <a:pt x="421" y="348"/>
                  </a:lnTo>
                  <a:lnTo>
                    <a:pt x="424" y="343"/>
                  </a:lnTo>
                  <a:lnTo>
                    <a:pt x="425" y="340"/>
                  </a:lnTo>
                  <a:lnTo>
                    <a:pt x="426" y="338"/>
                  </a:lnTo>
                  <a:lnTo>
                    <a:pt x="426" y="335"/>
                  </a:lnTo>
                  <a:lnTo>
                    <a:pt x="426" y="334"/>
                  </a:lnTo>
                  <a:lnTo>
                    <a:pt x="425" y="330"/>
                  </a:lnTo>
                  <a:lnTo>
                    <a:pt x="423" y="327"/>
                  </a:lnTo>
                  <a:lnTo>
                    <a:pt x="420" y="321"/>
                  </a:lnTo>
                  <a:lnTo>
                    <a:pt x="418" y="315"/>
                  </a:lnTo>
                  <a:lnTo>
                    <a:pt x="415" y="309"/>
                  </a:lnTo>
                  <a:lnTo>
                    <a:pt x="413" y="305"/>
                  </a:lnTo>
                  <a:lnTo>
                    <a:pt x="410" y="301"/>
                  </a:lnTo>
                  <a:lnTo>
                    <a:pt x="410" y="299"/>
                  </a:lnTo>
                  <a:lnTo>
                    <a:pt x="409" y="295"/>
                  </a:lnTo>
                  <a:lnTo>
                    <a:pt x="409" y="292"/>
                  </a:lnTo>
                  <a:lnTo>
                    <a:pt x="409" y="290"/>
                  </a:lnTo>
                  <a:lnTo>
                    <a:pt x="409" y="287"/>
                  </a:lnTo>
                  <a:lnTo>
                    <a:pt x="408" y="285"/>
                  </a:lnTo>
                  <a:lnTo>
                    <a:pt x="406" y="283"/>
                  </a:lnTo>
                  <a:lnTo>
                    <a:pt x="405" y="281"/>
                  </a:lnTo>
                  <a:lnTo>
                    <a:pt x="403" y="280"/>
                  </a:lnTo>
                  <a:lnTo>
                    <a:pt x="401" y="278"/>
                  </a:lnTo>
                  <a:lnTo>
                    <a:pt x="400" y="275"/>
                  </a:lnTo>
                  <a:lnTo>
                    <a:pt x="398" y="274"/>
                  </a:lnTo>
                  <a:lnTo>
                    <a:pt x="396" y="271"/>
                  </a:lnTo>
                  <a:lnTo>
                    <a:pt x="395" y="270"/>
                  </a:lnTo>
                  <a:lnTo>
                    <a:pt x="394" y="270"/>
                  </a:lnTo>
                  <a:lnTo>
                    <a:pt x="393" y="271"/>
                  </a:lnTo>
                  <a:lnTo>
                    <a:pt x="391" y="275"/>
                  </a:lnTo>
                  <a:lnTo>
                    <a:pt x="391" y="276"/>
                  </a:lnTo>
                  <a:lnTo>
                    <a:pt x="390" y="279"/>
                  </a:lnTo>
                  <a:lnTo>
                    <a:pt x="390" y="281"/>
                  </a:lnTo>
                  <a:lnTo>
                    <a:pt x="389" y="285"/>
                  </a:lnTo>
                  <a:lnTo>
                    <a:pt x="388" y="287"/>
                  </a:lnTo>
                  <a:lnTo>
                    <a:pt x="386" y="290"/>
                  </a:lnTo>
                  <a:lnTo>
                    <a:pt x="385" y="291"/>
                  </a:lnTo>
                  <a:lnTo>
                    <a:pt x="384" y="290"/>
                  </a:lnTo>
                  <a:lnTo>
                    <a:pt x="380" y="286"/>
                  </a:lnTo>
                  <a:lnTo>
                    <a:pt x="379" y="279"/>
                  </a:lnTo>
                  <a:lnTo>
                    <a:pt x="379" y="270"/>
                  </a:lnTo>
                  <a:lnTo>
                    <a:pt x="379" y="264"/>
                  </a:lnTo>
                  <a:lnTo>
                    <a:pt x="380" y="261"/>
                  </a:lnTo>
                  <a:lnTo>
                    <a:pt x="382" y="260"/>
                  </a:lnTo>
                  <a:lnTo>
                    <a:pt x="383" y="258"/>
                  </a:lnTo>
                  <a:lnTo>
                    <a:pt x="384" y="255"/>
                  </a:lnTo>
                  <a:lnTo>
                    <a:pt x="384" y="253"/>
                  </a:lnTo>
                  <a:lnTo>
                    <a:pt x="384" y="249"/>
                  </a:lnTo>
                  <a:lnTo>
                    <a:pt x="383" y="244"/>
                  </a:lnTo>
                  <a:lnTo>
                    <a:pt x="382" y="239"/>
                  </a:lnTo>
                  <a:lnTo>
                    <a:pt x="380" y="235"/>
                  </a:lnTo>
                  <a:lnTo>
                    <a:pt x="379" y="230"/>
                  </a:lnTo>
                  <a:lnTo>
                    <a:pt x="377" y="228"/>
                  </a:lnTo>
                  <a:lnTo>
                    <a:pt x="374" y="225"/>
                  </a:lnTo>
                  <a:lnTo>
                    <a:pt x="373" y="223"/>
                  </a:lnTo>
                  <a:lnTo>
                    <a:pt x="370" y="220"/>
                  </a:lnTo>
                  <a:lnTo>
                    <a:pt x="370" y="218"/>
                  </a:lnTo>
                  <a:lnTo>
                    <a:pt x="372" y="217"/>
                  </a:lnTo>
                  <a:lnTo>
                    <a:pt x="372" y="214"/>
                  </a:lnTo>
                  <a:lnTo>
                    <a:pt x="372" y="213"/>
                  </a:lnTo>
                  <a:lnTo>
                    <a:pt x="370" y="209"/>
                  </a:lnTo>
                  <a:lnTo>
                    <a:pt x="369" y="209"/>
                  </a:lnTo>
                  <a:lnTo>
                    <a:pt x="368" y="209"/>
                  </a:lnTo>
                  <a:lnTo>
                    <a:pt x="365" y="210"/>
                  </a:lnTo>
                  <a:lnTo>
                    <a:pt x="363" y="210"/>
                  </a:lnTo>
                  <a:lnTo>
                    <a:pt x="362" y="212"/>
                  </a:lnTo>
                  <a:lnTo>
                    <a:pt x="360" y="212"/>
                  </a:lnTo>
                  <a:lnTo>
                    <a:pt x="355" y="212"/>
                  </a:lnTo>
                  <a:lnTo>
                    <a:pt x="354" y="212"/>
                  </a:lnTo>
                  <a:lnTo>
                    <a:pt x="353" y="210"/>
                  </a:lnTo>
                  <a:lnTo>
                    <a:pt x="353" y="209"/>
                  </a:lnTo>
                  <a:lnTo>
                    <a:pt x="353" y="208"/>
                  </a:lnTo>
                  <a:lnTo>
                    <a:pt x="353" y="207"/>
                  </a:lnTo>
                  <a:lnTo>
                    <a:pt x="349" y="209"/>
                  </a:lnTo>
                  <a:lnTo>
                    <a:pt x="347" y="212"/>
                  </a:lnTo>
                  <a:lnTo>
                    <a:pt x="345" y="213"/>
                  </a:lnTo>
                  <a:lnTo>
                    <a:pt x="343" y="212"/>
                  </a:lnTo>
                  <a:lnTo>
                    <a:pt x="342" y="209"/>
                  </a:lnTo>
                  <a:lnTo>
                    <a:pt x="339" y="205"/>
                  </a:lnTo>
                  <a:lnTo>
                    <a:pt x="337" y="202"/>
                  </a:lnTo>
                  <a:lnTo>
                    <a:pt x="337" y="197"/>
                  </a:lnTo>
                  <a:lnTo>
                    <a:pt x="337" y="192"/>
                  </a:lnTo>
                  <a:lnTo>
                    <a:pt x="337" y="189"/>
                  </a:lnTo>
                  <a:lnTo>
                    <a:pt x="335" y="188"/>
                  </a:lnTo>
                  <a:lnTo>
                    <a:pt x="333" y="187"/>
                  </a:lnTo>
                  <a:lnTo>
                    <a:pt x="332" y="186"/>
                  </a:lnTo>
                  <a:lnTo>
                    <a:pt x="330" y="184"/>
                  </a:lnTo>
                  <a:lnTo>
                    <a:pt x="329" y="183"/>
                  </a:lnTo>
                  <a:lnTo>
                    <a:pt x="324" y="177"/>
                  </a:lnTo>
                  <a:lnTo>
                    <a:pt x="320" y="168"/>
                  </a:lnTo>
                  <a:lnTo>
                    <a:pt x="318" y="161"/>
                  </a:lnTo>
                  <a:lnTo>
                    <a:pt x="313" y="154"/>
                  </a:lnTo>
                  <a:lnTo>
                    <a:pt x="312" y="154"/>
                  </a:lnTo>
                  <a:lnTo>
                    <a:pt x="312" y="152"/>
                  </a:lnTo>
                  <a:lnTo>
                    <a:pt x="312" y="151"/>
                  </a:lnTo>
                  <a:lnTo>
                    <a:pt x="312" y="147"/>
                  </a:lnTo>
                  <a:lnTo>
                    <a:pt x="310" y="144"/>
                  </a:lnTo>
                  <a:lnTo>
                    <a:pt x="310" y="142"/>
                  </a:lnTo>
                  <a:lnTo>
                    <a:pt x="310" y="141"/>
                  </a:lnTo>
                  <a:lnTo>
                    <a:pt x="310" y="138"/>
                  </a:lnTo>
                  <a:lnTo>
                    <a:pt x="309" y="137"/>
                  </a:lnTo>
                  <a:lnTo>
                    <a:pt x="309" y="136"/>
                  </a:lnTo>
                  <a:lnTo>
                    <a:pt x="308" y="137"/>
                  </a:lnTo>
                  <a:lnTo>
                    <a:pt x="303" y="140"/>
                  </a:lnTo>
                  <a:lnTo>
                    <a:pt x="299" y="147"/>
                  </a:lnTo>
                  <a:lnTo>
                    <a:pt x="297" y="156"/>
                  </a:lnTo>
                  <a:lnTo>
                    <a:pt x="294" y="163"/>
                  </a:lnTo>
                  <a:lnTo>
                    <a:pt x="292" y="169"/>
                  </a:lnTo>
                  <a:lnTo>
                    <a:pt x="288" y="171"/>
                  </a:lnTo>
                  <a:lnTo>
                    <a:pt x="284" y="169"/>
                  </a:lnTo>
                  <a:lnTo>
                    <a:pt x="281" y="166"/>
                  </a:lnTo>
                  <a:lnTo>
                    <a:pt x="277" y="162"/>
                  </a:lnTo>
                  <a:lnTo>
                    <a:pt x="273" y="159"/>
                  </a:lnTo>
                  <a:lnTo>
                    <a:pt x="267" y="157"/>
                  </a:lnTo>
                  <a:lnTo>
                    <a:pt x="259" y="154"/>
                  </a:lnTo>
                  <a:lnTo>
                    <a:pt x="252" y="156"/>
                  </a:lnTo>
                  <a:lnTo>
                    <a:pt x="244" y="159"/>
                  </a:lnTo>
                  <a:lnTo>
                    <a:pt x="242" y="162"/>
                  </a:lnTo>
                  <a:lnTo>
                    <a:pt x="241" y="162"/>
                  </a:lnTo>
                  <a:lnTo>
                    <a:pt x="239" y="159"/>
                  </a:lnTo>
                  <a:lnTo>
                    <a:pt x="238" y="158"/>
                  </a:lnTo>
                  <a:lnTo>
                    <a:pt x="237" y="154"/>
                  </a:lnTo>
                  <a:lnTo>
                    <a:pt x="236" y="152"/>
                  </a:lnTo>
                  <a:lnTo>
                    <a:pt x="235" y="148"/>
                  </a:lnTo>
                  <a:lnTo>
                    <a:pt x="233" y="146"/>
                  </a:lnTo>
                  <a:lnTo>
                    <a:pt x="231" y="143"/>
                  </a:lnTo>
                  <a:lnTo>
                    <a:pt x="230" y="142"/>
                  </a:lnTo>
                  <a:lnTo>
                    <a:pt x="227" y="142"/>
                  </a:lnTo>
                  <a:lnTo>
                    <a:pt x="225" y="143"/>
                  </a:lnTo>
                  <a:lnTo>
                    <a:pt x="223" y="143"/>
                  </a:lnTo>
                  <a:lnTo>
                    <a:pt x="221" y="142"/>
                  </a:lnTo>
                  <a:lnTo>
                    <a:pt x="220" y="141"/>
                  </a:lnTo>
                  <a:lnTo>
                    <a:pt x="220" y="140"/>
                  </a:lnTo>
                  <a:lnTo>
                    <a:pt x="218" y="137"/>
                  </a:lnTo>
                  <a:lnTo>
                    <a:pt x="218" y="135"/>
                  </a:lnTo>
                  <a:lnTo>
                    <a:pt x="217" y="133"/>
                  </a:lnTo>
                  <a:lnTo>
                    <a:pt x="216" y="131"/>
                  </a:lnTo>
                  <a:lnTo>
                    <a:pt x="211" y="130"/>
                  </a:lnTo>
                  <a:lnTo>
                    <a:pt x="205" y="130"/>
                  </a:lnTo>
                  <a:lnTo>
                    <a:pt x="198" y="132"/>
                  </a:lnTo>
                  <a:lnTo>
                    <a:pt x="195" y="137"/>
                  </a:lnTo>
                  <a:lnTo>
                    <a:pt x="193" y="143"/>
                  </a:lnTo>
                  <a:lnTo>
                    <a:pt x="196" y="148"/>
                  </a:lnTo>
                  <a:lnTo>
                    <a:pt x="198" y="152"/>
                  </a:lnTo>
                  <a:lnTo>
                    <a:pt x="197" y="157"/>
                  </a:lnTo>
                  <a:lnTo>
                    <a:pt x="197" y="161"/>
                  </a:lnTo>
                  <a:lnTo>
                    <a:pt x="196" y="162"/>
                  </a:lnTo>
                  <a:lnTo>
                    <a:pt x="193" y="164"/>
                  </a:lnTo>
                  <a:lnTo>
                    <a:pt x="191" y="164"/>
                  </a:lnTo>
                  <a:lnTo>
                    <a:pt x="190" y="166"/>
                  </a:lnTo>
                  <a:lnTo>
                    <a:pt x="186" y="168"/>
                  </a:lnTo>
                  <a:lnTo>
                    <a:pt x="183" y="171"/>
                  </a:lnTo>
                  <a:lnTo>
                    <a:pt x="181" y="173"/>
                  </a:lnTo>
                  <a:lnTo>
                    <a:pt x="178" y="176"/>
                  </a:lnTo>
                  <a:lnTo>
                    <a:pt x="177" y="179"/>
                  </a:lnTo>
                  <a:lnTo>
                    <a:pt x="173" y="182"/>
                  </a:lnTo>
                  <a:lnTo>
                    <a:pt x="171" y="184"/>
                  </a:lnTo>
                  <a:lnTo>
                    <a:pt x="168" y="186"/>
                  </a:lnTo>
                  <a:lnTo>
                    <a:pt x="166" y="188"/>
                  </a:lnTo>
                  <a:lnTo>
                    <a:pt x="163" y="190"/>
                  </a:lnTo>
                  <a:lnTo>
                    <a:pt x="161" y="192"/>
                  </a:lnTo>
                  <a:lnTo>
                    <a:pt x="159" y="193"/>
                  </a:lnTo>
                  <a:lnTo>
                    <a:pt x="156" y="194"/>
                  </a:lnTo>
                  <a:lnTo>
                    <a:pt x="155" y="193"/>
                  </a:lnTo>
                  <a:lnTo>
                    <a:pt x="155" y="188"/>
                  </a:lnTo>
                  <a:lnTo>
                    <a:pt x="155" y="182"/>
                  </a:lnTo>
                  <a:lnTo>
                    <a:pt x="155" y="177"/>
                  </a:lnTo>
                  <a:lnTo>
                    <a:pt x="156" y="173"/>
                  </a:lnTo>
                  <a:lnTo>
                    <a:pt x="155" y="171"/>
                  </a:lnTo>
                  <a:lnTo>
                    <a:pt x="155" y="169"/>
                  </a:lnTo>
                  <a:lnTo>
                    <a:pt x="154" y="168"/>
                  </a:lnTo>
                  <a:lnTo>
                    <a:pt x="152" y="167"/>
                  </a:lnTo>
                  <a:lnTo>
                    <a:pt x="152" y="166"/>
                  </a:lnTo>
                  <a:lnTo>
                    <a:pt x="152" y="163"/>
                  </a:lnTo>
                  <a:lnTo>
                    <a:pt x="152" y="159"/>
                  </a:lnTo>
                  <a:lnTo>
                    <a:pt x="156" y="154"/>
                  </a:lnTo>
                  <a:lnTo>
                    <a:pt x="159" y="148"/>
                  </a:lnTo>
                  <a:lnTo>
                    <a:pt x="161" y="142"/>
                  </a:lnTo>
                  <a:lnTo>
                    <a:pt x="161" y="138"/>
                  </a:lnTo>
                  <a:lnTo>
                    <a:pt x="161" y="136"/>
                  </a:lnTo>
                  <a:lnTo>
                    <a:pt x="162" y="135"/>
                  </a:lnTo>
                  <a:lnTo>
                    <a:pt x="165" y="135"/>
                  </a:lnTo>
                  <a:lnTo>
                    <a:pt x="166" y="133"/>
                  </a:lnTo>
                  <a:lnTo>
                    <a:pt x="168" y="133"/>
                  </a:lnTo>
                  <a:lnTo>
                    <a:pt x="171" y="132"/>
                  </a:lnTo>
                  <a:lnTo>
                    <a:pt x="172" y="130"/>
                  </a:lnTo>
                  <a:lnTo>
                    <a:pt x="173" y="127"/>
                  </a:lnTo>
                  <a:lnTo>
                    <a:pt x="173" y="123"/>
                  </a:lnTo>
                  <a:lnTo>
                    <a:pt x="173" y="120"/>
                  </a:lnTo>
                  <a:lnTo>
                    <a:pt x="173" y="117"/>
                  </a:lnTo>
                  <a:lnTo>
                    <a:pt x="172" y="116"/>
                  </a:lnTo>
                  <a:lnTo>
                    <a:pt x="171" y="116"/>
                  </a:lnTo>
                  <a:lnTo>
                    <a:pt x="168" y="117"/>
                  </a:lnTo>
                  <a:lnTo>
                    <a:pt x="167" y="118"/>
                  </a:lnTo>
                  <a:lnTo>
                    <a:pt x="165" y="120"/>
                  </a:lnTo>
                  <a:lnTo>
                    <a:pt x="162" y="122"/>
                  </a:lnTo>
                  <a:lnTo>
                    <a:pt x="161" y="125"/>
                  </a:lnTo>
                  <a:lnTo>
                    <a:pt x="159" y="126"/>
                  </a:lnTo>
                  <a:lnTo>
                    <a:pt x="159" y="128"/>
                  </a:lnTo>
                  <a:lnTo>
                    <a:pt x="150" y="144"/>
                  </a:lnTo>
                  <a:lnTo>
                    <a:pt x="147" y="146"/>
                  </a:lnTo>
                  <a:lnTo>
                    <a:pt x="146" y="148"/>
                  </a:lnTo>
                  <a:lnTo>
                    <a:pt x="145" y="151"/>
                  </a:lnTo>
                  <a:lnTo>
                    <a:pt x="145" y="154"/>
                  </a:lnTo>
                  <a:lnTo>
                    <a:pt x="145" y="162"/>
                  </a:lnTo>
                  <a:lnTo>
                    <a:pt x="144" y="168"/>
                  </a:lnTo>
                  <a:lnTo>
                    <a:pt x="142" y="173"/>
                  </a:lnTo>
                  <a:lnTo>
                    <a:pt x="141" y="176"/>
                  </a:lnTo>
                  <a:lnTo>
                    <a:pt x="139" y="176"/>
                  </a:lnTo>
                  <a:lnTo>
                    <a:pt x="137" y="177"/>
                  </a:lnTo>
                  <a:lnTo>
                    <a:pt x="135" y="178"/>
                  </a:lnTo>
                  <a:lnTo>
                    <a:pt x="134" y="179"/>
                  </a:lnTo>
                  <a:lnTo>
                    <a:pt x="132" y="181"/>
                  </a:lnTo>
                  <a:lnTo>
                    <a:pt x="130" y="184"/>
                  </a:lnTo>
                  <a:lnTo>
                    <a:pt x="130" y="187"/>
                  </a:lnTo>
                  <a:lnTo>
                    <a:pt x="130" y="189"/>
                  </a:lnTo>
                  <a:lnTo>
                    <a:pt x="130" y="190"/>
                  </a:lnTo>
                  <a:lnTo>
                    <a:pt x="130" y="192"/>
                  </a:lnTo>
                  <a:lnTo>
                    <a:pt x="131" y="193"/>
                  </a:lnTo>
                  <a:lnTo>
                    <a:pt x="131" y="194"/>
                  </a:lnTo>
                  <a:lnTo>
                    <a:pt x="132" y="197"/>
                  </a:lnTo>
                  <a:lnTo>
                    <a:pt x="131" y="200"/>
                  </a:lnTo>
                  <a:lnTo>
                    <a:pt x="130" y="203"/>
                  </a:lnTo>
                  <a:lnTo>
                    <a:pt x="129" y="204"/>
                  </a:lnTo>
                  <a:lnTo>
                    <a:pt x="126" y="204"/>
                  </a:lnTo>
                  <a:lnTo>
                    <a:pt x="124" y="204"/>
                  </a:lnTo>
                  <a:lnTo>
                    <a:pt x="121" y="203"/>
                  </a:lnTo>
                  <a:lnTo>
                    <a:pt x="119" y="202"/>
                  </a:lnTo>
                  <a:lnTo>
                    <a:pt x="117" y="203"/>
                  </a:lnTo>
                  <a:lnTo>
                    <a:pt x="117" y="205"/>
                  </a:lnTo>
                  <a:lnTo>
                    <a:pt x="117" y="208"/>
                  </a:lnTo>
                  <a:lnTo>
                    <a:pt x="119" y="210"/>
                  </a:lnTo>
                  <a:lnTo>
                    <a:pt x="120" y="212"/>
                  </a:lnTo>
                  <a:lnTo>
                    <a:pt x="121" y="212"/>
                  </a:lnTo>
                  <a:lnTo>
                    <a:pt x="125" y="215"/>
                  </a:lnTo>
                  <a:lnTo>
                    <a:pt x="127" y="219"/>
                  </a:lnTo>
                  <a:lnTo>
                    <a:pt x="127" y="225"/>
                  </a:lnTo>
                  <a:lnTo>
                    <a:pt x="124" y="233"/>
                  </a:lnTo>
                  <a:lnTo>
                    <a:pt x="121" y="241"/>
                  </a:lnTo>
                  <a:lnTo>
                    <a:pt x="116" y="246"/>
                  </a:lnTo>
                  <a:lnTo>
                    <a:pt x="110" y="250"/>
                  </a:lnTo>
                  <a:lnTo>
                    <a:pt x="105" y="254"/>
                  </a:lnTo>
                  <a:lnTo>
                    <a:pt x="99" y="261"/>
                  </a:lnTo>
                  <a:lnTo>
                    <a:pt x="92" y="271"/>
                  </a:lnTo>
                  <a:lnTo>
                    <a:pt x="88" y="283"/>
                  </a:lnTo>
                  <a:lnTo>
                    <a:pt x="86" y="286"/>
                  </a:lnTo>
                  <a:lnTo>
                    <a:pt x="85" y="289"/>
                  </a:lnTo>
                  <a:lnTo>
                    <a:pt x="85" y="291"/>
                  </a:lnTo>
                  <a:lnTo>
                    <a:pt x="85" y="292"/>
                  </a:lnTo>
                  <a:lnTo>
                    <a:pt x="81" y="295"/>
                  </a:lnTo>
                  <a:lnTo>
                    <a:pt x="79" y="296"/>
                  </a:lnTo>
                  <a:lnTo>
                    <a:pt x="76" y="297"/>
                  </a:lnTo>
                  <a:lnTo>
                    <a:pt x="74" y="301"/>
                  </a:lnTo>
                  <a:lnTo>
                    <a:pt x="69" y="315"/>
                  </a:lnTo>
                  <a:lnTo>
                    <a:pt x="61" y="322"/>
                  </a:lnTo>
                  <a:lnTo>
                    <a:pt x="59" y="324"/>
                  </a:lnTo>
                  <a:lnTo>
                    <a:pt x="56" y="325"/>
                  </a:lnTo>
                  <a:lnTo>
                    <a:pt x="54" y="324"/>
                  </a:lnTo>
                  <a:lnTo>
                    <a:pt x="51" y="322"/>
                  </a:lnTo>
                  <a:lnTo>
                    <a:pt x="51" y="319"/>
                  </a:lnTo>
                  <a:lnTo>
                    <a:pt x="50" y="314"/>
                  </a:lnTo>
                  <a:lnTo>
                    <a:pt x="50" y="310"/>
                  </a:lnTo>
                  <a:lnTo>
                    <a:pt x="50" y="306"/>
                  </a:lnTo>
                  <a:lnTo>
                    <a:pt x="51" y="304"/>
                  </a:lnTo>
                  <a:lnTo>
                    <a:pt x="53" y="301"/>
                  </a:lnTo>
                  <a:lnTo>
                    <a:pt x="55" y="300"/>
                  </a:lnTo>
                  <a:lnTo>
                    <a:pt x="56" y="300"/>
                  </a:lnTo>
                  <a:lnTo>
                    <a:pt x="58" y="299"/>
                  </a:lnTo>
                  <a:lnTo>
                    <a:pt x="59" y="297"/>
                  </a:lnTo>
                  <a:lnTo>
                    <a:pt x="61" y="296"/>
                  </a:lnTo>
                  <a:lnTo>
                    <a:pt x="63" y="294"/>
                  </a:lnTo>
                  <a:lnTo>
                    <a:pt x="63" y="291"/>
                  </a:lnTo>
                  <a:lnTo>
                    <a:pt x="64" y="290"/>
                  </a:lnTo>
                  <a:lnTo>
                    <a:pt x="65" y="287"/>
                  </a:lnTo>
                  <a:lnTo>
                    <a:pt x="66" y="285"/>
                  </a:lnTo>
                  <a:lnTo>
                    <a:pt x="69" y="284"/>
                  </a:lnTo>
                  <a:lnTo>
                    <a:pt x="69" y="281"/>
                  </a:lnTo>
                  <a:lnTo>
                    <a:pt x="70" y="280"/>
                  </a:lnTo>
                  <a:lnTo>
                    <a:pt x="70" y="278"/>
                  </a:lnTo>
                  <a:lnTo>
                    <a:pt x="70" y="275"/>
                  </a:lnTo>
                  <a:lnTo>
                    <a:pt x="71" y="273"/>
                  </a:lnTo>
                  <a:lnTo>
                    <a:pt x="71" y="270"/>
                  </a:lnTo>
                  <a:lnTo>
                    <a:pt x="73" y="269"/>
                  </a:lnTo>
                  <a:lnTo>
                    <a:pt x="74" y="268"/>
                  </a:lnTo>
                  <a:lnTo>
                    <a:pt x="76" y="266"/>
                  </a:lnTo>
                  <a:lnTo>
                    <a:pt x="78" y="265"/>
                  </a:lnTo>
                  <a:lnTo>
                    <a:pt x="79" y="264"/>
                  </a:lnTo>
                  <a:lnTo>
                    <a:pt x="80" y="260"/>
                  </a:lnTo>
                  <a:lnTo>
                    <a:pt x="80" y="256"/>
                  </a:lnTo>
                  <a:lnTo>
                    <a:pt x="81" y="254"/>
                  </a:lnTo>
                  <a:lnTo>
                    <a:pt x="83" y="251"/>
                  </a:lnTo>
                  <a:lnTo>
                    <a:pt x="83" y="243"/>
                  </a:lnTo>
                  <a:lnTo>
                    <a:pt x="85" y="235"/>
                  </a:lnTo>
                  <a:lnTo>
                    <a:pt x="88" y="228"/>
                  </a:lnTo>
                  <a:lnTo>
                    <a:pt x="88" y="225"/>
                  </a:lnTo>
                  <a:lnTo>
                    <a:pt x="88" y="223"/>
                  </a:lnTo>
                  <a:lnTo>
                    <a:pt x="89" y="220"/>
                  </a:lnTo>
                  <a:lnTo>
                    <a:pt x="90" y="217"/>
                  </a:lnTo>
                  <a:lnTo>
                    <a:pt x="90" y="215"/>
                  </a:lnTo>
                  <a:lnTo>
                    <a:pt x="88" y="214"/>
                  </a:lnTo>
                  <a:lnTo>
                    <a:pt x="86" y="214"/>
                  </a:lnTo>
                  <a:lnTo>
                    <a:pt x="85" y="214"/>
                  </a:lnTo>
                  <a:lnTo>
                    <a:pt x="85" y="215"/>
                  </a:lnTo>
                  <a:lnTo>
                    <a:pt x="84" y="217"/>
                  </a:lnTo>
                  <a:lnTo>
                    <a:pt x="83" y="219"/>
                  </a:lnTo>
                  <a:lnTo>
                    <a:pt x="81" y="222"/>
                  </a:lnTo>
                  <a:lnTo>
                    <a:pt x="80" y="223"/>
                  </a:lnTo>
                  <a:lnTo>
                    <a:pt x="79" y="223"/>
                  </a:lnTo>
                  <a:lnTo>
                    <a:pt x="78" y="223"/>
                  </a:lnTo>
                  <a:lnTo>
                    <a:pt x="76" y="220"/>
                  </a:lnTo>
                  <a:lnTo>
                    <a:pt x="76" y="219"/>
                  </a:lnTo>
                  <a:lnTo>
                    <a:pt x="76" y="218"/>
                  </a:lnTo>
                  <a:lnTo>
                    <a:pt x="76" y="217"/>
                  </a:lnTo>
                  <a:lnTo>
                    <a:pt x="76" y="214"/>
                  </a:lnTo>
                  <a:lnTo>
                    <a:pt x="76" y="213"/>
                  </a:lnTo>
                  <a:lnTo>
                    <a:pt x="75" y="212"/>
                  </a:lnTo>
                  <a:lnTo>
                    <a:pt x="74" y="212"/>
                  </a:lnTo>
                  <a:lnTo>
                    <a:pt x="74" y="214"/>
                  </a:lnTo>
                  <a:lnTo>
                    <a:pt x="73" y="215"/>
                  </a:lnTo>
                  <a:lnTo>
                    <a:pt x="70" y="218"/>
                  </a:lnTo>
                  <a:lnTo>
                    <a:pt x="69" y="220"/>
                  </a:lnTo>
                  <a:lnTo>
                    <a:pt x="69" y="223"/>
                  </a:lnTo>
                  <a:lnTo>
                    <a:pt x="68" y="224"/>
                  </a:lnTo>
                  <a:lnTo>
                    <a:pt x="68" y="227"/>
                  </a:lnTo>
                  <a:lnTo>
                    <a:pt x="68" y="229"/>
                  </a:lnTo>
                  <a:lnTo>
                    <a:pt x="68" y="232"/>
                  </a:lnTo>
                  <a:lnTo>
                    <a:pt x="66" y="233"/>
                  </a:lnTo>
                  <a:lnTo>
                    <a:pt x="66" y="234"/>
                  </a:lnTo>
                  <a:lnTo>
                    <a:pt x="65" y="235"/>
                  </a:lnTo>
                  <a:lnTo>
                    <a:pt x="64" y="234"/>
                  </a:lnTo>
                  <a:lnTo>
                    <a:pt x="63" y="233"/>
                  </a:lnTo>
                  <a:lnTo>
                    <a:pt x="63" y="232"/>
                  </a:lnTo>
                  <a:lnTo>
                    <a:pt x="61" y="229"/>
                  </a:lnTo>
                  <a:lnTo>
                    <a:pt x="61" y="228"/>
                  </a:lnTo>
                  <a:lnTo>
                    <a:pt x="60" y="225"/>
                  </a:lnTo>
                  <a:lnTo>
                    <a:pt x="58" y="222"/>
                  </a:lnTo>
                  <a:lnTo>
                    <a:pt x="56" y="219"/>
                  </a:lnTo>
                  <a:lnTo>
                    <a:pt x="54" y="218"/>
                  </a:lnTo>
                  <a:lnTo>
                    <a:pt x="51" y="217"/>
                  </a:lnTo>
                  <a:lnTo>
                    <a:pt x="49" y="217"/>
                  </a:lnTo>
                  <a:lnTo>
                    <a:pt x="48" y="219"/>
                  </a:lnTo>
                  <a:lnTo>
                    <a:pt x="45" y="223"/>
                  </a:lnTo>
                  <a:lnTo>
                    <a:pt x="43" y="227"/>
                  </a:lnTo>
                  <a:lnTo>
                    <a:pt x="41" y="229"/>
                  </a:lnTo>
                  <a:lnTo>
                    <a:pt x="40" y="230"/>
                  </a:lnTo>
                  <a:lnTo>
                    <a:pt x="40" y="230"/>
                  </a:lnTo>
                  <a:lnTo>
                    <a:pt x="38" y="232"/>
                  </a:lnTo>
                  <a:lnTo>
                    <a:pt x="38" y="230"/>
                  </a:lnTo>
                  <a:lnTo>
                    <a:pt x="36" y="229"/>
                  </a:lnTo>
                  <a:lnTo>
                    <a:pt x="36" y="228"/>
                  </a:lnTo>
                  <a:lnTo>
                    <a:pt x="36" y="225"/>
                  </a:lnTo>
                  <a:lnTo>
                    <a:pt x="38" y="224"/>
                  </a:lnTo>
                  <a:lnTo>
                    <a:pt x="38" y="223"/>
                  </a:lnTo>
                  <a:lnTo>
                    <a:pt x="38" y="219"/>
                  </a:lnTo>
                  <a:lnTo>
                    <a:pt x="38" y="217"/>
                  </a:lnTo>
                  <a:lnTo>
                    <a:pt x="38" y="213"/>
                  </a:lnTo>
                  <a:lnTo>
                    <a:pt x="36" y="210"/>
                  </a:lnTo>
                  <a:lnTo>
                    <a:pt x="36" y="208"/>
                  </a:lnTo>
                  <a:lnTo>
                    <a:pt x="38" y="204"/>
                  </a:lnTo>
                  <a:lnTo>
                    <a:pt x="39" y="200"/>
                  </a:lnTo>
                  <a:lnTo>
                    <a:pt x="39" y="197"/>
                  </a:lnTo>
                  <a:lnTo>
                    <a:pt x="39" y="194"/>
                  </a:lnTo>
                  <a:lnTo>
                    <a:pt x="39" y="192"/>
                  </a:lnTo>
                  <a:lnTo>
                    <a:pt x="38" y="189"/>
                  </a:lnTo>
                  <a:lnTo>
                    <a:pt x="38" y="186"/>
                  </a:lnTo>
                  <a:lnTo>
                    <a:pt x="36" y="183"/>
                  </a:lnTo>
                  <a:lnTo>
                    <a:pt x="35" y="181"/>
                  </a:lnTo>
                  <a:lnTo>
                    <a:pt x="35" y="179"/>
                  </a:lnTo>
                  <a:lnTo>
                    <a:pt x="34" y="179"/>
                  </a:lnTo>
                  <a:lnTo>
                    <a:pt x="31" y="181"/>
                  </a:lnTo>
                  <a:lnTo>
                    <a:pt x="31" y="183"/>
                  </a:lnTo>
                  <a:lnTo>
                    <a:pt x="30" y="184"/>
                  </a:lnTo>
                  <a:lnTo>
                    <a:pt x="29" y="187"/>
                  </a:lnTo>
                  <a:lnTo>
                    <a:pt x="29" y="189"/>
                  </a:lnTo>
                  <a:lnTo>
                    <a:pt x="28" y="190"/>
                  </a:lnTo>
                  <a:lnTo>
                    <a:pt x="26" y="192"/>
                  </a:lnTo>
                  <a:lnTo>
                    <a:pt x="24" y="190"/>
                  </a:lnTo>
                  <a:lnTo>
                    <a:pt x="21" y="188"/>
                  </a:lnTo>
                  <a:lnTo>
                    <a:pt x="19" y="183"/>
                  </a:lnTo>
                  <a:lnTo>
                    <a:pt x="17" y="181"/>
                  </a:lnTo>
                  <a:lnTo>
                    <a:pt x="14" y="177"/>
                  </a:lnTo>
                  <a:lnTo>
                    <a:pt x="12" y="173"/>
                  </a:lnTo>
                  <a:lnTo>
                    <a:pt x="10" y="172"/>
                  </a:lnTo>
                  <a:lnTo>
                    <a:pt x="9" y="171"/>
                  </a:lnTo>
                  <a:lnTo>
                    <a:pt x="8" y="168"/>
                  </a:lnTo>
                  <a:lnTo>
                    <a:pt x="7" y="167"/>
                  </a:lnTo>
                  <a:lnTo>
                    <a:pt x="5" y="164"/>
                  </a:lnTo>
                  <a:lnTo>
                    <a:pt x="5" y="163"/>
                  </a:lnTo>
                  <a:lnTo>
                    <a:pt x="5" y="162"/>
                  </a:lnTo>
                  <a:lnTo>
                    <a:pt x="7" y="162"/>
                  </a:lnTo>
                  <a:lnTo>
                    <a:pt x="9" y="163"/>
                  </a:lnTo>
                  <a:lnTo>
                    <a:pt x="14" y="164"/>
                  </a:lnTo>
                  <a:lnTo>
                    <a:pt x="19" y="164"/>
                  </a:lnTo>
                  <a:lnTo>
                    <a:pt x="24" y="163"/>
                  </a:lnTo>
                  <a:lnTo>
                    <a:pt x="26" y="161"/>
                  </a:lnTo>
                  <a:lnTo>
                    <a:pt x="26" y="159"/>
                  </a:lnTo>
                  <a:lnTo>
                    <a:pt x="26" y="158"/>
                  </a:lnTo>
                  <a:lnTo>
                    <a:pt x="25" y="157"/>
                  </a:lnTo>
                  <a:lnTo>
                    <a:pt x="23" y="157"/>
                  </a:lnTo>
                  <a:lnTo>
                    <a:pt x="21" y="157"/>
                  </a:lnTo>
                  <a:lnTo>
                    <a:pt x="19" y="157"/>
                  </a:lnTo>
                  <a:lnTo>
                    <a:pt x="18" y="157"/>
                  </a:lnTo>
                  <a:lnTo>
                    <a:pt x="17" y="157"/>
                  </a:lnTo>
                  <a:lnTo>
                    <a:pt x="17" y="157"/>
                  </a:lnTo>
                  <a:lnTo>
                    <a:pt x="14" y="157"/>
                  </a:lnTo>
                  <a:lnTo>
                    <a:pt x="13" y="154"/>
                  </a:lnTo>
                  <a:lnTo>
                    <a:pt x="10" y="152"/>
                  </a:lnTo>
                  <a:lnTo>
                    <a:pt x="9" y="149"/>
                  </a:lnTo>
                  <a:lnTo>
                    <a:pt x="8" y="148"/>
                  </a:lnTo>
                  <a:lnTo>
                    <a:pt x="7" y="148"/>
                  </a:lnTo>
                  <a:lnTo>
                    <a:pt x="5" y="148"/>
                  </a:lnTo>
                  <a:lnTo>
                    <a:pt x="5" y="147"/>
                  </a:lnTo>
                  <a:lnTo>
                    <a:pt x="4" y="146"/>
                  </a:lnTo>
                  <a:lnTo>
                    <a:pt x="3" y="144"/>
                  </a:lnTo>
                  <a:lnTo>
                    <a:pt x="3" y="143"/>
                  </a:lnTo>
                  <a:lnTo>
                    <a:pt x="3" y="140"/>
                  </a:lnTo>
                  <a:lnTo>
                    <a:pt x="3" y="137"/>
                  </a:lnTo>
                  <a:lnTo>
                    <a:pt x="3" y="133"/>
                  </a:lnTo>
                  <a:lnTo>
                    <a:pt x="3" y="130"/>
                  </a:lnTo>
                  <a:lnTo>
                    <a:pt x="2" y="127"/>
                  </a:lnTo>
                  <a:lnTo>
                    <a:pt x="2" y="126"/>
                  </a:lnTo>
                  <a:lnTo>
                    <a:pt x="0" y="126"/>
                  </a:lnTo>
                  <a:lnTo>
                    <a:pt x="5" y="117"/>
                  </a:lnTo>
                  <a:lnTo>
                    <a:pt x="12" y="105"/>
                  </a:lnTo>
                  <a:lnTo>
                    <a:pt x="12" y="103"/>
                  </a:lnTo>
                  <a:lnTo>
                    <a:pt x="12" y="101"/>
                  </a:lnTo>
                  <a:lnTo>
                    <a:pt x="12" y="100"/>
                  </a:lnTo>
                  <a:lnTo>
                    <a:pt x="13" y="97"/>
                  </a:lnTo>
                  <a:lnTo>
                    <a:pt x="14" y="97"/>
                  </a:lnTo>
                  <a:lnTo>
                    <a:pt x="17" y="96"/>
                  </a:lnTo>
                  <a:lnTo>
                    <a:pt x="18" y="93"/>
                  </a:lnTo>
                  <a:lnTo>
                    <a:pt x="19" y="90"/>
                  </a:lnTo>
                  <a:lnTo>
                    <a:pt x="19" y="87"/>
                  </a:lnTo>
                  <a:lnTo>
                    <a:pt x="19" y="85"/>
                  </a:lnTo>
                  <a:lnTo>
                    <a:pt x="19" y="79"/>
                  </a:lnTo>
                  <a:lnTo>
                    <a:pt x="20" y="74"/>
                  </a:lnTo>
                  <a:lnTo>
                    <a:pt x="21" y="69"/>
                  </a:lnTo>
                  <a:lnTo>
                    <a:pt x="24" y="66"/>
                  </a:lnTo>
                  <a:lnTo>
                    <a:pt x="25" y="65"/>
                  </a:lnTo>
                  <a:lnTo>
                    <a:pt x="26" y="65"/>
                  </a:lnTo>
                  <a:lnTo>
                    <a:pt x="26" y="65"/>
                  </a:lnTo>
                  <a:lnTo>
                    <a:pt x="28" y="67"/>
                  </a:lnTo>
                  <a:lnTo>
                    <a:pt x="28" y="69"/>
                  </a:lnTo>
                  <a:lnTo>
                    <a:pt x="29" y="71"/>
                  </a:lnTo>
                  <a:lnTo>
                    <a:pt x="29" y="72"/>
                  </a:lnTo>
                  <a:lnTo>
                    <a:pt x="30" y="72"/>
                  </a:lnTo>
                  <a:lnTo>
                    <a:pt x="30" y="72"/>
                  </a:lnTo>
                  <a:lnTo>
                    <a:pt x="31" y="71"/>
                  </a:lnTo>
                  <a:lnTo>
                    <a:pt x="34" y="70"/>
                  </a:lnTo>
                  <a:lnTo>
                    <a:pt x="36" y="66"/>
                  </a:lnTo>
                  <a:lnTo>
                    <a:pt x="39" y="64"/>
                  </a:lnTo>
                  <a:lnTo>
                    <a:pt x="40" y="61"/>
                  </a:lnTo>
                  <a:lnTo>
                    <a:pt x="41" y="59"/>
                  </a:lnTo>
                  <a:lnTo>
                    <a:pt x="43" y="59"/>
                  </a:lnTo>
                  <a:lnTo>
                    <a:pt x="44" y="59"/>
                  </a:lnTo>
                  <a:lnTo>
                    <a:pt x="46" y="59"/>
                  </a:lnTo>
                  <a:lnTo>
                    <a:pt x="49" y="59"/>
                  </a:lnTo>
                  <a:lnTo>
                    <a:pt x="51" y="59"/>
                  </a:lnTo>
                  <a:lnTo>
                    <a:pt x="53" y="59"/>
                  </a:lnTo>
                  <a:lnTo>
                    <a:pt x="56" y="52"/>
                  </a:lnTo>
                  <a:lnTo>
                    <a:pt x="60" y="44"/>
                  </a:lnTo>
                  <a:lnTo>
                    <a:pt x="61" y="38"/>
                  </a:lnTo>
                  <a:lnTo>
                    <a:pt x="61" y="21"/>
                  </a:lnTo>
                  <a:lnTo>
                    <a:pt x="61" y="20"/>
                  </a:lnTo>
                  <a:lnTo>
                    <a:pt x="63" y="16"/>
                  </a:lnTo>
                  <a:lnTo>
                    <a:pt x="64" y="14"/>
                  </a:lnTo>
                  <a:lnTo>
                    <a:pt x="65" y="10"/>
                  </a:lnTo>
                  <a:lnTo>
                    <a:pt x="66" y="5"/>
                  </a:lnTo>
                  <a:lnTo>
                    <a:pt x="65" y="5"/>
                  </a:lnTo>
                  <a:lnTo>
                    <a:pt x="66" y="3"/>
                  </a:lnTo>
                  <a:lnTo>
                    <a:pt x="66" y="3"/>
                  </a:lnTo>
                  <a:lnTo>
                    <a:pt x="66" y="3"/>
                  </a:lnTo>
                  <a:lnTo>
                    <a:pt x="68" y="1"/>
                  </a:lnTo>
                  <a:lnTo>
                    <a:pt x="69" y="0"/>
                  </a:lnTo>
                  <a:close/>
                </a:path>
              </a:pathLst>
            </a:custGeom>
            <a:grp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sp>
          <p:nvSpPr>
            <p:cNvPr id="14" name="Freeform 7"/>
            <p:cNvSpPr>
              <a:spLocks noEditPoints="1"/>
            </p:cNvSpPr>
            <p:nvPr/>
          </p:nvSpPr>
          <p:spPr bwMode="auto">
            <a:xfrm>
              <a:off x="5211" y="392"/>
              <a:ext cx="1012" cy="308"/>
            </a:xfrm>
            <a:custGeom>
              <a:avLst/>
              <a:gdLst>
                <a:gd name="T0" fmla="*/ 150 w 3036"/>
                <a:gd name="T1" fmla="*/ 332 h 923"/>
                <a:gd name="T2" fmla="*/ 226 w 3036"/>
                <a:gd name="T3" fmla="*/ 296 h 923"/>
                <a:gd name="T4" fmla="*/ 2110 w 3036"/>
                <a:gd name="T5" fmla="*/ 176 h 923"/>
                <a:gd name="T6" fmla="*/ 2158 w 3036"/>
                <a:gd name="T7" fmla="*/ 163 h 923"/>
                <a:gd name="T8" fmla="*/ 2208 w 3036"/>
                <a:gd name="T9" fmla="*/ 220 h 923"/>
                <a:gd name="T10" fmla="*/ 2104 w 3036"/>
                <a:gd name="T11" fmla="*/ 263 h 923"/>
                <a:gd name="T12" fmla="*/ 2091 w 3036"/>
                <a:gd name="T13" fmla="*/ 199 h 923"/>
                <a:gd name="T14" fmla="*/ 2073 w 3036"/>
                <a:gd name="T15" fmla="*/ 151 h 923"/>
                <a:gd name="T16" fmla="*/ 929 w 3036"/>
                <a:gd name="T17" fmla="*/ 155 h 923"/>
                <a:gd name="T18" fmla="*/ 814 w 3036"/>
                <a:gd name="T19" fmla="*/ 205 h 923"/>
                <a:gd name="T20" fmla="*/ 805 w 3036"/>
                <a:gd name="T21" fmla="*/ 94 h 923"/>
                <a:gd name="T22" fmla="*/ 44 w 3036"/>
                <a:gd name="T23" fmla="*/ 102 h 923"/>
                <a:gd name="T24" fmla="*/ 86 w 3036"/>
                <a:gd name="T25" fmla="*/ 145 h 923"/>
                <a:gd name="T26" fmla="*/ 90 w 3036"/>
                <a:gd name="T27" fmla="*/ 80 h 923"/>
                <a:gd name="T28" fmla="*/ 2678 w 3036"/>
                <a:gd name="T29" fmla="*/ 792 h 923"/>
                <a:gd name="T30" fmla="*/ 2528 w 3036"/>
                <a:gd name="T31" fmla="*/ 906 h 923"/>
                <a:gd name="T32" fmla="*/ 2489 w 3036"/>
                <a:gd name="T33" fmla="*/ 878 h 923"/>
                <a:gd name="T34" fmla="*/ 2363 w 3036"/>
                <a:gd name="T35" fmla="*/ 840 h 923"/>
                <a:gd name="T36" fmla="*/ 2367 w 3036"/>
                <a:gd name="T37" fmla="*/ 770 h 923"/>
                <a:gd name="T38" fmla="*/ 2407 w 3036"/>
                <a:gd name="T39" fmla="*/ 718 h 923"/>
                <a:gd name="T40" fmla="*/ 2451 w 3036"/>
                <a:gd name="T41" fmla="*/ 652 h 923"/>
                <a:gd name="T42" fmla="*/ 2475 w 3036"/>
                <a:gd name="T43" fmla="*/ 530 h 923"/>
                <a:gd name="T44" fmla="*/ 2503 w 3036"/>
                <a:gd name="T45" fmla="*/ 625 h 923"/>
                <a:gd name="T46" fmla="*/ 2534 w 3036"/>
                <a:gd name="T47" fmla="*/ 618 h 923"/>
                <a:gd name="T48" fmla="*/ 2569 w 3036"/>
                <a:gd name="T49" fmla="*/ 536 h 923"/>
                <a:gd name="T50" fmla="*/ 2574 w 3036"/>
                <a:gd name="T51" fmla="*/ 489 h 923"/>
                <a:gd name="T52" fmla="*/ 2626 w 3036"/>
                <a:gd name="T53" fmla="*/ 468 h 923"/>
                <a:gd name="T54" fmla="*/ 2578 w 3036"/>
                <a:gd name="T55" fmla="*/ 467 h 923"/>
                <a:gd name="T56" fmla="*/ 2565 w 3036"/>
                <a:gd name="T57" fmla="*/ 347 h 923"/>
                <a:gd name="T58" fmla="*/ 2550 w 3036"/>
                <a:gd name="T59" fmla="*/ 296 h 923"/>
                <a:gd name="T60" fmla="*/ 2543 w 3036"/>
                <a:gd name="T61" fmla="*/ 462 h 923"/>
                <a:gd name="T62" fmla="*/ 2505 w 3036"/>
                <a:gd name="T63" fmla="*/ 591 h 923"/>
                <a:gd name="T64" fmla="*/ 2492 w 3036"/>
                <a:gd name="T65" fmla="*/ 515 h 923"/>
                <a:gd name="T66" fmla="*/ 2478 w 3036"/>
                <a:gd name="T67" fmla="*/ 477 h 923"/>
                <a:gd name="T68" fmla="*/ 2422 w 3036"/>
                <a:gd name="T69" fmla="*/ 433 h 923"/>
                <a:gd name="T70" fmla="*/ 2454 w 3036"/>
                <a:gd name="T71" fmla="*/ 316 h 923"/>
                <a:gd name="T72" fmla="*/ 2482 w 3036"/>
                <a:gd name="T73" fmla="*/ 196 h 923"/>
                <a:gd name="T74" fmla="*/ 2494 w 3036"/>
                <a:gd name="T75" fmla="*/ 136 h 923"/>
                <a:gd name="T76" fmla="*/ 2502 w 3036"/>
                <a:gd name="T77" fmla="*/ 95 h 923"/>
                <a:gd name="T78" fmla="*/ 2527 w 3036"/>
                <a:gd name="T79" fmla="*/ 92 h 923"/>
                <a:gd name="T80" fmla="*/ 2548 w 3036"/>
                <a:gd name="T81" fmla="*/ 65 h 923"/>
                <a:gd name="T82" fmla="*/ 2584 w 3036"/>
                <a:gd name="T83" fmla="*/ 91 h 923"/>
                <a:gd name="T84" fmla="*/ 2612 w 3036"/>
                <a:gd name="T85" fmla="*/ 145 h 923"/>
                <a:gd name="T86" fmla="*/ 2677 w 3036"/>
                <a:gd name="T87" fmla="*/ 275 h 923"/>
                <a:gd name="T88" fmla="*/ 2637 w 3036"/>
                <a:gd name="T89" fmla="*/ 264 h 923"/>
                <a:gd name="T90" fmla="*/ 2659 w 3036"/>
                <a:gd name="T91" fmla="*/ 316 h 923"/>
                <a:gd name="T92" fmla="*/ 2690 w 3036"/>
                <a:gd name="T93" fmla="*/ 274 h 923"/>
                <a:gd name="T94" fmla="*/ 2703 w 3036"/>
                <a:gd name="T95" fmla="*/ 207 h 923"/>
                <a:gd name="T96" fmla="*/ 2745 w 3036"/>
                <a:gd name="T97" fmla="*/ 214 h 923"/>
                <a:gd name="T98" fmla="*/ 2782 w 3036"/>
                <a:gd name="T99" fmla="*/ 204 h 923"/>
                <a:gd name="T100" fmla="*/ 2777 w 3036"/>
                <a:gd name="T101" fmla="*/ 167 h 923"/>
                <a:gd name="T102" fmla="*/ 2842 w 3036"/>
                <a:gd name="T103" fmla="*/ 229 h 923"/>
                <a:gd name="T104" fmla="*/ 2819 w 3036"/>
                <a:gd name="T105" fmla="*/ 135 h 923"/>
                <a:gd name="T106" fmla="*/ 2857 w 3036"/>
                <a:gd name="T107" fmla="*/ 169 h 923"/>
                <a:gd name="T108" fmla="*/ 2863 w 3036"/>
                <a:gd name="T109" fmla="*/ 312 h 923"/>
                <a:gd name="T110" fmla="*/ 2900 w 3036"/>
                <a:gd name="T111" fmla="*/ 281 h 923"/>
                <a:gd name="T112" fmla="*/ 2864 w 3036"/>
                <a:gd name="T113" fmla="*/ 176 h 923"/>
                <a:gd name="T114" fmla="*/ 2864 w 3036"/>
                <a:gd name="T115" fmla="*/ 133 h 923"/>
                <a:gd name="T116" fmla="*/ 2878 w 3036"/>
                <a:gd name="T117" fmla="*/ 138 h 923"/>
                <a:gd name="T118" fmla="*/ 2910 w 3036"/>
                <a:gd name="T119" fmla="*/ 157 h 923"/>
                <a:gd name="T120" fmla="*/ 2892 w 3036"/>
                <a:gd name="T121" fmla="*/ 111 h 923"/>
                <a:gd name="T122" fmla="*/ 2923 w 3036"/>
                <a:gd name="T123" fmla="*/ 1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6" h="923">
                  <a:moveTo>
                    <a:pt x="283" y="248"/>
                  </a:moveTo>
                  <a:lnTo>
                    <a:pt x="277" y="248"/>
                  </a:lnTo>
                  <a:lnTo>
                    <a:pt x="269" y="249"/>
                  </a:lnTo>
                  <a:lnTo>
                    <a:pt x="262" y="253"/>
                  </a:lnTo>
                  <a:lnTo>
                    <a:pt x="254" y="255"/>
                  </a:lnTo>
                  <a:lnTo>
                    <a:pt x="252" y="258"/>
                  </a:lnTo>
                  <a:lnTo>
                    <a:pt x="242" y="261"/>
                  </a:lnTo>
                  <a:lnTo>
                    <a:pt x="234" y="266"/>
                  </a:lnTo>
                  <a:lnTo>
                    <a:pt x="228" y="275"/>
                  </a:lnTo>
                  <a:lnTo>
                    <a:pt x="223" y="281"/>
                  </a:lnTo>
                  <a:lnTo>
                    <a:pt x="216" y="288"/>
                  </a:lnTo>
                  <a:lnTo>
                    <a:pt x="208" y="293"/>
                  </a:lnTo>
                  <a:lnTo>
                    <a:pt x="202" y="294"/>
                  </a:lnTo>
                  <a:lnTo>
                    <a:pt x="198" y="293"/>
                  </a:lnTo>
                  <a:lnTo>
                    <a:pt x="196" y="289"/>
                  </a:lnTo>
                  <a:lnTo>
                    <a:pt x="193" y="286"/>
                  </a:lnTo>
                  <a:lnTo>
                    <a:pt x="191" y="283"/>
                  </a:lnTo>
                  <a:lnTo>
                    <a:pt x="188" y="279"/>
                  </a:lnTo>
                  <a:lnTo>
                    <a:pt x="186" y="275"/>
                  </a:lnTo>
                  <a:lnTo>
                    <a:pt x="183" y="274"/>
                  </a:lnTo>
                  <a:lnTo>
                    <a:pt x="182" y="274"/>
                  </a:lnTo>
                  <a:lnTo>
                    <a:pt x="180" y="274"/>
                  </a:lnTo>
                  <a:lnTo>
                    <a:pt x="177" y="275"/>
                  </a:lnTo>
                  <a:lnTo>
                    <a:pt x="176" y="276"/>
                  </a:lnTo>
                  <a:lnTo>
                    <a:pt x="175" y="279"/>
                  </a:lnTo>
                  <a:lnTo>
                    <a:pt x="175" y="283"/>
                  </a:lnTo>
                  <a:lnTo>
                    <a:pt x="176" y="286"/>
                  </a:lnTo>
                  <a:lnTo>
                    <a:pt x="177" y="290"/>
                  </a:lnTo>
                  <a:lnTo>
                    <a:pt x="178" y="293"/>
                  </a:lnTo>
                  <a:lnTo>
                    <a:pt x="178" y="295"/>
                  </a:lnTo>
                  <a:lnTo>
                    <a:pt x="176" y="298"/>
                  </a:lnTo>
                  <a:lnTo>
                    <a:pt x="173" y="301"/>
                  </a:lnTo>
                  <a:lnTo>
                    <a:pt x="171" y="305"/>
                  </a:lnTo>
                  <a:lnTo>
                    <a:pt x="167" y="310"/>
                  </a:lnTo>
                  <a:lnTo>
                    <a:pt x="162" y="315"/>
                  </a:lnTo>
                  <a:lnTo>
                    <a:pt x="157" y="320"/>
                  </a:lnTo>
                  <a:lnTo>
                    <a:pt x="155" y="324"/>
                  </a:lnTo>
                  <a:lnTo>
                    <a:pt x="152" y="329"/>
                  </a:lnTo>
                  <a:lnTo>
                    <a:pt x="150" y="332"/>
                  </a:lnTo>
                  <a:lnTo>
                    <a:pt x="147" y="336"/>
                  </a:lnTo>
                  <a:lnTo>
                    <a:pt x="137" y="339"/>
                  </a:lnTo>
                  <a:lnTo>
                    <a:pt x="127" y="336"/>
                  </a:lnTo>
                  <a:lnTo>
                    <a:pt x="119" y="331"/>
                  </a:lnTo>
                  <a:lnTo>
                    <a:pt x="110" y="329"/>
                  </a:lnTo>
                  <a:lnTo>
                    <a:pt x="109" y="329"/>
                  </a:lnTo>
                  <a:lnTo>
                    <a:pt x="107" y="329"/>
                  </a:lnTo>
                  <a:lnTo>
                    <a:pt x="105" y="327"/>
                  </a:lnTo>
                  <a:lnTo>
                    <a:pt x="101" y="327"/>
                  </a:lnTo>
                  <a:lnTo>
                    <a:pt x="99" y="327"/>
                  </a:lnTo>
                  <a:lnTo>
                    <a:pt x="96" y="327"/>
                  </a:lnTo>
                  <a:lnTo>
                    <a:pt x="94" y="329"/>
                  </a:lnTo>
                  <a:lnTo>
                    <a:pt x="92" y="329"/>
                  </a:lnTo>
                  <a:lnTo>
                    <a:pt x="92" y="330"/>
                  </a:lnTo>
                  <a:lnTo>
                    <a:pt x="92" y="331"/>
                  </a:lnTo>
                  <a:lnTo>
                    <a:pt x="95" y="334"/>
                  </a:lnTo>
                  <a:lnTo>
                    <a:pt x="97" y="335"/>
                  </a:lnTo>
                  <a:lnTo>
                    <a:pt x="100" y="336"/>
                  </a:lnTo>
                  <a:lnTo>
                    <a:pt x="102" y="335"/>
                  </a:lnTo>
                  <a:lnTo>
                    <a:pt x="105" y="335"/>
                  </a:lnTo>
                  <a:lnTo>
                    <a:pt x="107" y="334"/>
                  </a:lnTo>
                  <a:lnTo>
                    <a:pt x="110" y="334"/>
                  </a:lnTo>
                  <a:lnTo>
                    <a:pt x="114" y="334"/>
                  </a:lnTo>
                  <a:lnTo>
                    <a:pt x="117" y="334"/>
                  </a:lnTo>
                  <a:lnTo>
                    <a:pt x="120" y="335"/>
                  </a:lnTo>
                  <a:lnTo>
                    <a:pt x="123" y="336"/>
                  </a:lnTo>
                  <a:lnTo>
                    <a:pt x="133" y="342"/>
                  </a:lnTo>
                  <a:lnTo>
                    <a:pt x="143" y="346"/>
                  </a:lnTo>
                  <a:lnTo>
                    <a:pt x="155" y="346"/>
                  </a:lnTo>
                  <a:lnTo>
                    <a:pt x="166" y="345"/>
                  </a:lnTo>
                  <a:lnTo>
                    <a:pt x="176" y="339"/>
                  </a:lnTo>
                  <a:lnTo>
                    <a:pt x="186" y="334"/>
                  </a:lnTo>
                  <a:lnTo>
                    <a:pt x="202" y="322"/>
                  </a:lnTo>
                  <a:lnTo>
                    <a:pt x="217" y="310"/>
                  </a:lnTo>
                  <a:lnTo>
                    <a:pt x="221" y="309"/>
                  </a:lnTo>
                  <a:lnTo>
                    <a:pt x="222" y="306"/>
                  </a:lnTo>
                  <a:lnTo>
                    <a:pt x="224" y="304"/>
                  </a:lnTo>
                  <a:lnTo>
                    <a:pt x="224" y="301"/>
                  </a:lnTo>
                  <a:lnTo>
                    <a:pt x="226" y="296"/>
                  </a:lnTo>
                  <a:lnTo>
                    <a:pt x="226" y="295"/>
                  </a:lnTo>
                  <a:lnTo>
                    <a:pt x="227" y="293"/>
                  </a:lnTo>
                  <a:lnTo>
                    <a:pt x="229" y="291"/>
                  </a:lnTo>
                  <a:lnTo>
                    <a:pt x="232" y="291"/>
                  </a:lnTo>
                  <a:lnTo>
                    <a:pt x="234" y="290"/>
                  </a:lnTo>
                  <a:lnTo>
                    <a:pt x="236" y="289"/>
                  </a:lnTo>
                  <a:lnTo>
                    <a:pt x="241" y="284"/>
                  </a:lnTo>
                  <a:lnTo>
                    <a:pt x="244" y="279"/>
                  </a:lnTo>
                  <a:lnTo>
                    <a:pt x="249" y="273"/>
                  </a:lnTo>
                  <a:lnTo>
                    <a:pt x="264" y="265"/>
                  </a:lnTo>
                  <a:lnTo>
                    <a:pt x="273" y="263"/>
                  </a:lnTo>
                  <a:lnTo>
                    <a:pt x="282" y="258"/>
                  </a:lnTo>
                  <a:lnTo>
                    <a:pt x="285" y="249"/>
                  </a:lnTo>
                  <a:lnTo>
                    <a:pt x="283" y="248"/>
                  </a:lnTo>
                  <a:close/>
                  <a:moveTo>
                    <a:pt x="2079" y="137"/>
                  </a:moveTo>
                  <a:lnTo>
                    <a:pt x="2081" y="138"/>
                  </a:lnTo>
                  <a:lnTo>
                    <a:pt x="2083" y="140"/>
                  </a:lnTo>
                  <a:lnTo>
                    <a:pt x="2086" y="141"/>
                  </a:lnTo>
                  <a:lnTo>
                    <a:pt x="2089" y="143"/>
                  </a:lnTo>
                  <a:lnTo>
                    <a:pt x="2092" y="146"/>
                  </a:lnTo>
                  <a:lnTo>
                    <a:pt x="2094" y="148"/>
                  </a:lnTo>
                  <a:lnTo>
                    <a:pt x="2097" y="151"/>
                  </a:lnTo>
                  <a:lnTo>
                    <a:pt x="2098" y="153"/>
                  </a:lnTo>
                  <a:lnTo>
                    <a:pt x="2099" y="158"/>
                  </a:lnTo>
                  <a:lnTo>
                    <a:pt x="2100" y="161"/>
                  </a:lnTo>
                  <a:lnTo>
                    <a:pt x="2102" y="162"/>
                  </a:lnTo>
                  <a:lnTo>
                    <a:pt x="2104" y="164"/>
                  </a:lnTo>
                  <a:lnTo>
                    <a:pt x="2105" y="167"/>
                  </a:lnTo>
                  <a:lnTo>
                    <a:pt x="2105" y="168"/>
                  </a:lnTo>
                  <a:lnTo>
                    <a:pt x="2104" y="171"/>
                  </a:lnTo>
                  <a:lnTo>
                    <a:pt x="2104" y="173"/>
                  </a:lnTo>
                  <a:lnTo>
                    <a:pt x="2103" y="174"/>
                  </a:lnTo>
                  <a:lnTo>
                    <a:pt x="2103" y="174"/>
                  </a:lnTo>
                  <a:lnTo>
                    <a:pt x="2104" y="177"/>
                  </a:lnTo>
                  <a:lnTo>
                    <a:pt x="2105" y="178"/>
                  </a:lnTo>
                  <a:lnTo>
                    <a:pt x="2107" y="179"/>
                  </a:lnTo>
                  <a:lnTo>
                    <a:pt x="2109" y="178"/>
                  </a:lnTo>
                  <a:lnTo>
                    <a:pt x="2110" y="177"/>
                  </a:lnTo>
                  <a:lnTo>
                    <a:pt x="2110" y="176"/>
                  </a:lnTo>
                  <a:lnTo>
                    <a:pt x="2110" y="174"/>
                  </a:lnTo>
                  <a:lnTo>
                    <a:pt x="2110" y="173"/>
                  </a:lnTo>
                  <a:lnTo>
                    <a:pt x="2112" y="169"/>
                  </a:lnTo>
                  <a:lnTo>
                    <a:pt x="2112" y="167"/>
                  </a:lnTo>
                  <a:lnTo>
                    <a:pt x="2112" y="163"/>
                  </a:lnTo>
                  <a:lnTo>
                    <a:pt x="2113" y="161"/>
                  </a:lnTo>
                  <a:lnTo>
                    <a:pt x="2114" y="159"/>
                  </a:lnTo>
                  <a:lnTo>
                    <a:pt x="2114" y="159"/>
                  </a:lnTo>
                  <a:lnTo>
                    <a:pt x="2115" y="161"/>
                  </a:lnTo>
                  <a:lnTo>
                    <a:pt x="2117" y="163"/>
                  </a:lnTo>
                  <a:lnTo>
                    <a:pt x="2119" y="166"/>
                  </a:lnTo>
                  <a:lnTo>
                    <a:pt x="2120" y="168"/>
                  </a:lnTo>
                  <a:lnTo>
                    <a:pt x="2122" y="171"/>
                  </a:lnTo>
                  <a:lnTo>
                    <a:pt x="2123" y="172"/>
                  </a:lnTo>
                  <a:lnTo>
                    <a:pt x="2124" y="172"/>
                  </a:lnTo>
                  <a:lnTo>
                    <a:pt x="2124" y="172"/>
                  </a:lnTo>
                  <a:lnTo>
                    <a:pt x="2124" y="169"/>
                  </a:lnTo>
                  <a:lnTo>
                    <a:pt x="2124" y="167"/>
                  </a:lnTo>
                  <a:lnTo>
                    <a:pt x="2124" y="164"/>
                  </a:lnTo>
                  <a:lnTo>
                    <a:pt x="2124" y="162"/>
                  </a:lnTo>
                  <a:lnTo>
                    <a:pt x="2124" y="159"/>
                  </a:lnTo>
                  <a:lnTo>
                    <a:pt x="2124" y="158"/>
                  </a:lnTo>
                  <a:lnTo>
                    <a:pt x="2125" y="157"/>
                  </a:lnTo>
                  <a:lnTo>
                    <a:pt x="2128" y="156"/>
                  </a:lnTo>
                  <a:lnTo>
                    <a:pt x="2129" y="156"/>
                  </a:lnTo>
                  <a:lnTo>
                    <a:pt x="2132" y="157"/>
                  </a:lnTo>
                  <a:lnTo>
                    <a:pt x="2133" y="158"/>
                  </a:lnTo>
                  <a:lnTo>
                    <a:pt x="2134" y="161"/>
                  </a:lnTo>
                  <a:lnTo>
                    <a:pt x="2135" y="163"/>
                  </a:lnTo>
                  <a:lnTo>
                    <a:pt x="2137" y="166"/>
                  </a:lnTo>
                  <a:lnTo>
                    <a:pt x="2138" y="167"/>
                  </a:lnTo>
                  <a:lnTo>
                    <a:pt x="2142" y="166"/>
                  </a:lnTo>
                  <a:lnTo>
                    <a:pt x="2144" y="164"/>
                  </a:lnTo>
                  <a:lnTo>
                    <a:pt x="2145" y="163"/>
                  </a:lnTo>
                  <a:lnTo>
                    <a:pt x="2148" y="162"/>
                  </a:lnTo>
                  <a:lnTo>
                    <a:pt x="2149" y="162"/>
                  </a:lnTo>
                  <a:lnTo>
                    <a:pt x="2152" y="162"/>
                  </a:lnTo>
                  <a:lnTo>
                    <a:pt x="2154" y="163"/>
                  </a:lnTo>
                  <a:lnTo>
                    <a:pt x="2158" y="163"/>
                  </a:lnTo>
                  <a:lnTo>
                    <a:pt x="2160" y="164"/>
                  </a:lnTo>
                  <a:lnTo>
                    <a:pt x="2162" y="162"/>
                  </a:lnTo>
                  <a:lnTo>
                    <a:pt x="2162" y="159"/>
                  </a:lnTo>
                  <a:lnTo>
                    <a:pt x="2163" y="156"/>
                  </a:lnTo>
                  <a:lnTo>
                    <a:pt x="2164" y="153"/>
                  </a:lnTo>
                  <a:lnTo>
                    <a:pt x="2165" y="151"/>
                  </a:lnTo>
                  <a:lnTo>
                    <a:pt x="2168" y="152"/>
                  </a:lnTo>
                  <a:lnTo>
                    <a:pt x="2170" y="153"/>
                  </a:lnTo>
                  <a:lnTo>
                    <a:pt x="2173" y="156"/>
                  </a:lnTo>
                  <a:lnTo>
                    <a:pt x="2175" y="159"/>
                  </a:lnTo>
                  <a:lnTo>
                    <a:pt x="2176" y="162"/>
                  </a:lnTo>
                  <a:lnTo>
                    <a:pt x="2178" y="163"/>
                  </a:lnTo>
                  <a:lnTo>
                    <a:pt x="2179" y="164"/>
                  </a:lnTo>
                  <a:lnTo>
                    <a:pt x="2180" y="163"/>
                  </a:lnTo>
                  <a:lnTo>
                    <a:pt x="2183" y="163"/>
                  </a:lnTo>
                  <a:lnTo>
                    <a:pt x="2184" y="162"/>
                  </a:lnTo>
                  <a:lnTo>
                    <a:pt x="2186" y="161"/>
                  </a:lnTo>
                  <a:lnTo>
                    <a:pt x="2186" y="161"/>
                  </a:lnTo>
                  <a:lnTo>
                    <a:pt x="2188" y="161"/>
                  </a:lnTo>
                  <a:lnTo>
                    <a:pt x="2188" y="162"/>
                  </a:lnTo>
                  <a:lnTo>
                    <a:pt x="2188" y="164"/>
                  </a:lnTo>
                  <a:lnTo>
                    <a:pt x="2188" y="167"/>
                  </a:lnTo>
                  <a:lnTo>
                    <a:pt x="2186" y="168"/>
                  </a:lnTo>
                  <a:lnTo>
                    <a:pt x="2186" y="169"/>
                  </a:lnTo>
                  <a:lnTo>
                    <a:pt x="2185" y="169"/>
                  </a:lnTo>
                  <a:lnTo>
                    <a:pt x="2185" y="172"/>
                  </a:lnTo>
                  <a:lnTo>
                    <a:pt x="2185" y="174"/>
                  </a:lnTo>
                  <a:lnTo>
                    <a:pt x="2185" y="177"/>
                  </a:lnTo>
                  <a:lnTo>
                    <a:pt x="2186" y="179"/>
                  </a:lnTo>
                  <a:lnTo>
                    <a:pt x="2191" y="187"/>
                  </a:lnTo>
                  <a:lnTo>
                    <a:pt x="2196" y="193"/>
                  </a:lnTo>
                  <a:lnTo>
                    <a:pt x="2200" y="201"/>
                  </a:lnTo>
                  <a:lnTo>
                    <a:pt x="2203" y="203"/>
                  </a:lnTo>
                  <a:lnTo>
                    <a:pt x="2204" y="205"/>
                  </a:lnTo>
                  <a:lnTo>
                    <a:pt x="2205" y="208"/>
                  </a:lnTo>
                  <a:lnTo>
                    <a:pt x="2208" y="210"/>
                  </a:lnTo>
                  <a:lnTo>
                    <a:pt x="2208" y="213"/>
                  </a:lnTo>
                  <a:lnTo>
                    <a:pt x="2209" y="217"/>
                  </a:lnTo>
                  <a:lnTo>
                    <a:pt x="2208" y="220"/>
                  </a:lnTo>
                  <a:lnTo>
                    <a:pt x="2206" y="223"/>
                  </a:lnTo>
                  <a:lnTo>
                    <a:pt x="2205" y="227"/>
                  </a:lnTo>
                  <a:lnTo>
                    <a:pt x="2203" y="229"/>
                  </a:lnTo>
                  <a:lnTo>
                    <a:pt x="2203" y="232"/>
                  </a:lnTo>
                  <a:lnTo>
                    <a:pt x="2203" y="234"/>
                  </a:lnTo>
                  <a:lnTo>
                    <a:pt x="2203" y="238"/>
                  </a:lnTo>
                  <a:lnTo>
                    <a:pt x="2201" y="240"/>
                  </a:lnTo>
                  <a:lnTo>
                    <a:pt x="2200" y="243"/>
                  </a:lnTo>
                  <a:lnTo>
                    <a:pt x="2199" y="245"/>
                  </a:lnTo>
                  <a:lnTo>
                    <a:pt x="2196" y="247"/>
                  </a:lnTo>
                  <a:lnTo>
                    <a:pt x="2193" y="248"/>
                  </a:lnTo>
                  <a:lnTo>
                    <a:pt x="2190" y="248"/>
                  </a:lnTo>
                  <a:lnTo>
                    <a:pt x="2186" y="248"/>
                  </a:lnTo>
                  <a:lnTo>
                    <a:pt x="2185" y="250"/>
                  </a:lnTo>
                  <a:lnTo>
                    <a:pt x="2184" y="253"/>
                  </a:lnTo>
                  <a:lnTo>
                    <a:pt x="2181" y="255"/>
                  </a:lnTo>
                  <a:lnTo>
                    <a:pt x="2179" y="256"/>
                  </a:lnTo>
                  <a:lnTo>
                    <a:pt x="2176" y="259"/>
                  </a:lnTo>
                  <a:lnTo>
                    <a:pt x="2173" y="261"/>
                  </a:lnTo>
                  <a:lnTo>
                    <a:pt x="2170" y="263"/>
                  </a:lnTo>
                  <a:lnTo>
                    <a:pt x="2168" y="263"/>
                  </a:lnTo>
                  <a:lnTo>
                    <a:pt x="2164" y="264"/>
                  </a:lnTo>
                  <a:lnTo>
                    <a:pt x="2162" y="265"/>
                  </a:lnTo>
                  <a:lnTo>
                    <a:pt x="2159" y="268"/>
                  </a:lnTo>
                  <a:lnTo>
                    <a:pt x="2157" y="271"/>
                  </a:lnTo>
                  <a:lnTo>
                    <a:pt x="2155" y="279"/>
                  </a:lnTo>
                  <a:lnTo>
                    <a:pt x="2152" y="283"/>
                  </a:lnTo>
                  <a:lnTo>
                    <a:pt x="2147" y="284"/>
                  </a:lnTo>
                  <a:lnTo>
                    <a:pt x="2139" y="280"/>
                  </a:lnTo>
                  <a:lnTo>
                    <a:pt x="2133" y="274"/>
                  </a:lnTo>
                  <a:lnTo>
                    <a:pt x="2130" y="271"/>
                  </a:lnTo>
                  <a:lnTo>
                    <a:pt x="2128" y="268"/>
                  </a:lnTo>
                  <a:lnTo>
                    <a:pt x="2125" y="265"/>
                  </a:lnTo>
                  <a:lnTo>
                    <a:pt x="2123" y="263"/>
                  </a:lnTo>
                  <a:lnTo>
                    <a:pt x="2120" y="260"/>
                  </a:lnTo>
                  <a:lnTo>
                    <a:pt x="2117" y="258"/>
                  </a:lnTo>
                  <a:lnTo>
                    <a:pt x="2113" y="259"/>
                  </a:lnTo>
                  <a:lnTo>
                    <a:pt x="2108" y="261"/>
                  </a:lnTo>
                  <a:lnTo>
                    <a:pt x="2104" y="263"/>
                  </a:lnTo>
                  <a:lnTo>
                    <a:pt x="2100" y="264"/>
                  </a:lnTo>
                  <a:lnTo>
                    <a:pt x="2098" y="261"/>
                  </a:lnTo>
                  <a:lnTo>
                    <a:pt x="2095" y="260"/>
                  </a:lnTo>
                  <a:lnTo>
                    <a:pt x="2092" y="258"/>
                  </a:lnTo>
                  <a:lnTo>
                    <a:pt x="2089" y="255"/>
                  </a:lnTo>
                  <a:lnTo>
                    <a:pt x="2088" y="252"/>
                  </a:lnTo>
                  <a:lnTo>
                    <a:pt x="2087" y="248"/>
                  </a:lnTo>
                  <a:lnTo>
                    <a:pt x="2086" y="244"/>
                  </a:lnTo>
                  <a:lnTo>
                    <a:pt x="2086" y="240"/>
                  </a:lnTo>
                  <a:lnTo>
                    <a:pt x="2087" y="238"/>
                  </a:lnTo>
                  <a:lnTo>
                    <a:pt x="2089" y="238"/>
                  </a:lnTo>
                  <a:lnTo>
                    <a:pt x="2092" y="237"/>
                  </a:lnTo>
                  <a:lnTo>
                    <a:pt x="2093" y="237"/>
                  </a:lnTo>
                  <a:lnTo>
                    <a:pt x="2095" y="238"/>
                  </a:lnTo>
                  <a:lnTo>
                    <a:pt x="2097" y="238"/>
                  </a:lnTo>
                  <a:lnTo>
                    <a:pt x="2098" y="238"/>
                  </a:lnTo>
                  <a:lnTo>
                    <a:pt x="2099" y="238"/>
                  </a:lnTo>
                  <a:lnTo>
                    <a:pt x="2100" y="237"/>
                  </a:lnTo>
                  <a:lnTo>
                    <a:pt x="2100" y="235"/>
                  </a:lnTo>
                  <a:lnTo>
                    <a:pt x="2099" y="230"/>
                  </a:lnTo>
                  <a:lnTo>
                    <a:pt x="2098" y="227"/>
                  </a:lnTo>
                  <a:lnTo>
                    <a:pt x="2095" y="223"/>
                  </a:lnTo>
                  <a:lnTo>
                    <a:pt x="2093" y="220"/>
                  </a:lnTo>
                  <a:lnTo>
                    <a:pt x="2089" y="219"/>
                  </a:lnTo>
                  <a:lnTo>
                    <a:pt x="2084" y="217"/>
                  </a:lnTo>
                  <a:lnTo>
                    <a:pt x="2078" y="217"/>
                  </a:lnTo>
                  <a:lnTo>
                    <a:pt x="2073" y="217"/>
                  </a:lnTo>
                  <a:lnTo>
                    <a:pt x="2069" y="214"/>
                  </a:lnTo>
                  <a:lnTo>
                    <a:pt x="2067" y="210"/>
                  </a:lnTo>
                  <a:lnTo>
                    <a:pt x="2067" y="207"/>
                  </a:lnTo>
                  <a:lnTo>
                    <a:pt x="2068" y="203"/>
                  </a:lnTo>
                  <a:lnTo>
                    <a:pt x="2071" y="202"/>
                  </a:lnTo>
                  <a:lnTo>
                    <a:pt x="2072" y="201"/>
                  </a:lnTo>
                  <a:lnTo>
                    <a:pt x="2074" y="201"/>
                  </a:lnTo>
                  <a:lnTo>
                    <a:pt x="2077" y="201"/>
                  </a:lnTo>
                  <a:lnTo>
                    <a:pt x="2081" y="201"/>
                  </a:lnTo>
                  <a:lnTo>
                    <a:pt x="2084" y="201"/>
                  </a:lnTo>
                  <a:lnTo>
                    <a:pt x="2087" y="201"/>
                  </a:lnTo>
                  <a:lnTo>
                    <a:pt x="2091" y="199"/>
                  </a:lnTo>
                  <a:lnTo>
                    <a:pt x="2093" y="198"/>
                  </a:lnTo>
                  <a:lnTo>
                    <a:pt x="2094" y="196"/>
                  </a:lnTo>
                  <a:lnTo>
                    <a:pt x="2094" y="193"/>
                  </a:lnTo>
                  <a:lnTo>
                    <a:pt x="2094" y="189"/>
                  </a:lnTo>
                  <a:lnTo>
                    <a:pt x="2093" y="186"/>
                  </a:lnTo>
                  <a:lnTo>
                    <a:pt x="2092" y="183"/>
                  </a:lnTo>
                  <a:lnTo>
                    <a:pt x="2088" y="179"/>
                  </a:lnTo>
                  <a:lnTo>
                    <a:pt x="2084" y="178"/>
                  </a:lnTo>
                  <a:lnTo>
                    <a:pt x="2082" y="176"/>
                  </a:lnTo>
                  <a:lnTo>
                    <a:pt x="2078" y="174"/>
                  </a:lnTo>
                  <a:lnTo>
                    <a:pt x="2076" y="174"/>
                  </a:lnTo>
                  <a:lnTo>
                    <a:pt x="2074" y="176"/>
                  </a:lnTo>
                  <a:lnTo>
                    <a:pt x="2072" y="176"/>
                  </a:lnTo>
                  <a:lnTo>
                    <a:pt x="2071" y="178"/>
                  </a:lnTo>
                  <a:lnTo>
                    <a:pt x="2068" y="179"/>
                  </a:lnTo>
                  <a:lnTo>
                    <a:pt x="2067" y="181"/>
                  </a:lnTo>
                  <a:lnTo>
                    <a:pt x="2064" y="182"/>
                  </a:lnTo>
                  <a:lnTo>
                    <a:pt x="2062" y="182"/>
                  </a:lnTo>
                  <a:lnTo>
                    <a:pt x="2061" y="181"/>
                  </a:lnTo>
                  <a:lnTo>
                    <a:pt x="2058" y="178"/>
                  </a:lnTo>
                  <a:lnTo>
                    <a:pt x="2057" y="174"/>
                  </a:lnTo>
                  <a:lnTo>
                    <a:pt x="2056" y="173"/>
                  </a:lnTo>
                  <a:lnTo>
                    <a:pt x="2057" y="171"/>
                  </a:lnTo>
                  <a:lnTo>
                    <a:pt x="2058" y="171"/>
                  </a:lnTo>
                  <a:lnTo>
                    <a:pt x="2059" y="169"/>
                  </a:lnTo>
                  <a:lnTo>
                    <a:pt x="2061" y="168"/>
                  </a:lnTo>
                  <a:lnTo>
                    <a:pt x="2062" y="168"/>
                  </a:lnTo>
                  <a:lnTo>
                    <a:pt x="2062" y="167"/>
                  </a:lnTo>
                  <a:lnTo>
                    <a:pt x="2063" y="164"/>
                  </a:lnTo>
                  <a:lnTo>
                    <a:pt x="2064" y="162"/>
                  </a:lnTo>
                  <a:lnTo>
                    <a:pt x="2064" y="158"/>
                  </a:lnTo>
                  <a:lnTo>
                    <a:pt x="2064" y="155"/>
                  </a:lnTo>
                  <a:lnTo>
                    <a:pt x="2064" y="151"/>
                  </a:lnTo>
                  <a:lnTo>
                    <a:pt x="2066" y="148"/>
                  </a:lnTo>
                  <a:lnTo>
                    <a:pt x="2067" y="147"/>
                  </a:lnTo>
                  <a:lnTo>
                    <a:pt x="2068" y="146"/>
                  </a:lnTo>
                  <a:lnTo>
                    <a:pt x="2069" y="147"/>
                  </a:lnTo>
                  <a:lnTo>
                    <a:pt x="2072" y="148"/>
                  </a:lnTo>
                  <a:lnTo>
                    <a:pt x="2073" y="151"/>
                  </a:lnTo>
                  <a:lnTo>
                    <a:pt x="2074" y="152"/>
                  </a:lnTo>
                  <a:lnTo>
                    <a:pt x="2076" y="153"/>
                  </a:lnTo>
                  <a:lnTo>
                    <a:pt x="2077" y="155"/>
                  </a:lnTo>
                  <a:lnTo>
                    <a:pt x="2078" y="156"/>
                  </a:lnTo>
                  <a:lnTo>
                    <a:pt x="2079" y="156"/>
                  </a:lnTo>
                  <a:lnTo>
                    <a:pt x="2079" y="156"/>
                  </a:lnTo>
                  <a:lnTo>
                    <a:pt x="2078" y="153"/>
                  </a:lnTo>
                  <a:lnTo>
                    <a:pt x="2078" y="152"/>
                  </a:lnTo>
                  <a:lnTo>
                    <a:pt x="2078" y="150"/>
                  </a:lnTo>
                  <a:lnTo>
                    <a:pt x="2078" y="147"/>
                  </a:lnTo>
                  <a:lnTo>
                    <a:pt x="2077" y="145"/>
                  </a:lnTo>
                  <a:lnTo>
                    <a:pt x="2077" y="142"/>
                  </a:lnTo>
                  <a:lnTo>
                    <a:pt x="2077" y="140"/>
                  </a:lnTo>
                  <a:lnTo>
                    <a:pt x="2077" y="138"/>
                  </a:lnTo>
                  <a:lnTo>
                    <a:pt x="2078" y="137"/>
                  </a:lnTo>
                  <a:lnTo>
                    <a:pt x="2079" y="137"/>
                  </a:lnTo>
                  <a:close/>
                  <a:moveTo>
                    <a:pt x="825" y="69"/>
                  </a:moveTo>
                  <a:lnTo>
                    <a:pt x="829" y="72"/>
                  </a:lnTo>
                  <a:lnTo>
                    <a:pt x="831" y="77"/>
                  </a:lnTo>
                  <a:lnTo>
                    <a:pt x="832" y="82"/>
                  </a:lnTo>
                  <a:lnTo>
                    <a:pt x="834" y="89"/>
                  </a:lnTo>
                  <a:lnTo>
                    <a:pt x="837" y="92"/>
                  </a:lnTo>
                  <a:lnTo>
                    <a:pt x="842" y="95"/>
                  </a:lnTo>
                  <a:lnTo>
                    <a:pt x="852" y="95"/>
                  </a:lnTo>
                  <a:lnTo>
                    <a:pt x="857" y="97"/>
                  </a:lnTo>
                  <a:lnTo>
                    <a:pt x="860" y="100"/>
                  </a:lnTo>
                  <a:lnTo>
                    <a:pt x="861" y="102"/>
                  </a:lnTo>
                  <a:lnTo>
                    <a:pt x="862" y="105"/>
                  </a:lnTo>
                  <a:lnTo>
                    <a:pt x="862" y="107"/>
                  </a:lnTo>
                  <a:lnTo>
                    <a:pt x="865" y="113"/>
                  </a:lnTo>
                  <a:lnTo>
                    <a:pt x="870" y="116"/>
                  </a:lnTo>
                  <a:lnTo>
                    <a:pt x="877" y="118"/>
                  </a:lnTo>
                  <a:lnTo>
                    <a:pt x="885" y="120"/>
                  </a:lnTo>
                  <a:lnTo>
                    <a:pt x="891" y="121"/>
                  </a:lnTo>
                  <a:lnTo>
                    <a:pt x="898" y="123"/>
                  </a:lnTo>
                  <a:lnTo>
                    <a:pt x="906" y="130"/>
                  </a:lnTo>
                  <a:lnTo>
                    <a:pt x="912" y="137"/>
                  </a:lnTo>
                  <a:lnTo>
                    <a:pt x="918" y="143"/>
                  </a:lnTo>
                  <a:lnTo>
                    <a:pt x="929" y="155"/>
                  </a:lnTo>
                  <a:lnTo>
                    <a:pt x="936" y="167"/>
                  </a:lnTo>
                  <a:lnTo>
                    <a:pt x="937" y="182"/>
                  </a:lnTo>
                  <a:lnTo>
                    <a:pt x="933" y="187"/>
                  </a:lnTo>
                  <a:lnTo>
                    <a:pt x="928" y="188"/>
                  </a:lnTo>
                  <a:lnTo>
                    <a:pt x="921" y="187"/>
                  </a:lnTo>
                  <a:lnTo>
                    <a:pt x="916" y="184"/>
                  </a:lnTo>
                  <a:lnTo>
                    <a:pt x="911" y="182"/>
                  </a:lnTo>
                  <a:lnTo>
                    <a:pt x="910" y="181"/>
                  </a:lnTo>
                  <a:lnTo>
                    <a:pt x="906" y="177"/>
                  </a:lnTo>
                  <a:lnTo>
                    <a:pt x="903" y="177"/>
                  </a:lnTo>
                  <a:lnTo>
                    <a:pt x="900" y="177"/>
                  </a:lnTo>
                  <a:lnTo>
                    <a:pt x="897" y="178"/>
                  </a:lnTo>
                  <a:lnTo>
                    <a:pt x="895" y="178"/>
                  </a:lnTo>
                  <a:lnTo>
                    <a:pt x="893" y="177"/>
                  </a:lnTo>
                  <a:lnTo>
                    <a:pt x="891" y="173"/>
                  </a:lnTo>
                  <a:lnTo>
                    <a:pt x="888" y="169"/>
                  </a:lnTo>
                  <a:lnTo>
                    <a:pt x="887" y="167"/>
                  </a:lnTo>
                  <a:lnTo>
                    <a:pt x="886" y="163"/>
                  </a:lnTo>
                  <a:lnTo>
                    <a:pt x="883" y="162"/>
                  </a:lnTo>
                  <a:lnTo>
                    <a:pt x="881" y="158"/>
                  </a:lnTo>
                  <a:lnTo>
                    <a:pt x="877" y="158"/>
                  </a:lnTo>
                  <a:lnTo>
                    <a:pt x="875" y="158"/>
                  </a:lnTo>
                  <a:lnTo>
                    <a:pt x="872" y="159"/>
                  </a:lnTo>
                  <a:lnTo>
                    <a:pt x="871" y="162"/>
                  </a:lnTo>
                  <a:lnTo>
                    <a:pt x="868" y="166"/>
                  </a:lnTo>
                  <a:lnTo>
                    <a:pt x="867" y="168"/>
                  </a:lnTo>
                  <a:lnTo>
                    <a:pt x="867" y="172"/>
                  </a:lnTo>
                  <a:lnTo>
                    <a:pt x="867" y="174"/>
                  </a:lnTo>
                  <a:lnTo>
                    <a:pt x="867" y="179"/>
                  </a:lnTo>
                  <a:lnTo>
                    <a:pt x="863" y="183"/>
                  </a:lnTo>
                  <a:lnTo>
                    <a:pt x="857" y="184"/>
                  </a:lnTo>
                  <a:lnTo>
                    <a:pt x="851" y="184"/>
                  </a:lnTo>
                  <a:lnTo>
                    <a:pt x="847" y="187"/>
                  </a:lnTo>
                  <a:lnTo>
                    <a:pt x="842" y="193"/>
                  </a:lnTo>
                  <a:lnTo>
                    <a:pt x="837" y="199"/>
                  </a:lnTo>
                  <a:lnTo>
                    <a:pt x="832" y="204"/>
                  </a:lnTo>
                  <a:lnTo>
                    <a:pt x="826" y="207"/>
                  </a:lnTo>
                  <a:lnTo>
                    <a:pt x="816" y="208"/>
                  </a:lnTo>
                  <a:lnTo>
                    <a:pt x="814" y="205"/>
                  </a:lnTo>
                  <a:lnTo>
                    <a:pt x="812" y="203"/>
                  </a:lnTo>
                  <a:lnTo>
                    <a:pt x="812" y="201"/>
                  </a:lnTo>
                  <a:lnTo>
                    <a:pt x="811" y="198"/>
                  </a:lnTo>
                  <a:lnTo>
                    <a:pt x="811" y="194"/>
                  </a:lnTo>
                  <a:lnTo>
                    <a:pt x="811" y="192"/>
                  </a:lnTo>
                  <a:lnTo>
                    <a:pt x="810" y="189"/>
                  </a:lnTo>
                  <a:lnTo>
                    <a:pt x="807" y="188"/>
                  </a:lnTo>
                  <a:lnTo>
                    <a:pt x="805" y="187"/>
                  </a:lnTo>
                  <a:lnTo>
                    <a:pt x="801" y="187"/>
                  </a:lnTo>
                  <a:lnTo>
                    <a:pt x="796" y="186"/>
                  </a:lnTo>
                  <a:lnTo>
                    <a:pt x="789" y="184"/>
                  </a:lnTo>
                  <a:lnTo>
                    <a:pt x="782" y="182"/>
                  </a:lnTo>
                  <a:lnTo>
                    <a:pt x="780" y="178"/>
                  </a:lnTo>
                  <a:lnTo>
                    <a:pt x="781" y="172"/>
                  </a:lnTo>
                  <a:lnTo>
                    <a:pt x="782" y="169"/>
                  </a:lnTo>
                  <a:lnTo>
                    <a:pt x="785" y="168"/>
                  </a:lnTo>
                  <a:lnTo>
                    <a:pt x="789" y="167"/>
                  </a:lnTo>
                  <a:lnTo>
                    <a:pt x="791" y="166"/>
                  </a:lnTo>
                  <a:lnTo>
                    <a:pt x="795" y="163"/>
                  </a:lnTo>
                  <a:lnTo>
                    <a:pt x="796" y="162"/>
                  </a:lnTo>
                  <a:lnTo>
                    <a:pt x="801" y="156"/>
                  </a:lnTo>
                  <a:lnTo>
                    <a:pt x="805" y="151"/>
                  </a:lnTo>
                  <a:lnTo>
                    <a:pt x="809" y="146"/>
                  </a:lnTo>
                  <a:lnTo>
                    <a:pt x="816" y="141"/>
                  </a:lnTo>
                  <a:lnTo>
                    <a:pt x="820" y="136"/>
                  </a:lnTo>
                  <a:lnTo>
                    <a:pt x="819" y="131"/>
                  </a:lnTo>
                  <a:lnTo>
                    <a:pt x="811" y="126"/>
                  </a:lnTo>
                  <a:lnTo>
                    <a:pt x="810" y="125"/>
                  </a:lnTo>
                  <a:lnTo>
                    <a:pt x="807" y="123"/>
                  </a:lnTo>
                  <a:lnTo>
                    <a:pt x="805" y="123"/>
                  </a:lnTo>
                  <a:lnTo>
                    <a:pt x="802" y="122"/>
                  </a:lnTo>
                  <a:lnTo>
                    <a:pt x="801" y="120"/>
                  </a:lnTo>
                  <a:lnTo>
                    <a:pt x="801" y="118"/>
                  </a:lnTo>
                  <a:lnTo>
                    <a:pt x="801" y="115"/>
                  </a:lnTo>
                  <a:lnTo>
                    <a:pt x="801" y="112"/>
                  </a:lnTo>
                  <a:lnTo>
                    <a:pt x="801" y="108"/>
                  </a:lnTo>
                  <a:lnTo>
                    <a:pt x="802" y="104"/>
                  </a:lnTo>
                  <a:lnTo>
                    <a:pt x="804" y="100"/>
                  </a:lnTo>
                  <a:lnTo>
                    <a:pt x="805" y="94"/>
                  </a:lnTo>
                  <a:lnTo>
                    <a:pt x="806" y="87"/>
                  </a:lnTo>
                  <a:lnTo>
                    <a:pt x="809" y="80"/>
                  </a:lnTo>
                  <a:lnTo>
                    <a:pt x="811" y="74"/>
                  </a:lnTo>
                  <a:lnTo>
                    <a:pt x="817" y="70"/>
                  </a:lnTo>
                  <a:lnTo>
                    <a:pt x="825" y="69"/>
                  </a:lnTo>
                  <a:close/>
                  <a:moveTo>
                    <a:pt x="104" y="60"/>
                  </a:moveTo>
                  <a:lnTo>
                    <a:pt x="101" y="60"/>
                  </a:lnTo>
                  <a:lnTo>
                    <a:pt x="99" y="61"/>
                  </a:lnTo>
                  <a:lnTo>
                    <a:pt x="95" y="62"/>
                  </a:lnTo>
                  <a:lnTo>
                    <a:pt x="92" y="64"/>
                  </a:lnTo>
                  <a:lnTo>
                    <a:pt x="89" y="66"/>
                  </a:lnTo>
                  <a:lnTo>
                    <a:pt x="85" y="69"/>
                  </a:lnTo>
                  <a:lnTo>
                    <a:pt x="81" y="71"/>
                  </a:lnTo>
                  <a:lnTo>
                    <a:pt x="77" y="75"/>
                  </a:lnTo>
                  <a:lnTo>
                    <a:pt x="74" y="76"/>
                  </a:lnTo>
                  <a:lnTo>
                    <a:pt x="69" y="80"/>
                  </a:lnTo>
                  <a:lnTo>
                    <a:pt x="65" y="84"/>
                  </a:lnTo>
                  <a:lnTo>
                    <a:pt x="60" y="86"/>
                  </a:lnTo>
                  <a:lnTo>
                    <a:pt x="55" y="90"/>
                  </a:lnTo>
                  <a:lnTo>
                    <a:pt x="40" y="94"/>
                  </a:lnTo>
                  <a:lnTo>
                    <a:pt x="26" y="100"/>
                  </a:lnTo>
                  <a:lnTo>
                    <a:pt x="21" y="104"/>
                  </a:lnTo>
                  <a:lnTo>
                    <a:pt x="15" y="106"/>
                  </a:lnTo>
                  <a:lnTo>
                    <a:pt x="8" y="107"/>
                  </a:lnTo>
                  <a:lnTo>
                    <a:pt x="3" y="110"/>
                  </a:lnTo>
                  <a:lnTo>
                    <a:pt x="0" y="116"/>
                  </a:lnTo>
                  <a:lnTo>
                    <a:pt x="1" y="117"/>
                  </a:lnTo>
                  <a:lnTo>
                    <a:pt x="1" y="118"/>
                  </a:lnTo>
                  <a:lnTo>
                    <a:pt x="4" y="118"/>
                  </a:lnTo>
                  <a:lnTo>
                    <a:pt x="5" y="118"/>
                  </a:lnTo>
                  <a:lnTo>
                    <a:pt x="8" y="118"/>
                  </a:lnTo>
                  <a:lnTo>
                    <a:pt x="9" y="117"/>
                  </a:lnTo>
                  <a:lnTo>
                    <a:pt x="11" y="116"/>
                  </a:lnTo>
                  <a:lnTo>
                    <a:pt x="15" y="112"/>
                  </a:lnTo>
                  <a:lnTo>
                    <a:pt x="20" y="110"/>
                  </a:lnTo>
                  <a:lnTo>
                    <a:pt x="25" y="108"/>
                  </a:lnTo>
                  <a:lnTo>
                    <a:pt x="29" y="108"/>
                  </a:lnTo>
                  <a:lnTo>
                    <a:pt x="36" y="105"/>
                  </a:lnTo>
                  <a:lnTo>
                    <a:pt x="44" y="102"/>
                  </a:lnTo>
                  <a:lnTo>
                    <a:pt x="50" y="100"/>
                  </a:lnTo>
                  <a:lnTo>
                    <a:pt x="51" y="101"/>
                  </a:lnTo>
                  <a:lnTo>
                    <a:pt x="54" y="101"/>
                  </a:lnTo>
                  <a:lnTo>
                    <a:pt x="56" y="102"/>
                  </a:lnTo>
                  <a:lnTo>
                    <a:pt x="59" y="104"/>
                  </a:lnTo>
                  <a:lnTo>
                    <a:pt x="60" y="106"/>
                  </a:lnTo>
                  <a:lnTo>
                    <a:pt x="60" y="108"/>
                  </a:lnTo>
                  <a:lnTo>
                    <a:pt x="61" y="116"/>
                  </a:lnTo>
                  <a:lnTo>
                    <a:pt x="57" y="123"/>
                  </a:lnTo>
                  <a:lnTo>
                    <a:pt x="54" y="127"/>
                  </a:lnTo>
                  <a:lnTo>
                    <a:pt x="48" y="132"/>
                  </a:lnTo>
                  <a:lnTo>
                    <a:pt x="40" y="138"/>
                  </a:lnTo>
                  <a:lnTo>
                    <a:pt x="33" y="145"/>
                  </a:lnTo>
                  <a:lnTo>
                    <a:pt x="30" y="153"/>
                  </a:lnTo>
                  <a:lnTo>
                    <a:pt x="34" y="161"/>
                  </a:lnTo>
                  <a:lnTo>
                    <a:pt x="39" y="163"/>
                  </a:lnTo>
                  <a:lnTo>
                    <a:pt x="44" y="162"/>
                  </a:lnTo>
                  <a:lnTo>
                    <a:pt x="50" y="158"/>
                  </a:lnTo>
                  <a:lnTo>
                    <a:pt x="56" y="152"/>
                  </a:lnTo>
                  <a:lnTo>
                    <a:pt x="60" y="147"/>
                  </a:lnTo>
                  <a:lnTo>
                    <a:pt x="62" y="145"/>
                  </a:lnTo>
                  <a:lnTo>
                    <a:pt x="64" y="141"/>
                  </a:lnTo>
                  <a:lnTo>
                    <a:pt x="66" y="137"/>
                  </a:lnTo>
                  <a:lnTo>
                    <a:pt x="69" y="133"/>
                  </a:lnTo>
                  <a:lnTo>
                    <a:pt x="71" y="132"/>
                  </a:lnTo>
                  <a:lnTo>
                    <a:pt x="72" y="132"/>
                  </a:lnTo>
                  <a:lnTo>
                    <a:pt x="74" y="133"/>
                  </a:lnTo>
                  <a:lnTo>
                    <a:pt x="75" y="135"/>
                  </a:lnTo>
                  <a:lnTo>
                    <a:pt x="74" y="137"/>
                  </a:lnTo>
                  <a:lnTo>
                    <a:pt x="72" y="141"/>
                  </a:lnTo>
                  <a:lnTo>
                    <a:pt x="71" y="145"/>
                  </a:lnTo>
                  <a:lnTo>
                    <a:pt x="70" y="148"/>
                  </a:lnTo>
                  <a:lnTo>
                    <a:pt x="67" y="152"/>
                  </a:lnTo>
                  <a:lnTo>
                    <a:pt x="66" y="156"/>
                  </a:lnTo>
                  <a:lnTo>
                    <a:pt x="67" y="158"/>
                  </a:lnTo>
                  <a:lnTo>
                    <a:pt x="71" y="157"/>
                  </a:lnTo>
                  <a:lnTo>
                    <a:pt x="76" y="153"/>
                  </a:lnTo>
                  <a:lnTo>
                    <a:pt x="82" y="150"/>
                  </a:lnTo>
                  <a:lnTo>
                    <a:pt x="86" y="145"/>
                  </a:lnTo>
                  <a:lnTo>
                    <a:pt x="90" y="142"/>
                  </a:lnTo>
                  <a:lnTo>
                    <a:pt x="95" y="132"/>
                  </a:lnTo>
                  <a:lnTo>
                    <a:pt x="97" y="121"/>
                  </a:lnTo>
                  <a:lnTo>
                    <a:pt x="99" y="120"/>
                  </a:lnTo>
                  <a:lnTo>
                    <a:pt x="99" y="118"/>
                  </a:lnTo>
                  <a:lnTo>
                    <a:pt x="100" y="116"/>
                  </a:lnTo>
                  <a:lnTo>
                    <a:pt x="101" y="115"/>
                  </a:lnTo>
                  <a:lnTo>
                    <a:pt x="101" y="115"/>
                  </a:lnTo>
                  <a:lnTo>
                    <a:pt x="104" y="115"/>
                  </a:lnTo>
                  <a:lnTo>
                    <a:pt x="105" y="116"/>
                  </a:lnTo>
                  <a:lnTo>
                    <a:pt x="112" y="116"/>
                  </a:lnTo>
                  <a:lnTo>
                    <a:pt x="119" y="111"/>
                  </a:lnTo>
                  <a:lnTo>
                    <a:pt x="123" y="104"/>
                  </a:lnTo>
                  <a:lnTo>
                    <a:pt x="126" y="95"/>
                  </a:lnTo>
                  <a:lnTo>
                    <a:pt x="127" y="92"/>
                  </a:lnTo>
                  <a:lnTo>
                    <a:pt x="130" y="90"/>
                  </a:lnTo>
                  <a:lnTo>
                    <a:pt x="131" y="87"/>
                  </a:lnTo>
                  <a:lnTo>
                    <a:pt x="133" y="86"/>
                  </a:lnTo>
                  <a:lnTo>
                    <a:pt x="135" y="85"/>
                  </a:lnTo>
                  <a:lnTo>
                    <a:pt x="136" y="82"/>
                  </a:lnTo>
                  <a:lnTo>
                    <a:pt x="136" y="80"/>
                  </a:lnTo>
                  <a:lnTo>
                    <a:pt x="136" y="77"/>
                  </a:lnTo>
                  <a:lnTo>
                    <a:pt x="135" y="76"/>
                  </a:lnTo>
                  <a:lnTo>
                    <a:pt x="132" y="75"/>
                  </a:lnTo>
                  <a:lnTo>
                    <a:pt x="130" y="75"/>
                  </a:lnTo>
                  <a:lnTo>
                    <a:pt x="127" y="76"/>
                  </a:lnTo>
                  <a:lnTo>
                    <a:pt x="126" y="76"/>
                  </a:lnTo>
                  <a:lnTo>
                    <a:pt x="122" y="79"/>
                  </a:lnTo>
                  <a:lnTo>
                    <a:pt x="120" y="82"/>
                  </a:lnTo>
                  <a:lnTo>
                    <a:pt x="117" y="85"/>
                  </a:lnTo>
                  <a:lnTo>
                    <a:pt x="116" y="87"/>
                  </a:lnTo>
                  <a:lnTo>
                    <a:pt x="112" y="90"/>
                  </a:lnTo>
                  <a:lnTo>
                    <a:pt x="109" y="91"/>
                  </a:lnTo>
                  <a:lnTo>
                    <a:pt x="106" y="91"/>
                  </a:lnTo>
                  <a:lnTo>
                    <a:pt x="102" y="91"/>
                  </a:lnTo>
                  <a:lnTo>
                    <a:pt x="100" y="92"/>
                  </a:lnTo>
                  <a:lnTo>
                    <a:pt x="94" y="91"/>
                  </a:lnTo>
                  <a:lnTo>
                    <a:pt x="90" y="86"/>
                  </a:lnTo>
                  <a:lnTo>
                    <a:pt x="90" y="80"/>
                  </a:lnTo>
                  <a:lnTo>
                    <a:pt x="92" y="74"/>
                  </a:lnTo>
                  <a:lnTo>
                    <a:pt x="97" y="69"/>
                  </a:lnTo>
                  <a:lnTo>
                    <a:pt x="99" y="67"/>
                  </a:lnTo>
                  <a:lnTo>
                    <a:pt x="100" y="66"/>
                  </a:lnTo>
                  <a:lnTo>
                    <a:pt x="102" y="65"/>
                  </a:lnTo>
                  <a:lnTo>
                    <a:pt x="104" y="64"/>
                  </a:lnTo>
                  <a:lnTo>
                    <a:pt x="106" y="62"/>
                  </a:lnTo>
                  <a:lnTo>
                    <a:pt x="106" y="61"/>
                  </a:lnTo>
                  <a:lnTo>
                    <a:pt x="106" y="61"/>
                  </a:lnTo>
                  <a:lnTo>
                    <a:pt x="105" y="61"/>
                  </a:lnTo>
                  <a:lnTo>
                    <a:pt x="104" y="60"/>
                  </a:lnTo>
                  <a:close/>
                  <a:moveTo>
                    <a:pt x="2940" y="0"/>
                  </a:moveTo>
                  <a:lnTo>
                    <a:pt x="2970" y="101"/>
                  </a:lnTo>
                  <a:lnTo>
                    <a:pt x="2995" y="204"/>
                  </a:lnTo>
                  <a:lnTo>
                    <a:pt x="3015" y="310"/>
                  </a:lnTo>
                  <a:lnTo>
                    <a:pt x="3029" y="417"/>
                  </a:lnTo>
                  <a:lnTo>
                    <a:pt x="3036" y="526"/>
                  </a:lnTo>
                  <a:lnTo>
                    <a:pt x="3021" y="536"/>
                  </a:lnTo>
                  <a:lnTo>
                    <a:pt x="3005" y="545"/>
                  </a:lnTo>
                  <a:lnTo>
                    <a:pt x="2944" y="587"/>
                  </a:lnTo>
                  <a:lnTo>
                    <a:pt x="2882" y="636"/>
                  </a:lnTo>
                  <a:lnTo>
                    <a:pt x="2817" y="689"/>
                  </a:lnTo>
                  <a:lnTo>
                    <a:pt x="2749" y="745"/>
                  </a:lnTo>
                  <a:lnTo>
                    <a:pt x="2678" y="804"/>
                  </a:lnTo>
                  <a:lnTo>
                    <a:pt x="2680" y="801"/>
                  </a:lnTo>
                  <a:lnTo>
                    <a:pt x="2680" y="801"/>
                  </a:lnTo>
                  <a:lnTo>
                    <a:pt x="2681" y="800"/>
                  </a:lnTo>
                  <a:lnTo>
                    <a:pt x="2681" y="797"/>
                  </a:lnTo>
                  <a:lnTo>
                    <a:pt x="2682" y="797"/>
                  </a:lnTo>
                  <a:lnTo>
                    <a:pt x="2682" y="796"/>
                  </a:lnTo>
                  <a:lnTo>
                    <a:pt x="2683" y="795"/>
                  </a:lnTo>
                  <a:lnTo>
                    <a:pt x="2685" y="792"/>
                  </a:lnTo>
                  <a:lnTo>
                    <a:pt x="2683" y="791"/>
                  </a:lnTo>
                  <a:lnTo>
                    <a:pt x="2683" y="790"/>
                  </a:lnTo>
                  <a:lnTo>
                    <a:pt x="2682" y="790"/>
                  </a:lnTo>
                  <a:lnTo>
                    <a:pt x="2681" y="791"/>
                  </a:lnTo>
                  <a:lnTo>
                    <a:pt x="2680" y="792"/>
                  </a:lnTo>
                  <a:lnTo>
                    <a:pt x="2680" y="792"/>
                  </a:lnTo>
                  <a:lnTo>
                    <a:pt x="2678" y="792"/>
                  </a:lnTo>
                  <a:lnTo>
                    <a:pt x="2674" y="800"/>
                  </a:lnTo>
                  <a:lnTo>
                    <a:pt x="2669" y="806"/>
                  </a:lnTo>
                  <a:lnTo>
                    <a:pt x="2664" y="811"/>
                  </a:lnTo>
                  <a:lnTo>
                    <a:pt x="2664" y="811"/>
                  </a:lnTo>
                  <a:lnTo>
                    <a:pt x="2662" y="814"/>
                  </a:lnTo>
                  <a:lnTo>
                    <a:pt x="2661" y="815"/>
                  </a:lnTo>
                  <a:lnTo>
                    <a:pt x="2661" y="817"/>
                  </a:lnTo>
                  <a:lnTo>
                    <a:pt x="2661" y="819"/>
                  </a:lnTo>
                  <a:lnTo>
                    <a:pt x="2656" y="821"/>
                  </a:lnTo>
                  <a:lnTo>
                    <a:pt x="2652" y="824"/>
                  </a:lnTo>
                  <a:lnTo>
                    <a:pt x="2647" y="827"/>
                  </a:lnTo>
                  <a:lnTo>
                    <a:pt x="2647" y="827"/>
                  </a:lnTo>
                  <a:lnTo>
                    <a:pt x="2645" y="829"/>
                  </a:lnTo>
                  <a:lnTo>
                    <a:pt x="2642" y="830"/>
                  </a:lnTo>
                  <a:lnTo>
                    <a:pt x="2642" y="830"/>
                  </a:lnTo>
                  <a:lnTo>
                    <a:pt x="2644" y="827"/>
                  </a:lnTo>
                  <a:lnTo>
                    <a:pt x="2644" y="825"/>
                  </a:lnTo>
                  <a:lnTo>
                    <a:pt x="2642" y="824"/>
                  </a:lnTo>
                  <a:lnTo>
                    <a:pt x="2642" y="821"/>
                  </a:lnTo>
                  <a:lnTo>
                    <a:pt x="2641" y="819"/>
                  </a:lnTo>
                  <a:lnTo>
                    <a:pt x="2641" y="816"/>
                  </a:lnTo>
                  <a:lnTo>
                    <a:pt x="2640" y="815"/>
                  </a:lnTo>
                  <a:lnTo>
                    <a:pt x="2639" y="812"/>
                  </a:lnTo>
                  <a:lnTo>
                    <a:pt x="2637" y="811"/>
                  </a:lnTo>
                  <a:lnTo>
                    <a:pt x="2636" y="810"/>
                  </a:lnTo>
                  <a:lnTo>
                    <a:pt x="2635" y="811"/>
                  </a:lnTo>
                  <a:lnTo>
                    <a:pt x="2629" y="821"/>
                  </a:lnTo>
                  <a:lnTo>
                    <a:pt x="2624" y="832"/>
                  </a:lnTo>
                  <a:lnTo>
                    <a:pt x="2622" y="836"/>
                  </a:lnTo>
                  <a:lnTo>
                    <a:pt x="2621" y="841"/>
                  </a:lnTo>
                  <a:lnTo>
                    <a:pt x="2620" y="846"/>
                  </a:lnTo>
                  <a:lnTo>
                    <a:pt x="2619" y="850"/>
                  </a:lnTo>
                  <a:lnTo>
                    <a:pt x="2602" y="862"/>
                  </a:lnTo>
                  <a:lnTo>
                    <a:pt x="2604" y="860"/>
                  </a:lnTo>
                  <a:lnTo>
                    <a:pt x="2604" y="857"/>
                  </a:lnTo>
                  <a:lnTo>
                    <a:pt x="2605" y="855"/>
                  </a:lnTo>
                  <a:lnTo>
                    <a:pt x="2606" y="851"/>
                  </a:lnTo>
                  <a:lnTo>
                    <a:pt x="2606" y="850"/>
                  </a:lnTo>
                  <a:lnTo>
                    <a:pt x="2528" y="906"/>
                  </a:lnTo>
                  <a:lnTo>
                    <a:pt x="2528" y="904"/>
                  </a:lnTo>
                  <a:lnTo>
                    <a:pt x="2528" y="902"/>
                  </a:lnTo>
                  <a:lnTo>
                    <a:pt x="2528" y="899"/>
                  </a:lnTo>
                  <a:lnTo>
                    <a:pt x="2527" y="897"/>
                  </a:lnTo>
                  <a:lnTo>
                    <a:pt x="2525" y="894"/>
                  </a:lnTo>
                  <a:lnTo>
                    <a:pt x="2523" y="894"/>
                  </a:lnTo>
                  <a:lnTo>
                    <a:pt x="2522" y="894"/>
                  </a:lnTo>
                  <a:lnTo>
                    <a:pt x="2520" y="893"/>
                  </a:lnTo>
                  <a:lnTo>
                    <a:pt x="2519" y="892"/>
                  </a:lnTo>
                  <a:lnTo>
                    <a:pt x="2518" y="889"/>
                  </a:lnTo>
                  <a:lnTo>
                    <a:pt x="2517" y="887"/>
                  </a:lnTo>
                  <a:lnTo>
                    <a:pt x="2515" y="885"/>
                  </a:lnTo>
                  <a:lnTo>
                    <a:pt x="2515" y="881"/>
                  </a:lnTo>
                  <a:lnTo>
                    <a:pt x="2514" y="877"/>
                  </a:lnTo>
                  <a:lnTo>
                    <a:pt x="2514" y="873"/>
                  </a:lnTo>
                  <a:lnTo>
                    <a:pt x="2513" y="871"/>
                  </a:lnTo>
                  <a:lnTo>
                    <a:pt x="2512" y="868"/>
                  </a:lnTo>
                  <a:lnTo>
                    <a:pt x="2510" y="868"/>
                  </a:lnTo>
                  <a:lnTo>
                    <a:pt x="2509" y="868"/>
                  </a:lnTo>
                  <a:lnTo>
                    <a:pt x="2507" y="870"/>
                  </a:lnTo>
                  <a:lnTo>
                    <a:pt x="2505" y="870"/>
                  </a:lnTo>
                  <a:lnTo>
                    <a:pt x="2503" y="871"/>
                  </a:lnTo>
                  <a:lnTo>
                    <a:pt x="2502" y="871"/>
                  </a:lnTo>
                  <a:lnTo>
                    <a:pt x="2499" y="872"/>
                  </a:lnTo>
                  <a:lnTo>
                    <a:pt x="2498" y="872"/>
                  </a:lnTo>
                  <a:lnTo>
                    <a:pt x="2495" y="871"/>
                  </a:lnTo>
                  <a:lnTo>
                    <a:pt x="2494" y="868"/>
                  </a:lnTo>
                  <a:lnTo>
                    <a:pt x="2492" y="866"/>
                  </a:lnTo>
                  <a:lnTo>
                    <a:pt x="2490" y="865"/>
                  </a:lnTo>
                  <a:lnTo>
                    <a:pt x="2490" y="863"/>
                  </a:lnTo>
                  <a:lnTo>
                    <a:pt x="2488" y="863"/>
                  </a:lnTo>
                  <a:lnTo>
                    <a:pt x="2487" y="863"/>
                  </a:lnTo>
                  <a:lnTo>
                    <a:pt x="2487" y="866"/>
                  </a:lnTo>
                  <a:lnTo>
                    <a:pt x="2487" y="867"/>
                  </a:lnTo>
                  <a:lnTo>
                    <a:pt x="2485" y="870"/>
                  </a:lnTo>
                  <a:lnTo>
                    <a:pt x="2485" y="872"/>
                  </a:lnTo>
                  <a:lnTo>
                    <a:pt x="2485" y="873"/>
                  </a:lnTo>
                  <a:lnTo>
                    <a:pt x="2488" y="876"/>
                  </a:lnTo>
                  <a:lnTo>
                    <a:pt x="2489" y="878"/>
                  </a:lnTo>
                  <a:lnTo>
                    <a:pt x="2490" y="882"/>
                  </a:lnTo>
                  <a:lnTo>
                    <a:pt x="2495" y="897"/>
                  </a:lnTo>
                  <a:lnTo>
                    <a:pt x="2499" y="913"/>
                  </a:lnTo>
                  <a:lnTo>
                    <a:pt x="2499" y="917"/>
                  </a:lnTo>
                  <a:lnTo>
                    <a:pt x="2499" y="921"/>
                  </a:lnTo>
                  <a:lnTo>
                    <a:pt x="2500" y="923"/>
                  </a:lnTo>
                  <a:lnTo>
                    <a:pt x="2472" y="916"/>
                  </a:lnTo>
                  <a:lnTo>
                    <a:pt x="2472" y="902"/>
                  </a:lnTo>
                  <a:lnTo>
                    <a:pt x="2470" y="889"/>
                  </a:lnTo>
                  <a:lnTo>
                    <a:pt x="2468" y="887"/>
                  </a:lnTo>
                  <a:lnTo>
                    <a:pt x="2467" y="886"/>
                  </a:lnTo>
                  <a:lnTo>
                    <a:pt x="2464" y="885"/>
                  </a:lnTo>
                  <a:lnTo>
                    <a:pt x="2460" y="883"/>
                  </a:lnTo>
                  <a:lnTo>
                    <a:pt x="2458" y="885"/>
                  </a:lnTo>
                  <a:lnTo>
                    <a:pt x="2456" y="885"/>
                  </a:lnTo>
                  <a:lnTo>
                    <a:pt x="2454" y="887"/>
                  </a:lnTo>
                  <a:lnTo>
                    <a:pt x="2452" y="891"/>
                  </a:lnTo>
                  <a:lnTo>
                    <a:pt x="2449" y="896"/>
                  </a:lnTo>
                  <a:lnTo>
                    <a:pt x="2447" y="899"/>
                  </a:lnTo>
                  <a:lnTo>
                    <a:pt x="2444" y="903"/>
                  </a:lnTo>
                  <a:lnTo>
                    <a:pt x="2441" y="908"/>
                  </a:lnTo>
                  <a:lnTo>
                    <a:pt x="2368" y="891"/>
                  </a:lnTo>
                  <a:lnTo>
                    <a:pt x="2368" y="891"/>
                  </a:lnTo>
                  <a:lnTo>
                    <a:pt x="2368" y="889"/>
                  </a:lnTo>
                  <a:lnTo>
                    <a:pt x="2370" y="882"/>
                  </a:lnTo>
                  <a:lnTo>
                    <a:pt x="2371" y="877"/>
                  </a:lnTo>
                  <a:lnTo>
                    <a:pt x="2372" y="871"/>
                  </a:lnTo>
                  <a:lnTo>
                    <a:pt x="2371" y="863"/>
                  </a:lnTo>
                  <a:lnTo>
                    <a:pt x="2371" y="861"/>
                  </a:lnTo>
                  <a:lnTo>
                    <a:pt x="2371" y="857"/>
                  </a:lnTo>
                  <a:lnTo>
                    <a:pt x="2370" y="855"/>
                  </a:lnTo>
                  <a:lnTo>
                    <a:pt x="2370" y="852"/>
                  </a:lnTo>
                  <a:lnTo>
                    <a:pt x="2368" y="850"/>
                  </a:lnTo>
                  <a:lnTo>
                    <a:pt x="2366" y="847"/>
                  </a:lnTo>
                  <a:lnTo>
                    <a:pt x="2366" y="847"/>
                  </a:lnTo>
                  <a:lnTo>
                    <a:pt x="2365" y="846"/>
                  </a:lnTo>
                  <a:lnTo>
                    <a:pt x="2363" y="843"/>
                  </a:lnTo>
                  <a:lnTo>
                    <a:pt x="2363" y="841"/>
                  </a:lnTo>
                  <a:lnTo>
                    <a:pt x="2363" y="840"/>
                  </a:lnTo>
                  <a:lnTo>
                    <a:pt x="2363" y="837"/>
                  </a:lnTo>
                  <a:lnTo>
                    <a:pt x="2363" y="835"/>
                  </a:lnTo>
                  <a:lnTo>
                    <a:pt x="2365" y="832"/>
                  </a:lnTo>
                  <a:lnTo>
                    <a:pt x="2365" y="830"/>
                  </a:lnTo>
                  <a:lnTo>
                    <a:pt x="2363" y="827"/>
                  </a:lnTo>
                  <a:lnTo>
                    <a:pt x="2360" y="824"/>
                  </a:lnTo>
                  <a:lnTo>
                    <a:pt x="2356" y="821"/>
                  </a:lnTo>
                  <a:lnTo>
                    <a:pt x="2352" y="819"/>
                  </a:lnTo>
                  <a:lnTo>
                    <a:pt x="2351" y="817"/>
                  </a:lnTo>
                  <a:lnTo>
                    <a:pt x="2348" y="817"/>
                  </a:lnTo>
                  <a:lnTo>
                    <a:pt x="2346" y="816"/>
                  </a:lnTo>
                  <a:lnTo>
                    <a:pt x="2345" y="815"/>
                  </a:lnTo>
                  <a:lnTo>
                    <a:pt x="2342" y="814"/>
                  </a:lnTo>
                  <a:lnTo>
                    <a:pt x="2341" y="811"/>
                  </a:lnTo>
                  <a:lnTo>
                    <a:pt x="2340" y="807"/>
                  </a:lnTo>
                  <a:lnTo>
                    <a:pt x="2340" y="804"/>
                  </a:lnTo>
                  <a:lnTo>
                    <a:pt x="2338" y="800"/>
                  </a:lnTo>
                  <a:lnTo>
                    <a:pt x="2338" y="797"/>
                  </a:lnTo>
                  <a:lnTo>
                    <a:pt x="2340" y="796"/>
                  </a:lnTo>
                  <a:lnTo>
                    <a:pt x="2341" y="795"/>
                  </a:lnTo>
                  <a:lnTo>
                    <a:pt x="2342" y="792"/>
                  </a:lnTo>
                  <a:lnTo>
                    <a:pt x="2343" y="791"/>
                  </a:lnTo>
                  <a:lnTo>
                    <a:pt x="2345" y="790"/>
                  </a:lnTo>
                  <a:lnTo>
                    <a:pt x="2346" y="789"/>
                  </a:lnTo>
                  <a:lnTo>
                    <a:pt x="2348" y="788"/>
                  </a:lnTo>
                  <a:lnTo>
                    <a:pt x="2350" y="788"/>
                  </a:lnTo>
                  <a:lnTo>
                    <a:pt x="2352" y="788"/>
                  </a:lnTo>
                  <a:lnTo>
                    <a:pt x="2353" y="789"/>
                  </a:lnTo>
                  <a:lnTo>
                    <a:pt x="2356" y="790"/>
                  </a:lnTo>
                  <a:lnTo>
                    <a:pt x="2357" y="791"/>
                  </a:lnTo>
                  <a:lnTo>
                    <a:pt x="2360" y="792"/>
                  </a:lnTo>
                  <a:lnTo>
                    <a:pt x="2362" y="792"/>
                  </a:lnTo>
                  <a:lnTo>
                    <a:pt x="2365" y="792"/>
                  </a:lnTo>
                  <a:lnTo>
                    <a:pt x="2366" y="792"/>
                  </a:lnTo>
                  <a:lnTo>
                    <a:pt x="2368" y="790"/>
                  </a:lnTo>
                  <a:lnTo>
                    <a:pt x="2370" y="788"/>
                  </a:lnTo>
                  <a:lnTo>
                    <a:pt x="2371" y="783"/>
                  </a:lnTo>
                  <a:lnTo>
                    <a:pt x="2370" y="776"/>
                  </a:lnTo>
                  <a:lnTo>
                    <a:pt x="2367" y="770"/>
                  </a:lnTo>
                  <a:lnTo>
                    <a:pt x="2366" y="765"/>
                  </a:lnTo>
                  <a:lnTo>
                    <a:pt x="2368" y="759"/>
                  </a:lnTo>
                  <a:lnTo>
                    <a:pt x="2370" y="758"/>
                  </a:lnTo>
                  <a:lnTo>
                    <a:pt x="2371" y="759"/>
                  </a:lnTo>
                  <a:lnTo>
                    <a:pt x="2373" y="760"/>
                  </a:lnTo>
                  <a:lnTo>
                    <a:pt x="2375" y="761"/>
                  </a:lnTo>
                  <a:lnTo>
                    <a:pt x="2376" y="761"/>
                  </a:lnTo>
                  <a:lnTo>
                    <a:pt x="2378" y="761"/>
                  </a:lnTo>
                  <a:lnTo>
                    <a:pt x="2380" y="761"/>
                  </a:lnTo>
                  <a:lnTo>
                    <a:pt x="2381" y="763"/>
                  </a:lnTo>
                  <a:lnTo>
                    <a:pt x="2381" y="764"/>
                  </a:lnTo>
                  <a:lnTo>
                    <a:pt x="2382" y="766"/>
                  </a:lnTo>
                  <a:lnTo>
                    <a:pt x="2383" y="768"/>
                  </a:lnTo>
                  <a:lnTo>
                    <a:pt x="2384" y="769"/>
                  </a:lnTo>
                  <a:lnTo>
                    <a:pt x="2386" y="770"/>
                  </a:lnTo>
                  <a:lnTo>
                    <a:pt x="2387" y="769"/>
                  </a:lnTo>
                  <a:lnTo>
                    <a:pt x="2389" y="766"/>
                  </a:lnTo>
                  <a:lnTo>
                    <a:pt x="2389" y="764"/>
                  </a:lnTo>
                  <a:lnTo>
                    <a:pt x="2389" y="761"/>
                  </a:lnTo>
                  <a:lnTo>
                    <a:pt x="2391" y="761"/>
                  </a:lnTo>
                  <a:lnTo>
                    <a:pt x="2392" y="760"/>
                  </a:lnTo>
                  <a:lnTo>
                    <a:pt x="2393" y="760"/>
                  </a:lnTo>
                  <a:lnTo>
                    <a:pt x="2394" y="759"/>
                  </a:lnTo>
                  <a:lnTo>
                    <a:pt x="2396" y="756"/>
                  </a:lnTo>
                  <a:lnTo>
                    <a:pt x="2397" y="754"/>
                  </a:lnTo>
                  <a:lnTo>
                    <a:pt x="2398" y="751"/>
                  </a:lnTo>
                  <a:lnTo>
                    <a:pt x="2399" y="748"/>
                  </a:lnTo>
                  <a:lnTo>
                    <a:pt x="2399" y="746"/>
                  </a:lnTo>
                  <a:lnTo>
                    <a:pt x="2401" y="743"/>
                  </a:lnTo>
                  <a:lnTo>
                    <a:pt x="2401" y="740"/>
                  </a:lnTo>
                  <a:lnTo>
                    <a:pt x="2401" y="737"/>
                  </a:lnTo>
                  <a:lnTo>
                    <a:pt x="2401" y="735"/>
                  </a:lnTo>
                  <a:lnTo>
                    <a:pt x="2402" y="733"/>
                  </a:lnTo>
                  <a:lnTo>
                    <a:pt x="2403" y="729"/>
                  </a:lnTo>
                  <a:lnTo>
                    <a:pt x="2404" y="727"/>
                  </a:lnTo>
                  <a:lnTo>
                    <a:pt x="2404" y="723"/>
                  </a:lnTo>
                  <a:lnTo>
                    <a:pt x="2404" y="720"/>
                  </a:lnTo>
                  <a:lnTo>
                    <a:pt x="2406" y="718"/>
                  </a:lnTo>
                  <a:lnTo>
                    <a:pt x="2407" y="718"/>
                  </a:lnTo>
                  <a:lnTo>
                    <a:pt x="2407" y="719"/>
                  </a:lnTo>
                  <a:lnTo>
                    <a:pt x="2408" y="720"/>
                  </a:lnTo>
                  <a:lnTo>
                    <a:pt x="2408" y="720"/>
                  </a:lnTo>
                  <a:lnTo>
                    <a:pt x="2409" y="722"/>
                  </a:lnTo>
                  <a:lnTo>
                    <a:pt x="2409" y="723"/>
                  </a:lnTo>
                  <a:lnTo>
                    <a:pt x="2411" y="722"/>
                  </a:lnTo>
                  <a:lnTo>
                    <a:pt x="2411" y="720"/>
                  </a:lnTo>
                  <a:lnTo>
                    <a:pt x="2412" y="719"/>
                  </a:lnTo>
                  <a:lnTo>
                    <a:pt x="2413" y="718"/>
                  </a:lnTo>
                  <a:lnTo>
                    <a:pt x="2416" y="717"/>
                  </a:lnTo>
                  <a:lnTo>
                    <a:pt x="2416" y="717"/>
                  </a:lnTo>
                  <a:lnTo>
                    <a:pt x="2417" y="715"/>
                  </a:lnTo>
                  <a:lnTo>
                    <a:pt x="2418" y="715"/>
                  </a:lnTo>
                  <a:lnTo>
                    <a:pt x="2421" y="714"/>
                  </a:lnTo>
                  <a:lnTo>
                    <a:pt x="2421" y="710"/>
                  </a:lnTo>
                  <a:lnTo>
                    <a:pt x="2421" y="707"/>
                  </a:lnTo>
                  <a:lnTo>
                    <a:pt x="2423" y="704"/>
                  </a:lnTo>
                  <a:lnTo>
                    <a:pt x="2426" y="703"/>
                  </a:lnTo>
                  <a:lnTo>
                    <a:pt x="2426" y="700"/>
                  </a:lnTo>
                  <a:lnTo>
                    <a:pt x="2427" y="699"/>
                  </a:lnTo>
                  <a:lnTo>
                    <a:pt x="2426" y="697"/>
                  </a:lnTo>
                  <a:lnTo>
                    <a:pt x="2426" y="694"/>
                  </a:lnTo>
                  <a:lnTo>
                    <a:pt x="2426" y="692"/>
                  </a:lnTo>
                  <a:lnTo>
                    <a:pt x="2427" y="689"/>
                  </a:lnTo>
                  <a:lnTo>
                    <a:pt x="2428" y="686"/>
                  </a:lnTo>
                  <a:lnTo>
                    <a:pt x="2428" y="683"/>
                  </a:lnTo>
                  <a:lnTo>
                    <a:pt x="2429" y="679"/>
                  </a:lnTo>
                  <a:lnTo>
                    <a:pt x="2431" y="676"/>
                  </a:lnTo>
                  <a:lnTo>
                    <a:pt x="2432" y="671"/>
                  </a:lnTo>
                  <a:lnTo>
                    <a:pt x="2433" y="666"/>
                  </a:lnTo>
                  <a:lnTo>
                    <a:pt x="2433" y="659"/>
                  </a:lnTo>
                  <a:lnTo>
                    <a:pt x="2436" y="658"/>
                  </a:lnTo>
                  <a:lnTo>
                    <a:pt x="2439" y="657"/>
                  </a:lnTo>
                  <a:lnTo>
                    <a:pt x="2442" y="656"/>
                  </a:lnTo>
                  <a:lnTo>
                    <a:pt x="2444" y="654"/>
                  </a:lnTo>
                  <a:lnTo>
                    <a:pt x="2446" y="653"/>
                  </a:lnTo>
                  <a:lnTo>
                    <a:pt x="2447" y="653"/>
                  </a:lnTo>
                  <a:lnTo>
                    <a:pt x="2449" y="653"/>
                  </a:lnTo>
                  <a:lnTo>
                    <a:pt x="2451" y="652"/>
                  </a:lnTo>
                  <a:lnTo>
                    <a:pt x="2452" y="649"/>
                  </a:lnTo>
                  <a:lnTo>
                    <a:pt x="2453" y="647"/>
                  </a:lnTo>
                  <a:lnTo>
                    <a:pt x="2454" y="646"/>
                  </a:lnTo>
                  <a:lnTo>
                    <a:pt x="2456" y="645"/>
                  </a:lnTo>
                  <a:lnTo>
                    <a:pt x="2457" y="645"/>
                  </a:lnTo>
                  <a:lnTo>
                    <a:pt x="2459" y="645"/>
                  </a:lnTo>
                  <a:lnTo>
                    <a:pt x="2462" y="645"/>
                  </a:lnTo>
                  <a:lnTo>
                    <a:pt x="2463" y="645"/>
                  </a:lnTo>
                  <a:lnTo>
                    <a:pt x="2464" y="645"/>
                  </a:lnTo>
                  <a:lnTo>
                    <a:pt x="2464" y="645"/>
                  </a:lnTo>
                  <a:lnTo>
                    <a:pt x="2464" y="642"/>
                  </a:lnTo>
                  <a:lnTo>
                    <a:pt x="2467" y="637"/>
                  </a:lnTo>
                  <a:lnTo>
                    <a:pt x="2468" y="631"/>
                  </a:lnTo>
                  <a:lnTo>
                    <a:pt x="2468" y="626"/>
                  </a:lnTo>
                  <a:lnTo>
                    <a:pt x="2468" y="611"/>
                  </a:lnTo>
                  <a:lnTo>
                    <a:pt x="2467" y="608"/>
                  </a:lnTo>
                  <a:lnTo>
                    <a:pt x="2467" y="606"/>
                  </a:lnTo>
                  <a:lnTo>
                    <a:pt x="2465" y="602"/>
                  </a:lnTo>
                  <a:lnTo>
                    <a:pt x="2465" y="600"/>
                  </a:lnTo>
                  <a:lnTo>
                    <a:pt x="2464" y="597"/>
                  </a:lnTo>
                  <a:lnTo>
                    <a:pt x="2463" y="595"/>
                  </a:lnTo>
                  <a:lnTo>
                    <a:pt x="2463" y="592"/>
                  </a:lnTo>
                  <a:lnTo>
                    <a:pt x="2462" y="589"/>
                  </a:lnTo>
                  <a:lnTo>
                    <a:pt x="2462" y="585"/>
                  </a:lnTo>
                  <a:lnTo>
                    <a:pt x="2462" y="576"/>
                  </a:lnTo>
                  <a:lnTo>
                    <a:pt x="2460" y="574"/>
                  </a:lnTo>
                  <a:lnTo>
                    <a:pt x="2460" y="571"/>
                  </a:lnTo>
                  <a:lnTo>
                    <a:pt x="2459" y="567"/>
                  </a:lnTo>
                  <a:lnTo>
                    <a:pt x="2459" y="564"/>
                  </a:lnTo>
                  <a:lnTo>
                    <a:pt x="2459" y="555"/>
                  </a:lnTo>
                  <a:lnTo>
                    <a:pt x="2462" y="546"/>
                  </a:lnTo>
                  <a:lnTo>
                    <a:pt x="2464" y="538"/>
                  </a:lnTo>
                  <a:lnTo>
                    <a:pt x="2467" y="535"/>
                  </a:lnTo>
                  <a:lnTo>
                    <a:pt x="2468" y="534"/>
                  </a:lnTo>
                  <a:lnTo>
                    <a:pt x="2469" y="534"/>
                  </a:lnTo>
                  <a:lnTo>
                    <a:pt x="2470" y="535"/>
                  </a:lnTo>
                  <a:lnTo>
                    <a:pt x="2473" y="535"/>
                  </a:lnTo>
                  <a:lnTo>
                    <a:pt x="2474" y="533"/>
                  </a:lnTo>
                  <a:lnTo>
                    <a:pt x="2475" y="530"/>
                  </a:lnTo>
                  <a:lnTo>
                    <a:pt x="2478" y="526"/>
                  </a:lnTo>
                  <a:lnTo>
                    <a:pt x="2479" y="526"/>
                  </a:lnTo>
                  <a:lnTo>
                    <a:pt x="2479" y="528"/>
                  </a:lnTo>
                  <a:lnTo>
                    <a:pt x="2480" y="529"/>
                  </a:lnTo>
                  <a:lnTo>
                    <a:pt x="2480" y="531"/>
                  </a:lnTo>
                  <a:lnTo>
                    <a:pt x="2480" y="534"/>
                  </a:lnTo>
                  <a:lnTo>
                    <a:pt x="2480" y="536"/>
                  </a:lnTo>
                  <a:lnTo>
                    <a:pt x="2480" y="538"/>
                  </a:lnTo>
                  <a:lnTo>
                    <a:pt x="2480" y="569"/>
                  </a:lnTo>
                  <a:lnTo>
                    <a:pt x="2480" y="569"/>
                  </a:lnTo>
                  <a:lnTo>
                    <a:pt x="2479" y="570"/>
                  </a:lnTo>
                  <a:lnTo>
                    <a:pt x="2478" y="572"/>
                  </a:lnTo>
                  <a:lnTo>
                    <a:pt x="2478" y="574"/>
                  </a:lnTo>
                  <a:lnTo>
                    <a:pt x="2478" y="592"/>
                  </a:lnTo>
                  <a:lnTo>
                    <a:pt x="2478" y="596"/>
                  </a:lnTo>
                  <a:lnTo>
                    <a:pt x="2477" y="600"/>
                  </a:lnTo>
                  <a:lnTo>
                    <a:pt x="2477" y="603"/>
                  </a:lnTo>
                  <a:lnTo>
                    <a:pt x="2478" y="607"/>
                  </a:lnTo>
                  <a:lnTo>
                    <a:pt x="2478" y="613"/>
                  </a:lnTo>
                  <a:lnTo>
                    <a:pt x="2479" y="618"/>
                  </a:lnTo>
                  <a:lnTo>
                    <a:pt x="2480" y="623"/>
                  </a:lnTo>
                  <a:lnTo>
                    <a:pt x="2482" y="627"/>
                  </a:lnTo>
                  <a:lnTo>
                    <a:pt x="2483" y="632"/>
                  </a:lnTo>
                  <a:lnTo>
                    <a:pt x="2484" y="635"/>
                  </a:lnTo>
                  <a:lnTo>
                    <a:pt x="2485" y="637"/>
                  </a:lnTo>
                  <a:lnTo>
                    <a:pt x="2487" y="638"/>
                  </a:lnTo>
                  <a:lnTo>
                    <a:pt x="2489" y="638"/>
                  </a:lnTo>
                  <a:lnTo>
                    <a:pt x="2490" y="637"/>
                  </a:lnTo>
                  <a:lnTo>
                    <a:pt x="2493" y="636"/>
                  </a:lnTo>
                  <a:lnTo>
                    <a:pt x="2494" y="635"/>
                  </a:lnTo>
                  <a:lnTo>
                    <a:pt x="2495" y="633"/>
                  </a:lnTo>
                  <a:lnTo>
                    <a:pt x="2498" y="632"/>
                  </a:lnTo>
                  <a:lnTo>
                    <a:pt x="2498" y="631"/>
                  </a:lnTo>
                  <a:lnTo>
                    <a:pt x="2499" y="628"/>
                  </a:lnTo>
                  <a:lnTo>
                    <a:pt x="2499" y="627"/>
                  </a:lnTo>
                  <a:lnTo>
                    <a:pt x="2499" y="626"/>
                  </a:lnTo>
                  <a:lnTo>
                    <a:pt x="2500" y="625"/>
                  </a:lnTo>
                  <a:lnTo>
                    <a:pt x="2502" y="625"/>
                  </a:lnTo>
                  <a:lnTo>
                    <a:pt x="2503" y="625"/>
                  </a:lnTo>
                  <a:lnTo>
                    <a:pt x="2504" y="623"/>
                  </a:lnTo>
                  <a:lnTo>
                    <a:pt x="2504" y="622"/>
                  </a:lnTo>
                  <a:lnTo>
                    <a:pt x="2504" y="621"/>
                  </a:lnTo>
                  <a:lnTo>
                    <a:pt x="2505" y="620"/>
                  </a:lnTo>
                  <a:lnTo>
                    <a:pt x="2505" y="618"/>
                  </a:lnTo>
                  <a:lnTo>
                    <a:pt x="2507" y="618"/>
                  </a:lnTo>
                  <a:lnTo>
                    <a:pt x="2507" y="621"/>
                  </a:lnTo>
                  <a:lnTo>
                    <a:pt x="2507" y="623"/>
                  </a:lnTo>
                  <a:lnTo>
                    <a:pt x="2508" y="626"/>
                  </a:lnTo>
                  <a:lnTo>
                    <a:pt x="2509" y="628"/>
                  </a:lnTo>
                  <a:lnTo>
                    <a:pt x="2509" y="632"/>
                  </a:lnTo>
                  <a:lnTo>
                    <a:pt x="2509" y="636"/>
                  </a:lnTo>
                  <a:lnTo>
                    <a:pt x="2510" y="638"/>
                  </a:lnTo>
                  <a:lnTo>
                    <a:pt x="2512" y="642"/>
                  </a:lnTo>
                  <a:lnTo>
                    <a:pt x="2513" y="645"/>
                  </a:lnTo>
                  <a:lnTo>
                    <a:pt x="2514" y="645"/>
                  </a:lnTo>
                  <a:lnTo>
                    <a:pt x="2515" y="645"/>
                  </a:lnTo>
                  <a:lnTo>
                    <a:pt x="2515" y="645"/>
                  </a:lnTo>
                  <a:lnTo>
                    <a:pt x="2515" y="643"/>
                  </a:lnTo>
                  <a:lnTo>
                    <a:pt x="2515" y="641"/>
                  </a:lnTo>
                  <a:lnTo>
                    <a:pt x="2515" y="638"/>
                  </a:lnTo>
                  <a:lnTo>
                    <a:pt x="2517" y="637"/>
                  </a:lnTo>
                  <a:lnTo>
                    <a:pt x="2517" y="635"/>
                  </a:lnTo>
                  <a:lnTo>
                    <a:pt x="2517" y="633"/>
                  </a:lnTo>
                  <a:lnTo>
                    <a:pt x="2518" y="635"/>
                  </a:lnTo>
                  <a:lnTo>
                    <a:pt x="2519" y="635"/>
                  </a:lnTo>
                  <a:lnTo>
                    <a:pt x="2522" y="636"/>
                  </a:lnTo>
                  <a:lnTo>
                    <a:pt x="2523" y="636"/>
                  </a:lnTo>
                  <a:lnTo>
                    <a:pt x="2524" y="636"/>
                  </a:lnTo>
                  <a:lnTo>
                    <a:pt x="2525" y="633"/>
                  </a:lnTo>
                  <a:lnTo>
                    <a:pt x="2527" y="631"/>
                  </a:lnTo>
                  <a:lnTo>
                    <a:pt x="2527" y="630"/>
                  </a:lnTo>
                  <a:lnTo>
                    <a:pt x="2528" y="628"/>
                  </a:lnTo>
                  <a:lnTo>
                    <a:pt x="2529" y="627"/>
                  </a:lnTo>
                  <a:lnTo>
                    <a:pt x="2530" y="626"/>
                  </a:lnTo>
                  <a:lnTo>
                    <a:pt x="2531" y="623"/>
                  </a:lnTo>
                  <a:lnTo>
                    <a:pt x="2533" y="622"/>
                  </a:lnTo>
                  <a:lnTo>
                    <a:pt x="2533" y="620"/>
                  </a:lnTo>
                  <a:lnTo>
                    <a:pt x="2534" y="618"/>
                  </a:lnTo>
                  <a:lnTo>
                    <a:pt x="2535" y="616"/>
                  </a:lnTo>
                  <a:lnTo>
                    <a:pt x="2538" y="613"/>
                  </a:lnTo>
                  <a:lnTo>
                    <a:pt x="2539" y="611"/>
                  </a:lnTo>
                  <a:lnTo>
                    <a:pt x="2541" y="608"/>
                  </a:lnTo>
                  <a:lnTo>
                    <a:pt x="2543" y="607"/>
                  </a:lnTo>
                  <a:lnTo>
                    <a:pt x="2544" y="608"/>
                  </a:lnTo>
                  <a:lnTo>
                    <a:pt x="2544" y="608"/>
                  </a:lnTo>
                  <a:lnTo>
                    <a:pt x="2545" y="608"/>
                  </a:lnTo>
                  <a:lnTo>
                    <a:pt x="2545" y="611"/>
                  </a:lnTo>
                  <a:lnTo>
                    <a:pt x="2546" y="611"/>
                  </a:lnTo>
                  <a:lnTo>
                    <a:pt x="2548" y="612"/>
                  </a:lnTo>
                  <a:lnTo>
                    <a:pt x="2548" y="613"/>
                  </a:lnTo>
                  <a:lnTo>
                    <a:pt x="2549" y="616"/>
                  </a:lnTo>
                  <a:lnTo>
                    <a:pt x="2550" y="617"/>
                  </a:lnTo>
                  <a:lnTo>
                    <a:pt x="2550" y="620"/>
                  </a:lnTo>
                  <a:lnTo>
                    <a:pt x="2551" y="621"/>
                  </a:lnTo>
                  <a:lnTo>
                    <a:pt x="2553" y="623"/>
                  </a:lnTo>
                  <a:lnTo>
                    <a:pt x="2554" y="623"/>
                  </a:lnTo>
                  <a:lnTo>
                    <a:pt x="2555" y="623"/>
                  </a:lnTo>
                  <a:lnTo>
                    <a:pt x="2556" y="621"/>
                  </a:lnTo>
                  <a:lnTo>
                    <a:pt x="2556" y="620"/>
                  </a:lnTo>
                  <a:lnTo>
                    <a:pt x="2558" y="617"/>
                  </a:lnTo>
                  <a:lnTo>
                    <a:pt x="2558" y="615"/>
                  </a:lnTo>
                  <a:lnTo>
                    <a:pt x="2559" y="612"/>
                  </a:lnTo>
                  <a:lnTo>
                    <a:pt x="2560" y="611"/>
                  </a:lnTo>
                  <a:lnTo>
                    <a:pt x="2561" y="611"/>
                  </a:lnTo>
                  <a:lnTo>
                    <a:pt x="2565" y="606"/>
                  </a:lnTo>
                  <a:lnTo>
                    <a:pt x="2568" y="597"/>
                  </a:lnTo>
                  <a:lnTo>
                    <a:pt x="2566" y="590"/>
                  </a:lnTo>
                  <a:lnTo>
                    <a:pt x="2565" y="586"/>
                  </a:lnTo>
                  <a:lnTo>
                    <a:pt x="2565" y="582"/>
                  </a:lnTo>
                  <a:lnTo>
                    <a:pt x="2566" y="577"/>
                  </a:lnTo>
                  <a:lnTo>
                    <a:pt x="2566" y="574"/>
                  </a:lnTo>
                  <a:lnTo>
                    <a:pt x="2566" y="559"/>
                  </a:lnTo>
                  <a:lnTo>
                    <a:pt x="2568" y="552"/>
                  </a:lnTo>
                  <a:lnTo>
                    <a:pt x="2569" y="547"/>
                  </a:lnTo>
                  <a:lnTo>
                    <a:pt x="2569" y="543"/>
                  </a:lnTo>
                  <a:lnTo>
                    <a:pt x="2569" y="539"/>
                  </a:lnTo>
                  <a:lnTo>
                    <a:pt x="2569" y="536"/>
                  </a:lnTo>
                  <a:lnTo>
                    <a:pt x="2570" y="535"/>
                  </a:lnTo>
                  <a:lnTo>
                    <a:pt x="2570" y="534"/>
                  </a:lnTo>
                  <a:lnTo>
                    <a:pt x="2571" y="533"/>
                  </a:lnTo>
                  <a:lnTo>
                    <a:pt x="2574" y="531"/>
                  </a:lnTo>
                  <a:lnTo>
                    <a:pt x="2575" y="530"/>
                  </a:lnTo>
                  <a:lnTo>
                    <a:pt x="2576" y="531"/>
                  </a:lnTo>
                  <a:lnTo>
                    <a:pt x="2578" y="534"/>
                  </a:lnTo>
                  <a:lnTo>
                    <a:pt x="2579" y="536"/>
                  </a:lnTo>
                  <a:lnTo>
                    <a:pt x="2580" y="539"/>
                  </a:lnTo>
                  <a:lnTo>
                    <a:pt x="2583" y="543"/>
                  </a:lnTo>
                  <a:lnTo>
                    <a:pt x="2584" y="545"/>
                  </a:lnTo>
                  <a:lnTo>
                    <a:pt x="2585" y="547"/>
                  </a:lnTo>
                  <a:lnTo>
                    <a:pt x="2586" y="550"/>
                  </a:lnTo>
                  <a:lnTo>
                    <a:pt x="2588" y="550"/>
                  </a:lnTo>
                  <a:lnTo>
                    <a:pt x="2589" y="550"/>
                  </a:lnTo>
                  <a:lnTo>
                    <a:pt x="2589" y="549"/>
                  </a:lnTo>
                  <a:lnTo>
                    <a:pt x="2590" y="546"/>
                  </a:lnTo>
                  <a:lnTo>
                    <a:pt x="2590" y="543"/>
                  </a:lnTo>
                  <a:lnTo>
                    <a:pt x="2591" y="535"/>
                  </a:lnTo>
                  <a:lnTo>
                    <a:pt x="2591" y="526"/>
                  </a:lnTo>
                  <a:lnTo>
                    <a:pt x="2590" y="516"/>
                  </a:lnTo>
                  <a:lnTo>
                    <a:pt x="2589" y="515"/>
                  </a:lnTo>
                  <a:lnTo>
                    <a:pt x="2589" y="514"/>
                  </a:lnTo>
                  <a:lnTo>
                    <a:pt x="2588" y="515"/>
                  </a:lnTo>
                  <a:lnTo>
                    <a:pt x="2586" y="515"/>
                  </a:lnTo>
                  <a:lnTo>
                    <a:pt x="2586" y="516"/>
                  </a:lnTo>
                  <a:lnTo>
                    <a:pt x="2585" y="516"/>
                  </a:lnTo>
                  <a:lnTo>
                    <a:pt x="2583" y="518"/>
                  </a:lnTo>
                  <a:lnTo>
                    <a:pt x="2580" y="519"/>
                  </a:lnTo>
                  <a:lnTo>
                    <a:pt x="2576" y="518"/>
                  </a:lnTo>
                  <a:lnTo>
                    <a:pt x="2575" y="516"/>
                  </a:lnTo>
                  <a:lnTo>
                    <a:pt x="2573" y="514"/>
                  </a:lnTo>
                  <a:lnTo>
                    <a:pt x="2571" y="510"/>
                  </a:lnTo>
                  <a:lnTo>
                    <a:pt x="2571" y="506"/>
                  </a:lnTo>
                  <a:lnTo>
                    <a:pt x="2573" y="503"/>
                  </a:lnTo>
                  <a:lnTo>
                    <a:pt x="2575" y="498"/>
                  </a:lnTo>
                  <a:lnTo>
                    <a:pt x="2574" y="497"/>
                  </a:lnTo>
                  <a:lnTo>
                    <a:pt x="2574" y="493"/>
                  </a:lnTo>
                  <a:lnTo>
                    <a:pt x="2574" y="489"/>
                  </a:lnTo>
                  <a:lnTo>
                    <a:pt x="2575" y="485"/>
                  </a:lnTo>
                  <a:lnTo>
                    <a:pt x="2575" y="483"/>
                  </a:lnTo>
                  <a:lnTo>
                    <a:pt x="2575" y="483"/>
                  </a:lnTo>
                  <a:lnTo>
                    <a:pt x="2576" y="483"/>
                  </a:lnTo>
                  <a:lnTo>
                    <a:pt x="2578" y="483"/>
                  </a:lnTo>
                  <a:lnTo>
                    <a:pt x="2579" y="484"/>
                  </a:lnTo>
                  <a:lnTo>
                    <a:pt x="2580" y="485"/>
                  </a:lnTo>
                  <a:lnTo>
                    <a:pt x="2583" y="484"/>
                  </a:lnTo>
                  <a:lnTo>
                    <a:pt x="2584" y="483"/>
                  </a:lnTo>
                  <a:lnTo>
                    <a:pt x="2585" y="480"/>
                  </a:lnTo>
                  <a:lnTo>
                    <a:pt x="2586" y="478"/>
                  </a:lnTo>
                  <a:lnTo>
                    <a:pt x="2588" y="475"/>
                  </a:lnTo>
                  <a:lnTo>
                    <a:pt x="2589" y="475"/>
                  </a:lnTo>
                  <a:lnTo>
                    <a:pt x="2590" y="475"/>
                  </a:lnTo>
                  <a:lnTo>
                    <a:pt x="2593" y="475"/>
                  </a:lnTo>
                  <a:lnTo>
                    <a:pt x="2595" y="474"/>
                  </a:lnTo>
                  <a:lnTo>
                    <a:pt x="2598" y="473"/>
                  </a:lnTo>
                  <a:lnTo>
                    <a:pt x="2600" y="472"/>
                  </a:lnTo>
                  <a:lnTo>
                    <a:pt x="2602" y="474"/>
                  </a:lnTo>
                  <a:lnTo>
                    <a:pt x="2604" y="475"/>
                  </a:lnTo>
                  <a:lnTo>
                    <a:pt x="2605" y="477"/>
                  </a:lnTo>
                  <a:lnTo>
                    <a:pt x="2606" y="478"/>
                  </a:lnTo>
                  <a:lnTo>
                    <a:pt x="2607" y="479"/>
                  </a:lnTo>
                  <a:lnTo>
                    <a:pt x="2610" y="478"/>
                  </a:lnTo>
                  <a:lnTo>
                    <a:pt x="2610" y="477"/>
                  </a:lnTo>
                  <a:lnTo>
                    <a:pt x="2611" y="475"/>
                  </a:lnTo>
                  <a:lnTo>
                    <a:pt x="2612" y="473"/>
                  </a:lnTo>
                  <a:lnTo>
                    <a:pt x="2614" y="472"/>
                  </a:lnTo>
                  <a:lnTo>
                    <a:pt x="2615" y="472"/>
                  </a:lnTo>
                  <a:lnTo>
                    <a:pt x="2616" y="469"/>
                  </a:lnTo>
                  <a:lnTo>
                    <a:pt x="2617" y="468"/>
                  </a:lnTo>
                  <a:lnTo>
                    <a:pt x="2619" y="468"/>
                  </a:lnTo>
                  <a:lnTo>
                    <a:pt x="2620" y="468"/>
                  </a:lnTo>
                  <a:lnTo>
                    <a:pt x="2621" y="468"/>
                  </a:lnTo>
                  <a:lnTo>
                    <a:pt x="2622" y="469"/>
                  </a:lnTo>
                  <a:lnTo>
                    <a:pt x="2624" y="469"/>
                  </a:lnTo>
                  <a:lnTo>
                    <a:pt x="2625" y="469"/>
                  </a:lnTo>
                  <a:lnTo>
                    <a:pt x="2625" y="469"/>
                  </a:lnTo>
                  <a:lnTo>
                    <a:pt x="2626" y="468"/>
                  </a:lnTo>
                  <a:lnTo>
                    <a:pt x="2626" y="467"/>
                  </a:lnTo>
                  <a:lnTo>
                    <a:pt x="2626" y="464"/>
                  </a:lnTo>
                  <a:lnTo>
                    <a:pt x="2626" y="463"/>
                  </a:lnTo>
                  <a:lnTo>
                    <a:pt x="2625" y="462"/>
                  </a:lnTo>
                  <a:lnTo>
                    <a:pt x="2625" y="462"/>
                  </a:lnTo>
                  <a:lnTo>
                    <a:pt x="2624" y="462"/>
                  </a:lnTo>
                  <a:lnTo>
                    <a:pt x="2622" y="462"/>
                  </a:lnTo>
                  <a:lnTo>
                    <a:pt x="2622" y="460"/>
                  </a:lnTo>
                  <a:lnTo>
                    <a:pt x="2621" y="458"/>
                  </a:lnTo>
                  <a:lnTo>
                    <a:pt x="2620" y="457"/>
                  </a:lnTo>
                  <a:lnTo>
                    <a:pt x="2619" y="457"/>
                  </a:lnTo>
                  <a:lnTo>
                    <a:pt x="2617" y="454"/>
                  </a:lnTo>
                  <a:lnTo>
                    <a:pt x="2617" y="454"/>
                  </a:lnTo>
                  <a:lnTo>
                    <a:pt x="2616" y="454"/>
                  </a:lnTo>
                  <a:lnTo>
                    <a:pt x="2616" y="457"/>
                  </a:lnTo>
                  <a:lnTo>
                    <a:pt x="2616" y="459"/>
                  </a:lnTo>
                  <a:lnTo>
                    <a:pt x="2614" y="460"/>
                  </a:lnTo>
                  <a:lnTo>
                    <a:pt x="2611" y="462"/>
                  </a:lnTo>
                  <a:lnTo>
                    <a:pt x="2611" y="462"/>
                  </a:lnTo>
                  <a:lnTo>
                    <a:pt x="2609" y="462"/>
                  </a:lnTo>
                  <a:lnTo>
                    <a:pt x="2606" y="462"/>
                  </a:lnTo>
                  <a:lnTo>
                    <a:pt x="2602" y="460"/>
                  </a:lnTo>
                  <a:lnTo>
                    <a:pt x="2600" y="459"/>
                  </a:lnTo>
                  <a:lnTo>
                    <a:pt x="2598" y="460"/>
                  </a:lnTo>
                  <a:lnTo>
                    <a:pt x="2595" y="462"/>
                  </a:lnTo>
                  <a:lnTo>
                    <a:pt x="2593" y="462"/>
                  </a:lnTo>
                  <a:lnTo>
                    <a:pt x="2591" y="460"/>
                  </a:lnTo>
                  <a:lnTo>
                    <a:pt x="2591" y="459"/>
                  </a:lnTo>
                  <a:lnTo>
                    <a:pt x="2590" y="457"/>
                  </a:lnTo>
                  <a:lnTo>
                    <a:pt x="2590" y="457"/>
                  </a:lnTo>
                  <a:lnTo>
                    <a:pt x="2589" y="455"/>
                  </a:lnTo>
                  <a:lnTo>
                    <a:pt x="2588" y="457"/>
                  </a:lnTo>
                  <a:lnTo>
                    <a:pt x="2586" y="457"/>
                  </a:lnTo>
                  <a:lnTo>
                    <a:pt x="2585" y="459"/>
                  </a:lnTo>
                  <a:lnTo>
                    <a:pt x="2585" y="460"/>
                  </a:lnTo>
                  <a:lnTo>
                    <a:pt x="2584" y="463"/>
                  </a:lnTo>
                  <a:lnTo>
                    <a:pt x="2583" y="464"/>
                  </a:lnTo>
                  <a:lnTo>
                    <a:pt x="2580" y="467"/>
                  </a:lnTo>
                  <a:lnTo>
                    <a:pt x="2578" y="467"/>
                  </a:lnTo>
                  <a:lnTo>
                    <a:pt x="2575" y="467"/>
                  </a:lnTo>
                  <a:lnTo>
                    <a:pt x="2574" y="469"/>
                  </a:lnTo>
                  <a:lnTo>
                    <a:pt x="2571" y="472"/>
                  </a:lnTo>
                  <a:lnTo>
                    <a:pt x="2569" y="472"/>
                  </a:lnTo>
                  <a:lnTo>
                    <a:pt x="2569" y="467"/>
                  </a:lnTo>
                  <a:lnTo>
                    <a:pt x="2570" y="467"/>
                  </a:lnTo>
                  <a:lnTo>
                    <a:pt x="2570" y="467"/>
                  </a:lnTo>
                  <a:lnTo>
                    <a:pt x="2571" y="465"/>
                  </a:lnTo>
                  <a:lnTo>
                    <a:pt x="2571" y="464"/>
                  </a:lnTo>
                  <a:lnTo>
                    <a:pt x="2574" y="464"/>
                  </a:lnTo>
                  <a:lnTo>
                    <a:pt x="2574" y="463"/>
                  </a:lnTo>
                  <a:lnTo>
                    <a:pt x="2574" y="460"/>
                  </a:lnTo>
                  <a:lnTo>
                    <a:pt x="2571" y="457"/>
                  </a:lnTo>
                  <a:lnTo>
                    <a:pt x="2571" y="453"/>
                  </a:lnTo>
                  <a:lnTo>
                    <a:pt x="2570" y="450"/>
                  </a:lnTo>
                  <a:lnTo>
                    <a:pt x="2569" y="448"/>
                  </a:lnTo>
                  <a:lnTo>
                    <a:pt x="2568" y="446"/>
                  </a:lnTo>
                  <a:lnTo>
                    <a:pt x="2565" y="443"/>
                  </a:lnTo>
                  <a:lnTo>
                    <a:pt x="2564" y="441"/>
                  </a:lnTo>
                  <a:lnTo>
                    <a:pt x="2564" y="441"/>
                  </a:lnTo>
                  <a:lnTo>
                    <a:pt x="2563" y="439"/>
                  </a:lnTo>
                  <a:lnTo>
                    <a:pt x="2563" y="437"/>
                  </a:lnTo>
                  <a:lnTo>
                    <a:pt x="2561" y="436"/>
                  </a:lnTo>
                  <a:lnTo>
                    <a:pt x="2560" y="433"/>
                  </a:lnTo>
                  <a:lnTo>
                    <a:pt x="2559" y="433"/>
                  </a:lnTo>
                  <a:lnTo>
                    <a:pt x="2559" y="431"/>
                  </a:lnTo>
                  <a:lnTo>
                    <a:pt x="2558" y="428"/>
                  </a:lnTo>
                  <a:lnTo>
                    <a:pt x="2556" y="424"/>
                  </a:lnTo>
                  <a:lnTo>
                    <a:pt x="2556" y="421"/>
                  </a:lnTo>
                  <a:lnTo>
                    <a:pt x="2556" y="417"/>
                  </a:lnTo>
                  <a:lnTo>
                    <a:pt x="2558" y="414"/>
                  </a:lnTo>
                  <a:lnTo>
                    <a:pt x="2558" y="412"/>
                  </a:lnTo>
                  <a:lnTo>
                    <a:pt x="2559" y="408"/>
                  </a:lnTo>
                  <a:lnTo>
                    <a:pt x="2559" y="404"/>
                  </a:lnTo>
                  <a:lnTo>
                    <a:pt x="2558" y="393"/>
                  </a:lnTo>
                  <a:lnTo>
                    <a:pt x="2556" y="381"/>
                  </a:lnTo>
                  <a:lnTo>
                    <a:pt x="2556" y="357"/>
                  </a:lnTo>
                  <a:lnTo>
                    <a:pt x="2564" y="350"/>
                  </a:lnTo>
                  <a:lnTo>
                    <a:pt x="2565" y="347"/>
                  </a:lnTo>
                  <a:lnTo>
                    <a:pt x="2566" y="345"/>
                  </a:lnTo>
                  <a:lnTo>
                    <a:pt x="2566" y="341"/>
                  </a:lnTo>
                  <a:lnTo>
                    <a:pt x="2568" y="337"/>
                  </a:lnTo>
                  <a:lnTo>
                    <a:pt x="2569" y="334"/>
                  </a:lnTo>
                  <a:lnTo>
                    <a:pt x="2570" y="329"/>
                  </a:lnTo>
                  <a:lnTo>
                    <a:pt x="2571" y="324"/>
                  </a:lnTo>
                  <a:lnTo>
                    <a:pt x="2571" y="319"/>
                  </a:lnTo>
                  <a:lnTo>
                    <a:pt x="2574" y="314"/>
                  </a:lnTo>
                  <a:lnTo>
                    <a:pt x="2574" y="310"/>
                  </a:lnTo>
                  <a:lnTo>
                    <a:pt x="2574" y="306"/>
                  </a:lnTo>
                  <a:lnTo>
                    <a:pt x="2575" y="303"/>
                  </a:lnTo>
                  <a:lnTo>
                    <a:pt x="2578" y="300"/>
                  </a:lnTo>
                  <a:lnTo>
                    <a:pt x="2579" y="298"/>
                  </a:lnTo>
                  <a:lnTo>
                    <a:pt x="2580" y="295"/>
                  </a:lnTo>
                  <a:lnTo>
                    <a:pt x="2580" y="285"/>
                  </a:lnTo>
                  <a:lnTo>
                    <a:pt x="2576" y="275"/>
                  </a:lnTo>
                  <a:lnTo>
                    <a:pt x="2571" y="266"/>
                  </a:lnTo>
                  <a:lnTo>
                    <a:pt x="2569" y="264"/>
                  </a:lnTo>
                  <a:lnTo>
                    <a:pt x="2566" y="261"/>
                  </a:lnTo>
                  <a:lnTo>
                    <a:pt x="2564" y="261"/>
                  </a:lnTo>
                  <a:lnTo>
                    <a:pt x="2563" y="260"/>
                  </a:lnTo>
                  <a:lnTo>
                    <a:pt x="2560" y="260"/>
                  </a:lnTo>
                  <a:lnTo>
                    <a:pt x="2558" y="260"/>
                  </a:lnTo>
                  <a:lnTo>
                    <a:pt x="2556" y="261"/>
                  </a:lnTo>
                  <a:lnTo>
                    <a:pt x="2554" y="260"/>
                  </a:lnTo>
                  <a:lnTo>
                    <a:pt x="2554" y="260"/>
                  </a:lnTo>
                  <a:lnTo>
                    <a:pt x="2553" y="261"/>
                  </a:lnTo>
                  <a:lnTo>
                    <a:pt x="2553" y="263"/>
                  </a:lnTo>
                  <a:lnTo>
                    <a:pt x="2553" y="265"/>
                  </a:lnTo>
                  <a:lnTo>
                    <a:pt x="2554" y="266"/>
                  </a:lnTo>
                  <a:lnTo>
                    <a:pt x="2554" y="269"/>
                  </a:lnTo>
                  <a:lnTo>
                    <a:pt x="2553" y="270"/>
                  </a:lnTo>
                  <a:lnTo>
                    <a:pt x="2553" y="270"/>
                  </a:lnTo>
                  <a:lnTo>
                    <a:pt x="2551" y="270"/>
                  </a:lnTo>
                  <a:lnTo>
                    <a:pt x="2550" y="271"/>
                  </a:lnTo>
                  <a:lnTo>
                    <a:pt x="2549" y="273"/>
                  </a:lnTo>
                  <a:lnTo>
                    <a:pt x="2549" y="274"/>
                  </a:lnTo>
                  <a:lnTo>
                    <a:pt x="2548" y="285"/>
                  </a:lnTo>
                  <a:lnTo>
                    <a:pt x="2550" y="296"/>
                  </a:lnTo>
                  <a:lnTo>
                    <a:pt x="2551" y="307"/>
                  </a:lnTo>
                  <a:lnTo>
                    <a:pt x="2551" y="317"/>
                  </a:lnTo>
                  <a:lnTo>
                    <a:pt x="2549" y="324"/>
                  </a:lnTo>
                  <a:lnTo>
                    <a:pt x="2545" y="329"/>
                  </a:lnTo>
                  <a:lnTo>
                    <a:pt x="2545" y="334"/>
                  </a:lnTo>
                  <a:lnTo>
                    <a:pt x="2543" y="339"/>
                  </a:lnTo>
                  <a:lnTo>
                    <a:pt x="2540" y="342"/>
                  </a:lnTo>
                  <a:lnTo>
                    <a:pt x="2538" y="345"/>
                  </a:lnTo>
                  <a:lnTo>
                    <a:pt x="2535" y="349"/>
                  </a:lnTo>
                  <a:lnTo>
                    <a:pt x="2533" y="352"/>
                  </a:lnTo>
                  <a:lnTo>
                    <a:pt x="2529" y="360"/>
                  </a:lnTo>
                  <a:lnTo>
                    <a:pt x="2527" y="368"/>
                  </a:lnTo>
                  <a:lnTo>
                    <a:pt x="2528" y="378"/>
                  </a:lnTo>
                  <a:lnTo>
                    <a:pt x="2528" y="386"/>
                  </a:lnTo>
                  <a:lnTo>
                    <a:pt x="2529" y="392"/>
                  </a:lnTo>
                  <a:lnTo>
                    <a:pt x="2528" y="400"/>
                  </a:lnTo>
                  <a:lnTo>
                    <a:pt x="2528" y="402"/>
                  </a:lnTo>
                  <a:lnTo>
                    <a:pt x="2527" y="404"/>
                  </a:lnTo>
                  <a:lnTo>
                    <a:pt x="2527" y="408"/>
                  </a:lnTo>
                  <a:lnTo>
                    <a:pt x="2528" y="412"/>
                  </a:lnTo>
                  <a:lnTo>
                    <a:pt x="2528" y="418"/>
                  </a:lnTo>
                  <a:lnTo>
                    <a:pt x="2528" y="423"/>
                  </a:lnTo>
                  <a:lnTo>
                    <a:pt x="2530" y="428"/>
                  </a:lnTo>
                  <a:lnTo>
                    <a:pt x="2530" y="431"/>
                  </a:lnTo>
                  <a:lnTo>
                    <a:pt x="2531" y="432"/>
                  </a:lnTo>
                  <a:lnTo>
                    <a:pt x="2533" y="434"/>
                  </a:lnTo>
                  <a:lnTo>
                    <a:pt x="2534" y="436"/>
                  </a:lnTo>
                  <a:lnTo>
                    <a:pt x="2535" y="438"/>
                  </a:lnTo>
                  <a:lnTo>
                    <a:pt x="2535" y="441"/>
                  </a:lnTo>
                  <a:lnTo>
                    <a:pt x="2536" y="443"/>
                  </a:lnTo>
                  <a:lnTo>
                    <a:pt x="2538" y="447"/>
                  </a:lnTo>
                  <a:lnTo>
                    <a:pt x="2538" y="447"/>
                  </a:lnTo>
                  <a:lnTo>
                    <a:pt x="2538" y="447"/>
                  </a:lnTo>
                  <a:lnTo>
                    <a:pt x="2539" y="447"/>
                  </a:lnTo>
                  <a:lnTo>
                    <a:pt x="2540" y="449"/>
                  </a:lnTo>
                  <a:lnTo>
                    <a:pt x="2541" y="450"/>
                  </a:lnTo>
                  <a:lnTo>
                    <a:pt x="2543" y="454"/>
                  </a:lnTo>
                  <a:lnTo>
                    <a:pt x="2543" y="458"/>
                  </a:lnTo>
                  <a:lnTo>
                    <a:pt x="2543" y="462"/>
                  </a:lnTo>
                  <a:lnTo>
                    <a:pt x="2543" y="464"/>
                  </a:lnTo>
                  <a:lnTo>
                    <a:pt x="2543" y="472"/>
                  </a:lnTo>
                  <a:lnTo>
                    <a:pt x="2543" y="479"/>
                  </a:lnTo>
                  <a:lnTo>
                    <a:pt x="2541" y="487"/>
                  </a:lnTo>
                  <a:lnTo>
                    <a:pt x="2538" y="490"/>
                  </a:lnTo>
                  <a:lnTo>
                    <a:pt x="2534" y="495"/>
                  </a:lnTo>
                  <a:lnTo>
                    <a:pt x="2530" y="504"/>
                  </a:lnTo>
                  <a:lnTo>
                    <a:pt x="2530" y="514"/>
                  </a:lnTo>
                  <a:lnTo>
                    <a:pt x="2531" y="518"/>
                  </a:lnTo>
                  <a:lnTo>
                    <a:pt x="2531" y="521"/>
                  </a:lnTo>
                  <a:lnTo>
                    <a:pt x="2531" y="525"/>
                  </a:lnTo>
                  <a:lnTo>
                    <a:pt x="2530" y="529"/>
                  </a:lnTo>
                  <a:lnTo>
                    <a:pt x="2530" y="533"/>
                  </a:lnTo>
                  <a:lnTo>
                    <a:pt x="2530" y="535"/>
                  </a:lnTo>
                  <a:lnTo>
                    <a:pt x="2531" y="539"/>
                  </a:lnTo>
                  <a:lnTo>
                    <a:pt x="2533" y="540"/>
                  </a:lnTo>
                  <a:lnTo>
                    <a:pt x="2533" y="543"/>
                  </a:lnTo>
                  <a:lnTo>
                    <a:pt x="2534" y="546"/>
                  </a:lnTo>
                  <a:lnTo>
                    <a:pt x="2534" y="550"/>
                  </a:lnTo>
                  <a:lnTo>
                    <a:pt x="2533" y="555"/>
                  </a:lnTo>
                  <a:lnTo>
                    <a:pt x="2533" y="559"/>
                  </a:lnTo>
                  <a:lnTo>
                    <a:pt x="2530" y="564"/>
                  </a:lnTo>
                  <a:lnTo>
                    <a:pt x="2529" y="569"/>
                  </a:lnTo>
                  <a:lnTo>
                    <a:pt x="2528" y="574"/>
                  </a:lnTo>
                  <a:lnTo>
                    <a:pt x="2527" y="577"/>
                  </a:lnTo>
                  <a:lnTo>
                    <a:pt x="2525" y="577"/>
                  </a:lnTo>
                  <a:lnTo>
                    <a:pt x="2524" y="577"/>
                  </a:lnTo>
                  <a:lnTo>
                    <a:pt x="2523" y="577"/>
                  </a:lnTo>
                  <a:lnTo>
                    <a:pt x="2520" y="576"/>
                  </a:lnTo>
                  <a:lnTo>
                    <a:pt x="2519" y="575"/>
                  </a:lnTo>
                  <a:lnTo>
                    <a:pt x="2518" y="575"/>
                  </a:lnTo>
                  <a:lnTo>
                    <a:pt x="2517" y="576"/>
                  </a:lnTo>
                  <a:lnTo>
                    <a:pt x="2515" y="580"/>
                  </a:lnTo>
                  <a:lnTo>
                    <a:pt x="2514" y="584"/>
                  </a:lnTo>
                  <a:lnTo>
                    <a:pt x="2513" y="587"/>
                  </a:lnTo>
                  <a:lnTo>
                    <a:pt x="2512" y="590"/>
                  </a:lnTo>
                  <a:lnTo>
                    <a:pt x="2510" y="591"/>
                  </a:lnTo>
                  <a:lnTo>
                    <a:pt x="2508" y="591"/>
                  </a:lnTo>
                  <a:lnTo>
                    <a:pt x="2505" y="591"/>
                  </a:lnTo>
                  <a:lnTo>
                    <a:pt x="2504" y="592"/>
                  </a:lnTo>
                  <a:lnTo>
                    <a:pt x="2502" y="598"/>
                  </a:lnTo>
                  <a:lnTo>
                    <a:pt x="2500" y="606"/>
                  </a:lnTo>
                  <a:lnTo>
                    <a:pt x="2497" y="613"/>
                  </a:lnTo>
                  <a:lnTo>
                    <a:pt x="2495" y="613"/>
                  </a:lnTo>
                  <a:lnTo>
                    <a:pt x="2493" y="613"/>
                  </a:lnTo>
                  <a:lnTo>
                    <a:pt x="2492" y="612"/>
                  </a:lnTo>
                  <a:lnTo>
                    <a:pt x="2489" y="612"/>
                  </a:lnTo>
                  <a:lnTo>
                    <a:pt x="2487" y="611"/>
                  </a:lnTo>
                  <a:lnTo>
                    <a:pt x="2485" y="610"/>
                  </a:lnTo>
                  <a:lnTo>
                    <a:pt x="2484" y="608"/>
                  </a:lnTo>
                  <a:lnTo>
                    <a:pt x="2484" y="606"/>
                  </a:lnTo>
                  <a:lnTo>
                    <a:pt x="2485" y="602"/>
                  </a:lnTo>
                  <a:lnTo>
                    <a:pt x="2487" y="601"/>
                  </a:lnTo>
                  <a:lnTo>
                    <a:pt x="2487" y="598"/>
                  </a:lnTo>
                  <a:lnTo>
                    <a:pt x="2488" y="595"/>
                  </a:lnTo>
                  <a:lnTo>
                    <a:pt x="2488" y="592"/>
                  </a:lnTo>
                  <a:lnTo>
                    <a:pt x="2488" y="579"/>
                  </a:lnTo>
                  <a:lnTo>
                    <a:pt x="2488" y="576"/>
                  </a:lnTo>
                  <a:lnTo>
                    <a:pt x="2489" y="575"/>
                  </a:lnTo>
                  <a:lnTo>
                    <a:pt x="2489" y="575"/>
                  </a:lnTo>
                  <a:lnTo>
                    <a:pt x="2490" y="575"/>
                  </a:lnTo>
                  <a:lnTo>
                    <a:pt x="2492" y="575"/>
                  </a:lnTo>
                  <a:lnTo>
                    <a:pt x="2493" y="575"/>
                  </a:lnTo>
                  <a:lnTo>
                    <a:pt x="2494" y="574"/>
                  </a:lnTo>
                  <a:lnTo>
                    <a:pt x="2495" y="574"/>
                  </a:lnTo>
                  <a:lnTo>
                    <a:pt x="2497" y="571"/>
                  </a:lnTo>
                  <a:lnTo>
                    <a:pt x="2498" y="569"/>
                  </a:lnTo>
                  <a:lnTo>
                    <a:pt x="2499" y="566"/>
                  </a:lnTo>
                  <a:lnTo>
                    <a:pt x="2499" y="560"/>
                  </a:lnTo>
                  <a:lnTo>
                    <a:pt x="2498" y="551"/>
                  </a:lnTo>
                  <a:lnTo>
                    <a:pt x="2495" y="544"/>
                  </a:lnTo>
                  <a:lnTo>
                    <a:pt x="2494" y="538"/>
                  </a:lnTo>
                  <a:lnTo>
                    <a:pt x="2493" y="535"/>
                  </a:lnTo>
                  <a:lnTo>
                    <a:pt x="2492" y="531"/>
                  </a:lnTo>
                  <a:lnTo>
                    <a:pt x="2490" y="529"/>
                  </a:lnTo>
                  <a:lnTo>
                    <a:pt x="2488" y="524"/>
                  </a:lnTo>
                  <a:lnTo>
                    <a:pt x="2489" y="519"/>
                  </a:lnTo>
                  <a:lnTo>
                    <a:pt x="2492" y="515"/>
                  </a:lnTo>
                  <a:lnTo>
                    <a:pt x="2494" y="511"/>
                  </a:lnTo>
                  <a:lnTo>
                    <a:pt x="2495" y="508"/>
                  </a:lnTo>
                  <a:lnTo>
                    <a:pt x="2498" y="504"/>
                  </a:lnTo>
                  <a:lnTo>
                    <a:pt x="2500" y="500"/>
                  </a:lnTo>
                  <a:lnTo>
                    <a:pt x="2502" y="498"/>
                  </a:lnTo>
                  <a:lnTo>
                    <a:pt x="2504" y="493"/>
                  </a:lnTo>
                  <a:lnTo>
                    <a:pt x="2504" y="490"/>
                  </a:lnTo>
                  <a:lnTo>
                    <a:pt x="2503" y="488"/>
                  </a:lnTo>
                  <a:lnTo>
                    <a:pt x="2502" y="485"/>
                  </a:lnTo>
                  <a:lnTo>
                    <a:pt x="2500" y="485"/>
                  </a:lnTo>
                  <a:lnTo>
                    <a:pt x="2499" y="487"/>
                  </a:lnTo>
                  <a:lnTo>
                    <a:pt x="2499" y="489"/>
                  </a:lnTo>
                  <a:lnTo>
                    <a:pt x="2499" y="490"/>
                  </a:lnTo>
                  <a:lnTo>
                    <a:pt x="2497" y="495"/>
                  </a:lnTo>
                  <a:lnTo>
                    <a:pt x="2495" y="499"/>
                  </a:lnTo>
                  <a:lnTo>
                    <a:pt x="2493" y="503"/>
                  </a:lnTo>
                  <a:lnTo>
                    <a:pt x="2490" y="506"/>
                  </a:lnTo>
                  <a:lnTo>
                    <a:pt x="2489" y="508"/>
                  </a:lnTo>
                  <a:lnTo>
                    <a:pt x="2488" y="508"/>
                  </a:lnTo>
                  <a:lnTo>
                    <a:pt x="2487" y="508"/>
                  </a:lnTo>
                  <a:lnTo>
                    <a:pt x="2487" y="506"/>
                  </a:lnTo>
                  <a:lnTo>
                    <a:pt x="2485" y="504"/>
                  </a:lnTo>
                  <a:lnTo>
                    <a:pt x="2485" y="501"/>
                  </a:lnTo>
                  <a:lnTo>
                    <a:pt x="2484" y="498"/>
                  </a:lnTo>
                  <a:lnTo>
                    <a:pt x="2484" y="494"/>
                  </a:lnTo>
                  <a:lnTo>
                    <a:pt x="2483" y="490"/>
                  </a:lnTo>
                  <a:lnTo>
                    <a:pt x="2483" y="483"/>
                  </a:lnTo>
                  <a:lnTo>
                    <a:pt x="2483" y="474"/>
                  </a:lnTo>
                  <a:lnTo>
                    <a:pt x="2482" y="467"/>
                  </a:lnTo>
                  <a:lnTo>
                    <a:pt x="2478" y="462"/>
                  </a:lnTo>
                  <a:lnTo>
                    <a:pt x="2477" y="462"/>
                  </a:lnTo>
                  <a:lnTo>
                    <a:pt x="2477" y="462"/>
                  </a:lnTo>
                  <a:lnTo>
                    <a:pt x="2477" y="463"/>
                  </a:lnTo>
                  <a:lnTo>
                    <a:pt x="2477" y="465"/>
                  </a:lnTo>
                  <a:lnTo>
                    <a:pt x="2478" y="468"/>
                  </a:lnTo>
                  <a:lnTo>
                    <a:pt x="2478" y="470"/>
                  </a:lnTo>
                  <a:lnTo>
                    <a:pt x="2478" y="472"/>
                  </a:lnTo>
                  <a:lnTo>
                    <a:pt x="2478" y="475"/>
                  </a:lnTo>
                  <a:lnTo>
                    <a:pt x="2478" y="477"/>
                  </a:lnTo>
                  <a:lnTo>
                    <a:pt x="2477" y="478"/>
                  </a:lnTo>
                  <a:lnTo>
                    <a:pt x="2475" y="480"/>
                  </a:lnTo>
                  <a:lnTo>
                    <a:pt x="2474" y="482"/>
                  </a:lnTo>
                  <a:lnTo>
                    <a:pt x="2473" y="484"/>
                  </a:lnTo>
                  <a:lnTo>
                    <a:pt x="2472" y="487"/>
                  </a:lnTo>
                  <a:lnTo>
                    <a:pt x="2470" y="490"/>
                  </a:lnTo>
                  <a:lnTo>
                    <a:pt x="2469" y="495"/>
                  </a:lnTo>
                  <a:lnTo>
                    <a:pt x="2467" y="500"/>
                  </a:lnTo>
                  <a:lnTo>
                    <a:pt x="2464" y="504"/>
                  </a:lnTo>
                  <a:lnTo>
                    <a:pt x="2463" y="504"/>
                  </a:lnTo>
                  <a:lnTo>
                    <a:pt x="2462" y="504"/>
                  </a:lnTo>
                  <a:lnTo>
                    <a:pt x="2462" y="505"/>
                  </a:lnTo>
                  <a:lnTo>
                    <a:pt x="2459" y="506"/>
                  </a:lnTo>
                  <a:lnTo>
                    <a:pt x="2457" y="509"/>
                  </a:lnTo>
                  <a:lnTo>
                    <a:pt x="2456" y="510"/>
                  </a:lnTo>
                  <a:lnTo>
                    <a:pt x="2453" y="510"/>
                  </a:lnTo>
                  <a:lnTo>
                    <a:pt x="2451" y="510"/>
                  </a:lnTo>
                  <a:lnTo>
                    <a:pt x="2447" y="509"/>
                  </a:lnTo>
                  <a:lnTo>
                    <a:pt x="2444" y="506"/>
                  </a:lnTo>
                  <a:lnTo>
                    <a:pt x="2442" y="504"/>
                  </a:lnTo>
                  <a:lnTo>
                    <a:pt x="2438" y="504"/>
                  </a:lnTo>
                  <a:lnTo>
                    <a:pt x="2438" y="503"/>
                  </a:lnTo>
                  <a:lnTo>
                    <a:pt x="2437" y="501"/>
                  </a:lnTo>
                  <a:lnTo>
                    <a:pt x="2436" y="500"/>
                  </a:lnTo>
                  <a:lnTo>
                    <a:pt x="2433" y="498"/>
                  </a:lnTo>
                  <a:lnTo>
                    <a:pt x="2434" y="484"/>
                  </a:lnTo>
                  <a:lnTo>
                    <a:pt x="2436" y="472"/>
                  </a:lnTo>
                  <a:lnTo>
                    <a:pt x="2434" y="467"/>
                  </a:lnTo>
                  <a:lnTo>
                    <a:pt x="2433" y="463"/>
                  </a:lnTo>
                  <a:lnTo>
                    <a:pt x="2431" y="458"/>
                  </a:lnTo>
                  <a:lnTo>
                    <a:pt x="2431" y="452"/>
                  </a:lnTo>
                  <a:lnTo>
                    <a:pt x="2431" y="448"/>
                  </a:lnTo>
                  <a:lnTo>
                    <a:pt x="2431" y="443"/>
                  </a:lnTo>
                  <a:lnTo>
                    <a:pt x="2431" y="439"/>
                  </a:lnTo>
                  <a:lnTo>
                    <a:pt x="2429" y="436"/>
                  </a:lnTo>
                  <a:lnTo>
                    <a:pt x="2428" y="433"/>
                  </a:lnTo>
                  <a:lnTo>
                    <a:pt x="2427" y="432"/>
                  </a:lnTo>
                  <a:lnTo>
                    <a:pt x="2424" y="432"/>
                  </a:lnTo>
                  <a:lnTo>
                    <a:pt x="2422" y="433"/>
                  </a:lnTo>
                  <a:lnTo>
                    <a:pt x="2421" y="433"/>
                  </a:lnTo>
                  <a:lnTo>
                    <a:pt x="2418" y="432"/>
                  </a:lnTo>
                  <a:lnTo>
                    <a:pt x="2417" y="431"/>
                  </a:lnTo>
                  <a:lnTo>
                    <a:pt x="2414" y="428"/>
                  </a:lnTo>
                  <a:lnTo>
                    <a:pt x="2412" y="427"/>
                  </a:lnTo>
                  <a:lnTo>
                    <a:pt x="2411" y="423"/>
                  </a:lnTo>
                  <a:lnTo>
                    <a:pt x="2409" y="421"/>
                  </a:lnTo>
                  <a:lnTo>
                    <a:pt x="2413" y="421"/>
                  </a:lnTo>
                  <a:lnTo>
                    <a:pt x="2416" y="422"/>
                  </a:lnTo>
                  <a:lnTo>
                    <a:pt x="2418" y="423"/>
                  </a:lnTo>
                  <a:lnTo>
                    <a:pt x="2421" y="424"/>
                  </a:lnTo>
                  <a:lnTo>
                    <a:pt x="2423" y="424"/>
                  </a:lnTo>
                  <a:lnTo>
                    <a:pt x="2426" y="423"/>
                  </a:lnTo>
                  <a:lnTo>
                    <a:pt x="2427" y="419"/>
                  </a:lnTo>
                  <a:lnTo>
                    <a:pt x="2426" y="413"/>
                  </a:lnTo>
                  <a:lnTo>
                    <a:pt x="2424" y="407"/>
                  </a:lnTo>
                  <a:lnTo>
                    <a:pt x="2423" y="402"/>
                  </a:lnTo>
                  <a:lnTo>
                    <a:pt x="2423" y="368"/>
                  </a:lnTo>
                  <a:lnTo>
                    <a:pt x="2423" y="366"/>
                  </a:lnTo>
                  <a:lnTo>
                    <a:pt x="2423" y="365"/>
                  </a:lnTo>
                  <a:lnTo>
                    <a:pt x="2423" y="365"/>
                  </a:lnTo>
                  <a:lnTo>
                    <a:pt x="2424" y="365"/>
                  </a:lnTo>
                  <a:lnTo>
                    <a:pt x="2426" y="366"/>
                  </a:lnTo>
                  <a:lnTo>
                    <a:pt x="2427" y="365"/>
                  </a:lnTo>
                  <a:lnTo>
                    <a:pt x="2428" y="363"/>
                  </a:lnTo>
                  <a:lnTo>
                    <a:pt x="2428" y="361"/>
                  </a:lnTo>
                  <a:lnTo>
                    <a:pt x="2429" y="360"/>
                  </a:lnTo>
                  <a:lnTo>
                    <a:pt x="2431" y="357"/>
                  </a:lnTo>
                  <a:lnTo>
                    <a:pt x="2436" y="346"/>
                  </a:lnTo>
                  <a:lnTo>
                    <a:pt x="2442" y="336"/>
                  </a:lnTo>
                  <a:lnTo>
                    <a:pt x="2444" y="336"/>
                  </a:lnTo>
                  <a:lnTo>
                    <a:pt x="2447" y="336"/>
                  </a:lnTo>
                  <a:lnTo>
                    <a:pt x="2449" y="334"/>
                  </a:lnTo>
                  <a:lnTo>
                    <a:pt x="2449" y="334"/>
                  </a:lnTo>
                  <a:lnTo>
                    <a:pt x="2449" y="331"/>
                  </a:lnTo>
                  <a:lnTo>
                    <a:pt x="2451" y="327"/>
                  </a:lnTo>
                  <a:lnTo>
                    <a:pt x="2452" y="324"/>
                  </a:lnTo>
                  <a:lnTo>
                    <a:pt x="2453" y="320"/>
                  </a:lnTo>
                  <a:lnTo>
                    <a:pt x="2454" y="316"/>
                  </a:lnTo>
                  <a:lnTo>
                    <a:pt x="2457" y="311"/>
                  </a:lnTo>
                  <a:lnTo>
                    <a:pt x="2459" y="305"/>
                  </a:lnTo>
                  <a:lnTo>
                    <a:pt x="2459" y="303"/>
                  </a:lnTo>
                  <a:lnTo>
                    <a:pt x="2460" y="300"/>
                  </a:lnTo>
                  <a:lnTo>
                    <a:pt x="2460" y="298"/>
                  </a:lnTo>
                  <a:lnTo>
                    <a:pt x="2462" y="295"/>
                  </a:lnTo>
                  <a:lnTo>
                    <a:pt x="2463" y="293"/>
                  </a:lnTo>
                  <a:lnTo>
                    <a:pt x="2463" y="291"/>
                  </a:lnTo>
                  <a:lnTo>
                    <a:pt x="2464" y="290"/>
                  </a:lnTo>
                  <a:lnTo>
                    <a:pt x="2465" y="289"/>
                  </a:lnTo>
                  <a:lnTo>
                    <a:pt x="2468" y="288"/>
                  </a:lnTo>
                  <a:lnTo>
                    <a:pt x="2469" y="280"/>
                  </a:lnTo>
                  <a:lnTo>
                    <a:pt x="2470" y="273"/>
                  </a:lnTo>
                  <a:lnTo>
                    <a:pt x="2473" y="264"/>
                  </a:lnTo>
                  <a:lnTo>
                    <a:pt x="2473" y="250"/>
                  </a:lnTo>
                  <a:lnTo>
                    <a:pt x="2473" y="248"/>
                  </a:lnTo>
                  <a:lnTo>
                    <a:pt x="2474" y="244"/>
                  </a:lnTo>
                  <a:lnTo>
                    <a:pt x="2475" y="243"/>
                  </a:lnTo>
                  <a:lnTo>
                    <a:pt x="2475" y="240"/>
                  </a:lnTo>
                  <a:lnTo>
                    <a:pt x="2477" y="239"/>
                  </a:lnTo>
                  <a:lnTo>
                    <a:pt x="2477" y="237"/>
                  </a:lnTo>
                  <a:lnTo>
                    <a:pt x="2475" y="234"/>
                  </a:lnTo>
                  <a:lnTo>
                    <a:pt x="2475" y="232"/>
                  </a:lnTo>
                  <a:lnTo>
                    <a:pt x="2475" y="230"/>
                  </a:lnTo>
                  <a:lnTo>
                    <a:pt x="2474" y="227"/>
                  </a:lnTo>
                  <a:lnTo>
                    <a:pt x="2474" y="224"/>
                  </a:lnTo>
                  <a:lnTo>
                    <a:pt x="2474" y="223"/>
                  </a:lnTo>
                  <a:lnTo>
                    <a:pt x="2475" y="220"/>
                  </a:lnTo>
                  <a:lnTo>
                    <a:pt x="2475" y="219"/>
                  </a:lnTo>
                  <a:lnTo>
                    <a:pt x="2475" y="212"/>
                  </a:lnTo>
                  <a:lnTo>
                    <a:pt x="2475" y="210"/>
                  </a:lnTo>
                  <a:lnTo>
                    <a:pt x="2477" y="210"/>
                  </a:lnTo>
                  <a:lnTo>
                    <a:pt x="2477" y="210"/>
                  </a:lnTo>
                  <a:lnTo>
                    <a:pt x="2478" y="210"/>
                  </a:lnTo>
                  <a:lnTo>
                    <a:pt x="2478" y="209"/>
                  </a:lnTo>
                  <a:lnTo>
                    <a:pt x="2478" y="198"/>
                  </a:lnTo>
                  <a:lnTo>
                    <a:pt x="2479" y="197"/>
                  </a:lnTo>
                  <a:lnTo>
                    <a:pt x="2480" y="196"/>
                  </a:lnTo>
                  <a:lnTo>
                    <a:pt x="2482" y="196"/>
                  </a:lnTo>
                  <a:lnTo>
                    <a:pt x="2483" y="193"/>
                  </a:lnTo>
                  <a:lnTo>
                    <a:pt x="2483" y="173"/>
                  </a:lnTo>
                  <a:lnTo>
                    <a:pt x="2482" y="169"/>
                  </a:lnTo>
                  <a:lnTo>
                    <a:pt x="2482" y="168"/>
                  </a:lnTo>
                  <a:lnTo>
                    <a:pt x="2480" y="167"/>
                  </a:lnTo>
                  <a:lnTo>
                    <a:pt x="2480" y="166"/>
                  </a:lnTo>
                  <a:lnTo>
                    <a:pt x="2480" y="164"/>
                  </a:lnTo>
                  <a:lnTo>
                    <a:pt x="2479" y="163"/>
                  </a:lnTo>
                  <a:lnTo>
                    <a:pt x="2479" y="161"/>
                  </a:lnTo>
                  <a:lnTo>
                    <a:pt x="2480" y="159"/>
                  </a:lnTo>
                  <a:lnTo>
                    <a:pt x="2480" y="157"/>
                  </a:lnTo>
                  <a:lnTo>
                    <a:pt x="2482" y="151"/>
                  </a:lnTo>
                  <a:lnTo>
                    <a:pt x="2482" y="143"/>
                  </a:lnTo>
                  <a:lnTo>
                    <a:pt x="2480" y="136"/>
                  </a:lnTo>
                  <a:lnTo>
                    <a:pt x="2482" y="137"/>
                  </a:lnTo>
                  <a:lnTo>
                    <a:pt x="2483" y="138"/>
                  </a:lnTo>
                  <a:lnTo>
                    <a:pt x="2483" y="138"/>
                  </a:lnTo>
                  <a:lnTo>
                    <a:pt x="2483" y="138"/>
                  </a:lnTo>
                  <a:lnTo>
                    <a:pt x="2483" y="137"/>
                  </a:lnTo>
                  <a:lnTo>
                    <a:pt x="2483" y="133"/>
                  </a:lnTo>
                  <a:lnTo>
                    <a:pt x="2483" y="133"/>
                  </a:lnTo>
                  <a:lnTo>
                    <a:pt x="2484" y="133"/>
                  </a:lnTo>
                  <a:lnTo>
                    <a:pt x="2484" y="136"/>
                  </a:lnTo>
                  <a:lnTo>
                    <a:pt x="2485" y="137"/>
                  </a:lnTo>
                  <a:lnTo>
                    <a:pt x="2485" y="140"/>
                  </a:lnTo>
                  <a:lnTo>
                    <a:pt x="2485" y="141"/>
                  </a:lnTo>
                  <a:lnTo>
                    <a:pt x="2485" y="143"/>
                  </a:lnTo>
                  <a:lnTo>
                    <a:pt x="2487" y="145"/>
                  </a:lnTo>
                  <a:lnTo>
                    <a:pt x="2488" y="145"/>
                  </a:lnTo>
                  <a:lnTo>
                    <a:pt x="2488" y="145"/>
                  </a:lnTo>
                  <a:lnTo>
                    <a:pt x="2488" y="143"/>
                  </a:lnTo>
                  <a:lnTo>
                    <a:pt x="2488" y="136"/>
                  </a:lnTo>
                  <a:lnTo>
                    <a:pt x="2489" y="135"/>
                  </a:lnTo>
                  <a:lnTo>
                    <a:pt x="2489" y="135"/>
                  </a:lnTo>
                  <a:lnTo>
                    <a:pt x="2490" y="135"/>
                  </a:lnTo>
                  <a:lnTo>
                    <a:pt x="2492" y="136"/>
                  </a:lnTo>
                  <a:lnTo>
                    <a:pt x="2493" y="136"/>
                  </a:lnTo>
                  <a:lnTo>
                    <a:pt x="2493" y="137"/>
                  </a:lnTo>
                  <a:lnTo>
                    <a:pt x="2494" y="136"/>
                  </a:lnTo>
                  <a:lnTo>
                    <a:pt x="2493" y="135"/>
                  </a:lnTo>
                  <a:lnTo>
                    <a:pt x="2493" y="132"/>
                  </a:lnTo>
                  <a:lnTo>
                    <a:pt x="2493" y="128"/>
                  </a:lnTo>
                  <a:lnTo>
                    <a:pt x="2492" y="126"/>
                  </a:lnTo>
                  <a:lnTo>
                    <a:pt x="2492" y="123"/>
                  </a:lnTo>
                  <a:lnTo>
                    <a:pt x="2492" y="121"/>
                  </a:lnTo>
                  <a:lnTo>
                    <a:pt x="2490" y="121"/>
                  </a:lnTo>
                  <a:lnTo>
                    <a:pt x="2492" y="121"/>
                  </a:lnTo>
                  <a:lnTo>
                    <a:pt x="2493" y="122"/>
                  </a:lnTo>
                  <a:lnTo>
                    <a:pt x="2494" y="123"/>
                  </a:lnTo>
                  <a:lnTo>
                    <a:pt x="2495" y="123"/>
                  </a:lnTo>
                  <a:lnTo>
                    <a:pt x="2495" y="123"/>
                  </a:lnTo>
                  <a:lnTo>
                    <a:pt x="2495" y="123"/>
                  </a:lnTo>
                  <a:lnTo>
                    <a:pt x="2497" y="121"/>
                  </a:lnTo>
                  <a:lnTo>
                    <a:pt x="2497" y="118"/>
                  </a:lnTo>
                  <a:lnTo>
                    <a:pt x="2495" y="117"/>
                  </a:lnTo>
                  <a:lnTo>
                    <a:pt x="2495" y="115"/>
                  </a:lnTo>
                  <a:lnTo>
                    <a:pt x="2495" y="112"/>
                  </a:lnTo>
                  <a:lnTo>
                    <a:pt x="2495" y="111"/>
                  </a:lnTo>
                  <a:lnTo>
                    <a:pt x="2495" y="110"/>
                  </a:lnTo>
                  <a:lnTo>
                    <a:pt x="2497" y="110"/>
                  </a:lnTo>
                  <a:lnTo>
                    <a:pt x="2498" y="111"/>
                  </a:lnTo>
                  <a:lnTo>
                    <a:pt x="2498" y="111"/>
                  </a:lnTo>
                  <a:lnTo>
                    <a:pt x="2498" y="112"/>
                  </a:lnTo>
                  <a:lnTo>
                    <a:pt x="2499" y="112"/>
                  </a:lnTo>
                  <a:lnTo>
                    <a:pt x="2499" y="112"/>
                  </a:lnTo>
                  <a:lnTo>
                    <a:pt x="2499" y="110"/>
                  </a:lnTo>
                  <a:lnTo>
                    <a:pt x="2499" y="97"/>
                  </a:lnTo>
                  <a:lnTo>
                    <a:pt x="2498" y="95"/>
                  </a:lnTo>
                  <a:lnTo>
                    <a:pt x="2498" y="92"/>
                  </a:lnTo>
                  <a:lnTo>
                    <a:pt x="2497" y="89"/>
                  </a:lnTo>
                  <a:lnTo>
                    <a:pt x="2497" y="86"/>
                  </a:lnTo>
                  <a:lnTo>
                    <a:pt x="2497" y="86"/>
                  </a:lnTo>
                  <a:lnTo>
                    <a:pt x="2497" y="86"/>
                  </a:lnTo>
                  <a:lnTo>
                    <a:pt x="2498" y="87"/>
                  </a:lnTo>
                  <a:lnTo>
                    <a:pt x="2499" y="90"/>
                  </a:lnTo>
                  <a:lnTo>
                    <a:pt x="2500" y="91"/>
                  </a:lnTo>
                  <a:lnTo>
                    <a:pt x="2502" y="94"/>
                  </a:lnTo>
                  <a:lnTo>
                    <a:pt x="2502" y="95"/>
                  </a:lnTo>
                  <a:lnTo>
                    <a:pt x="2503" y="96"/>
                  </a:lnTo>
                  <a:lnTo>
                    <a:pt x="2504" y="97"/>
                  </a:lnTo>
                  <a:lnTo>
                    <a:pt x="2504" y="97"/>
                  </a:lnTo>
                  <a:lnTo>
                    <a:pt x="2504" y="96"/>
                  </a:lnTo>
                  <a:lnTo>
                    <a:pt x="2504" y="94"/>
                  </a:lnTo>
                  <a:lnTo>
                    <a:pt x="2504" y="92"/>
                  </a:lnTo>
                  <a:lnTo>
                    <a:pt x="2504" y="90"/>
                  </a:lnTo>
                  <a:lnTo>
                    <a:pt x="2504" y="89"/>
                  </a:lnTo>
                  <a:lnTo>
                    <a:pt x="2505" y="89"/>
                  </a:lnTo>
                  <a:lnTo>
                    <a:pt x="2507" y="89"/>
                  </a:lnTo>
                  <a:lnTo>
                    <a:pt x="2508" y="90"/>
                  </a:lnTo>
                  <a:lnTo>
                    <a:pt x="2509" y="91"/>
                  </a:lnTo>
                  <a:lnTo>
                    <a:pt x="2509" y="92"/>
                  </a:lnTo>
                  <a:lnTo>
                    <a:pt x="2510" y="94"/>
                  </a:lnTo>
                  <a:lnTo>
                    <a:pt x="2512" y="94"/>
                  </a:lnTo>
                  <a:lnTo>
                    <a:pt x="2512" y="94"/>
                  </a:lnTo>
                  <a:lnTo>
                    <a:pt x="2512" y="92"/>
                  </a:lnTo>
                  <a:lnTo>
                    <a:pt x="2512" y="91"/>
                  </a:lnTo>
                  <a:lnTo>
                    <a:pt x="2512" y="89"/>
                  </a:lnTo>
                  <a:lnTo>
                    <a:pt x="2512" y="87"/>
                  </a:lnTo>
                  <a:lnTo>
                    <a:pt x="2513" y="86"/>
                  </a:lnTo>
                  <a:lnTo>
                    <a:pt x="2513" y="85"/>
                  </a:lnTo>
                  <a:lnTo>
                    <a:pt x="2514" y="84"/>
                  </a:lnTo>
                  <a:lnTo>
                    <a:pt x="2515" y="85"/>
                  </a:lnTo>
                  <a:lnTo>
                    <a:pt x="2515" y="87"/>
                  </a:lnTo>
                  <a:lnTo>
                    <a:pt x="2517" y="89"/>
                  </a:lnTo>
                  <a:lnTo>
                    <a:pt x="2518" y="90"/>
                  </a:lnTo>
                  <a:lnTo>
                    <a:pt x="2519" y="91"/>
                  </a:lnTo>
                  <a:lnTo>
                    <a:pt x="2519" y="91"/>
                  </a:lnTo>
                  <a:lnTo>
                    <a:pt x="2519" y="89"/>
                  </a:lnTo>
                  <a:lnTo>
                    <a:pt x="2519" y="87"/>
                  </a:lnTo>
                  <a:lnTo>
                    <a:pt x="2520" y="86"/>
                  </a:lnTo>
                  <a:lnTo>
                    <a:pt x="2520" y="86"/>
                  </a:lnTo>
                  <a:lnTo>
                    <a:pt x="2522" y="86"/>
                  </a:lnTo>
                  <a:lnTo>
                    <a:pt x="2523" y="86"/>
                  </a:lnTo>
                  <a:lnTo>
                    <a:pt x="2524" y="89"/>
                  </a:lnTo>
                  <a:lnTo>
                    <a:pt x="2525" y="90"/>
                  </a:lnTo>
                  <a:lnTo>
                    <a:pt x="2525" y="91"/>
                  </a:lnTo>
                  <a:lnTo>
                    <a:pt x="2527" y="92"/>
                  </a:lnTo>
                  <a:lnTo>
                    <a:pt x="2528" y="92"/>
                  </a:lnTo>
                  <a:lnTo>
                    <a:pt x="2528" y="92"/>
                  </a:lnTo>
                  <a:lnTo>
                    <a:pt x="2529" y="90"/>
                  </a:lnTo>
                  <a:lnTo>
                    <a:pt x="2529" y="89"/>
                  </a:lnTo>
                  <a:lnTo>
                    <a:pt x="2529" y="87"/>
                  </a:lnTo>
                  <a:lnTo>
                    <a:pt x="2529" y="87"/>
                  </a:lnTo>
                  <a:lnTo>
                    <a:pt x="2530" y="86"/>
                  </a:lnTo>
                  <a:lnTo>
                    <a:pt x="2531" y="86"/>
                  </a:lnTo>
                  <a:lnTo>
                    <a:pt x="2533" y="85"/>
                  </a:lnTo>
                  <a:lnTo>
                    <a:pt x="2533" y="82"/>
                  </a:lnTo>
                  <a:lnTo>
                    <a:pt x="2533" y="79"/>
                  </a:lnTo>
                  <a:lnTo>
                    <a:pt x="2531" y="77"/>
                  </a:lnTo>
                  <a:lnTo>
                    <a:pt x="2531" y="76"/>
                  </a:lnTo>
                  <a:lnTo>
                    <a:pt x="2531" y="75"/>
                  </a:lnTo>
                  <a:lnTo>
                    <a:pt x="2533" y="75"/>
                  </a:lnTo>
                  <a:lnTo>
                    <a:pt x="2533" y="76"/>
                  </a:lnTo>
                  <a:lnTo>
                    <a:pt x="2534" y="79"/>
                  </a:lnTo>
                  <a:lnTo>
                    <a:pt x="2535" y="80"/>
                  </a:lnTo>
                  <a:lnTo>
                    <a:pt x="2536" y="80"/>
                  </a:lnTo>
                  <a:lnTo>
                    <a:pt x="2538" y="79"/>
                  </a:lnTo>
                  <a:lnTo>
                    <a:pt x="2538" y="76"/>
                  </a:lnTo>
                  <a:lnTo>
                    <a:pt x="2538" y="66"/>
                  </a:lnTo>
                  <a:lnTo>
                    <a:pt x="2539" y="65"/>
                  </a:lnTo>
                  <a:lnTo>
                    <a:pt x="2540" y="64"/>
                  </a:lnTo>
                  <a:lnTo>
                    <a:pt x="2540" y="62"/>
                  </a:lnTo>
                  <a:lnTo>
                    <a:pt x="2541" y="62"/>
                  </a:lnTo>
                  <a:lnTo>
                    <a:pt x="2541" y="64"/>
                  </a:lnTo>
                  <a:lnTo>
                    <a:pt x="2543" y="66"/>
                  </a:lnTo>
                  <a:lnTo>
                    <a:pt x="2543" y="67"/>
                  </a:lnTo>
                  <a:lnTo>
                    <a:pt x="2544" y="69"/>
                  </a:lnTo>
                  <a:lnTo>
                    <a:pt x="2544" y="70"/>
                  </a:lnTo>
                  <a:lnTo>
                    <a:pt x="2545" y="71"/>
                  </a:lnTo>
                  <a:lnTo>
                    <a:pt x="2545" y="71"/>
                  </a:lnTo>
                  <a:lnTo>
                    <a:pt x="2545" y="71"/>
                  </a:lnTo>
                  <a:lnTo>
                    <a:pt x="2545" y="70"/>
                  </a:lnTo>
                  <a:lnTo>
                    <a:pt x="2546" y="69"/>
                  </a:lnTo>
                  <a:lnTo>
                    <a:pt x="2546" y="67"/>
                  </a:lnTo>
                  <a:lnTo>
                    <a:pt x="2546" y="66"/>
                  </a:lnTo>
                  <a:lnTo>
                    <a:pt x="2548" y="65"/>
                  </a:lnTo>
                  <a:lnTo>
                    <a:pt x="2549" y="66"/>
                  </a:lnTo>
                  <a:lnTo>
                    <a:pt x="2549" y="66"/>
                  </a:lnTo>
                  <a:lnTo>
                    <a:pt x="2550" y="67"/>
                  </a:lnTo>
                  <a:lnTo>
                    <a:pt x="2551" y="67"/>
                  </a:lnTo>
                  <a:lnTo>
                    <a:pt x="2553" y="69"/>
                  </a:lnTo>
                  <a:lnTo>
                    <a:pt x="2553" y="69"/>
                  </a:lnTo>
                  <a:lnTo>
                    <a:pt x="2554" y="69"/>
                  </a:lnTo>
                  <a:lnTo>
                    <a:pt x="2554" y="66"/>
                  </a:lnTo>
                  <a:lnTo>
                    <a:pt x="2554" y="66"/>
                  </a:lnTo>
                  <a:lnTo>
                    <a:pt x="2555" y="66"/>
                  </a:lnTo>
                  <a:lnTo>
                    <a:pt x="2555" y="67"/>
                  </a:lnTo>
                  <a:lnTo>
                    <a:pt x="2556" y="67"/>
                  </a:lnTo>
                  <a:lnTo>
                    <a:pt x="2556" y="69"/>
                  </a:lnTo>
                  <a:lnTo>
                    <a:pt x="2561" y="69"/>
                  </a:lnTo>
                  <a:lnTo>
                    <a:pt x="2563" y="67"/>
                  </a:lnTo>
                  <a:lnTo>
                    <a:pt x="2563" y="66"/>
                  </a:lnTo>
                  <a:lnTo>
                    <a:pt x="2563" y="65"/>
                  </a:lnTo>
                  <a:lnTo>
                    <a:pt x="2561" y="64"/>
                  </a:lnTo>
                  <a:lnTo>
                    <a:pt x="2561" y="64"/>
                  </a:lnTo>
                  <a:lnTo>
                    <a:pt x="2564" y="64"/>
                  </a:lnTo>
                  <a:lnTo>
                    <a:pt x="2565" y="66"/>
                  </a:lnTo>
                  <a:lnTo>
                    <a:pt x="2566" y="69"/>
                  </a:lnTo>
                  <a:lnTo>
                    <a:pt x="2566" y="71"/>
                  </a:lnTo>
                  <a:lnTo>
                    <a:pt x="2569" y="72"/>
                  </a:lnTo>
                  <a:lnTo>
                    <a:pt x="2570" y="74"/>
                  </a:lnTo>
                  <a:lnTo>
                    <a:pt x="2571" y="75"/>
                  </a:lnTo>
                  <a:lnTo>
                    <a:pt x="2571" y="76"/>
                  </a:lnTo>
                  <a:lnTo>
                    <a:pt x="2574" y="76"/>
                  </a:lnTo>
                  <a:lnTo>
                    <a:pt x="2574" y="77"/>
                  </a:lnTo>
                  <a:lnTo>
                    <a:pt x="2574" y="80"/>
                  </a:lnTo>
                  <a:lnTo>
                    <a:pt x="2575" y="81"/>
                  </a:lnTo>
                  <a:lnTo>
                    <a:pt x="2576" y="82"/>
                  </a:lnTo>
                  <a:lnTo>
                    <a:pt x="2578" y="82"/>
                  </a:lnTo>
                  <a:lnTo>
                    <a:pt x="2579" y="82"/>
                  </a:lnTo>
                  <a:lnTo>
                    <a:pt x="2579" y="82"/>
                  </a:lnTo>
                  <a:lnTo>
                    <a:pt x="2580" y="84"/>
                  </a:lnTo>
                  <a:lnTo>
                    <a:pt x="2581" y="87"/>
                  </a:lnTo>
                  <a:lnTo>
                    <a:pt x="2583" y="90"/>
                  </a:lnTo>
                  <a:lnTo>
                    <a:pt x="2584" y="91"/>
                  </a:lnTo>
                  <a:lnTo>
                    <a:pt x="2585" y="92"/>
                  </a:lnTo>
                  <a:lnTo>
                    <a:pt x="2588" y="95"/>
                  </a:lnTo>
                  <a:lnTo>
                    <a:pt x="2589" y="97"/>
                  </a:lnTo>
                  <a:lnTo>
                    <a:pt x="2590" y="100"/>
                  </a:lnTo>
                  <a:lnTo>
                    <a:pt x="2591" y="101"/>
                  </a:lnTo>
                  <a:lnTo>
                    <a:pt x="2593" y="102"/>
                  </a:lnTo>
                  <a:lnTo>
                    <a:pt x="2594" y="105"/>
                  </a:lnTo>
                  <a:lnTo>
                    <a:pt x="2594" y="106"/>
                  </a:lnTo>
                  <a:lnTo>
                    <a:pt x="2594" y="107"/>
                  </a:lnTo>
                  <a:lnTo>
                    <a:pt x="2593" y="107"/>
                  </a:lnTo>
                  <a:lnTo>
                    <a:pt x="2593" y="108"/>
                  </a:lnTo>
                  <a:lnTo>
                    <a:pt x="2591" y="108"/>
                  </a:lnTo>
                  <a:lnTo>
                    <a:pt x="2590" y="108"/>
                  </a:lnTo>
                  <a:lnTo>
                    <a:pt x="2589" y="108"/>
                  </a:lnTo>
                  <a:lnTo>
                    <a:pt x="2588" y="110"/>
                  </a:lnTo>
                  <a:lnTo>
                    <a:pt x="2588" y="112"/>
                  </a:lnTo>
                  <a:lnTo>
                    <a:pt x="2589" y="115"/>
                  </a:lnTo>
                  <a:lnTo>
                    <a:pt x="2589" y="120"/>
                  </a:lnTo>
                  <a:lnTo>
                    <a:pt x="2590" y="123"/>
                  </a:lnTo>
                  <a:lnTo>
                    <a:pt x="2591" y="126"/>
                  </a:lnTo>
                  <a:lnTo>
                    <a:pt x="2593" y="128"/>
                  </a:lnTo>
                  <a:lnTo>
                    <a:pt x="2594" y="131"/>
                  </a:lnTo>
                  <a:lnTo>
                    <a:pt x="2595" y="132"/>
                  </a:lnTo>
                  <a:lnTo>
                    <a:pt x="2596" y="133"/>
                  </a:lnTo>
                  <a:lnTo>
                    <a:pt x="2598" y="135"/>
                  </a:lnTo>
                  <a:lnTo>
                    <a:pt x="2598" y="136"/>
                  </a:lnTo>
                  <a:lnTo>
                    <a:pt x="2600" y="138"/>
                  </a:lnTo>
                  <a:lnTo>
                    <a:pt x="2604" y="140"/>
                  </a:lnTo>
                  <a:lnTo>
                    <a:pt x="2606" y="141"/>
                  </a:lnTo>
                  <a:lnTo>
                    <a:pt x="2607" y="143"/>
                  </a:lnTo>
                  <a:lnTo>
                    <a:pt x="2610" y="146"/>
                  </a:lnTo>
                  <a:lnTo>
                    <a:pt x="2611" y="148"/>
                  </a:lnTo>
                  <a:lnTo>
                    <a:pt x="2612" y="148"/>
                  </a:lnTo>
                  <a:lnTo>
                    <a:pt x="2614" y="150"/>
                  </a:lnTo>
                  <a:lnTo>
                    <a:pt x="2614" y="150"/>
                  </a:lnTo>
                  <a:lnTo>
                    <a:pt x="2612" y="148"/>
                  </a:lnTo>
                  <a:lnTo>
                    <a:pt x="2612" y="147"/>
                  </a:lnTo>
                  <a:lnTo>
                    <a:pt x="2612" y="146"/>
                  </a:lnTo>
                  <a:lnTo>
                    <a:pt x="2612" y="145"/>
                  </a:lnTo>
                  <a:lnTo>
                    <a:pt x="2614" y="143"/>
                  </a:lnTo>
                  <a:lnTo>
                    <a:pt x="2615" y="146"/>
                  </a:lnTo>
                  <a:lnTo>
                    <a:pt x="2616" y="147"/>
                  </a:lnTo>
                  <a:lnTo>
                    <a:pt x="2617" y="147"/>
                  </a:lnTo>
                  <a:lnTo>
                    <a:pt x="2619" y="150"/>
                  </a:lnTo>
                  <a:lnTo>
                    <a:pt x="2619" y="151"/>
                  </a:lnTo>
                  <a:lnTo>
                    <a:pt x="2620" y="152"/>
                  </a:lnTo>
                  <a:lnTo>
                    <a:pt x="2621" y="152"/>
                  </a:lnTo>
                  <a:lnTo>
                    <a:pt x="2621" y="152"/>
                  </a:lnTo>
                  <a:lnTo>
                    <a:pt x="2624" y="152"/>
                  </a:lnTo>
                  <a:lnTo>
                    <a:pt x="2626" y="155"/>
                  </a:lnTo>
                  <a:lnTo>
                    <a:pt x="2630" y="157"/>
                  </a:lnTo>
                  <a:lnTo>
                    <a:pt x="2631" y="157"/>
                  </a:lnTo>
                  <a:lnTo>
                    <a:pt x="2634" y="156"/>
                  </a:lnTo>
                  <a:lnTo>
                    <a:pt x="2635" y="156"/>
                  </a:lnTo>
                  <a:lnTo>
                    <a:pt x="2637" y="157"/>
                  </a:lnTo>
                  <a:lnTo>
                    <a:pt x="2637" y="157"/>
                  </a:lnTo>
                  <a:lnTo>
                    <a:pt x="2639" y="159"/>
                  </a:lnTo>
                  <a:lnTo>
                    <a:pt x="2639" y="161"/>
                  </a:lnTo>
                  <a:lnTo>
                    <a:pt x="2640" y="163"/>
                  </a:lnTo>
                  <a:lnTo>
                    <a:pt x="2640" y="164"/>
                  </a:lnTo>
                  <a:lnTo>
                    <a:pt x="2646" y="176"/>
                  </a:lnTo>
                  <a:lnTo>
                    <a:pt x="2652" y="186"/>
                  </a:lnTo>
                  <a:lnTo>
                    <a:pt x="2655" y="189"/>
                  </a:lnTo>
                  <a:lnTo>
                    <a:pt x="2655" y="192"/>
                  </a:lnTo>
                  <a:lnTo>
                    <a:pt x="2656" y="196"/>
                  </a:lnTo>
                  <a:lnTo>
                    <a:pt x="2659" y="198"/>
                  </a:lnTo>
                  <a:lnTo>
                    <a:pt x="2661" y="203"/>
                  </a:lnTo>
                  <a:lnTo>
                    <a:pt x="2664" y="207"/>
                  </a:lnTo>
                  <a:lnTo>
                    <a:pt x="2666" y="209"/>
                  </a:lnTo>
                  <a:lnTo>
                    <a:pt x="2672" y="219"/>
                  </a:lnTo>
                  <a:lnTo>
                    <a:pt x="2678" y="233"/>
                  </a:lnTo>
                  <a:lnTo>
                    <a:pt x="2682" y="249"/>
                  </a:lnTo>
                  <a:lnTo>
                    <a:pt x="2681" y="264"/>
                  </a:lnTo>
                  <a:lnTo>
                    <a:pt x="2681" y="266"/>
                  </a:lnTo>
                  <a:lnTo>
                    <a:pt x="2680" y="269"/>
                  </a:lnTo>
                  <a:lnTo>
                    <a:pt x="2680" y="271"/>
                  </a:lnTo>
                  <a:lnTo>
                    <a:pt x="2678" y="274"/>
                  </a:lnTo>
                  <a:lnTo>
                    <a:pt x="2677" y="275"/>
                  </a:lnTo>
                  <a:lnTo>
                    <a:pt x="2675" y="275"/>
                  </a:lnTo>
                  <a:lnTo>
                    <a:pt x="2674" y="275"/>
                  </a:lnTo>
                  <a:lnTo>
                    <a:pt x="2671" y="274"/>
                  </a:lnTo>
                  <a:lnTo>
                    <a:pt x="2670" y="275"/>
                  </a:lnTo>
                  <a:lnTo>
                    <a:pt x="2669" y="275"/>
                  </a:lnTo>
                  <a:lnTo>
                    <a:pt x="2669" y="276"/>
                  </a:lnTo>
                  <a:lnTo>
                    <a:pt x="2667" y="278"/>
                  </a:lnTo>
                  <a:lnTo>
                    <a:pt x="2667" y="278"/>
                  </a:lnTo>
                  <a:lnTo>
                    <a:pt x="2666" y="276"/>
                  </a:lnTo>
                  <a:lnTo>
                    <a:pt x="2664" y="276"/>
                  </a:lnTo>
                  <a:lnTo>
                    <a:pt x="2661" y="274"/>
                  </a:lnTo>
                  <a:lnTo>
                    <a:pt x="2659" y="271"/>
                  </a:lnTo>
                  <a:lnTo>
                    <a:pt x="2654" y="269"/>
                  </a:lnTo>
                  <a:lnTo>
                    <a:pt x="2650" y="266"/>
                  </a:lnTo>
                  <a:lnTo>
                    <a:pt x="2647" y="264"/>
                  </a:lnTo>
                  <a:lnTo>
                    <a:pt x="2646" y="263"/>
                  </a:lnTo>
                  <a:lnTo>
                    <a:pt x="2644" y="260"/>
                  </a:lnTo>
                  <a:lnTo>
                    <a:pt x="2641" y="258"/>
                  </a:lnTo>
                  <a:lnTo>
                    <a:pt x="2640" y="253"/>
                  </a:lnTo>
                  <a:lnTo>
                    <a:pt x="2635" y="247"/>
                  </a:lnTo>
                  <a:lnTo>
                    <a:pt x="2630" y="240"/>
                  </a:lnTo>
                  <a:lnTo>
                    <a:pt x="2624" y="235"/>
                  </a:lnTo>
                  <a:lnTo>
                    <a:pt x="2622" y="234"/>
                  </a:lnTo>
                  <a:lnTo>
                    <a:pt x="2621" y="234"/>
                  </a:lnTo>
                  <a:lnTo>
                    <a:pt x="2621" y="235"/>
                  </a:lnTo>
                  <a:lnTo>
                    <a:pt x="2621" y="237"/>
                  </a:lnTo>
                  <a:lnTo>
                    <a:pt x="2621" y="238"/>
                  </a:lnTo>
                  <a:lnTo>
                    <a:pt x="2621" y="239"/>
                  </a:lnTo>
                  <a:lnTo>
                    <a:pt x="2621" y="240"/>
                  </a:lnTo>
                  <a:lnTo>
                    <a:pt x="2624" y="243"/>
                  </a:lnTo>
                  <a:lnTo>
                    <a:pt x="2626" y="245"/>
                  </a:lnTo>
                  <a:lnTo>
                    <a:pt x="2626" y="248"/>
                  </a:lnTo>
                  <a:lnTo>
                    <a:pt x="2629" y="250"/>
                  </a:lnTo>
                  <a:lnTo>
                    <a:pt x="2630" y="253"/>
                  </a:lnTo>
                  <a:lnTo>
                    <a:pt x="2630" y="256"/>
                  </a:lnTo>
                  <a:lnTo>
                    <a:pt x="2632" y="259"/>
                  </a:lnTo>
                  <a:lnTo>
                    <a:pt x="2632" y="261"/>
                  </a:lnTo>
                  <a:lnTo>
                    <a:pt x="2635" y="263"/>
                  </a:lnTo>
                  <a:lnTo>
                    <a:pt x="2637" y="264"/>
                  </a:lnTo>
                  <a:lnTo>
                    <a:pt x="2639" y="269"/>
                  </a:lnTo>
                  <a:lnTo>
                    <a:pt x="2640" y="274"/>
                  </a:lnTo>
                  <a:lnTo>
                    <a:pt x="2642" y="279"/>
                  </a:lnTo>
                  <a:lnTo>
                    <a:pt x="2644" y="285"/>
                  </a:lnTo>
                  <a:lnTo>
                    <a:pt x="2645" y="290"/>
                  </a:lnTo>
                  <a:lnTo>
                    <a:pt x="2645" y="295"/>
                  </a:lnTo>
                  <a:lnTo>
                    <a:pt x="2649" y="314"/>
                  </a:lnTo>
                  <a:lnTo>
                    <a:pt x="2650" y="331"/>
                  </a:lnTo>
                  <a:lnTo>
                    <a:pt x="2651" y="334"/>
                  </a:lnTo>
                  <a:lnTo>
                    <a:pt x="2652" y="335"/>
                  </a:lnTo>
                  <a:lnTo>
                    <a:pt x="2654" y="336"/>
                  </a:lnTo>
                  <a:lnTo>
                    <a:pt x="2655" y="336"/>
                  </a:lnTo>
                  <a:lnTo>
                    <a:pt x="2655" y="336"/>
                  </a:lnTo>
                  <a:lnTo>
                    <a:pt x="2657" y="340"/>
                  </a:lnTo>
                  <a:lnTo>
                    <a:pt x="2660" y="342"/>
                  </a:lnTo>
                  <a:lnTo>
                    <a:pt x="2661" y="345"/>
                  </a:lnTo>
                  <a:lnTo>
                    <a:pt x="2662" y="347"/>
                  </a:lnTo>
                  <a:lnTo>
                    <a:pt x="2665" y="351"/>
                  </a:lnTo>
                  <a:lnTo>
                    <a:pt x="2667" y="353"/>
                  </a:lnTo>
                  <a:lnTo>
                    <a:pt x="2669" y="355"/>
                  </a:lnTo>
                  <a:lnTo>
                    <a:pt x="2671" y="356"/>
                  </a:lnTo>
                  <a:lnTo>
                    <a:pt x="2672" y="355"/>
                  </a:lnTo>
                  <a:lnTo>
                    <a:pt x="2674" y="352"/>
                  </a:lnTo>
                  <a:lnTo>
                    <a:pt x="2674" y="349"/>
                  </a:lnTo>
                  <a:lnTo>
                    <a:pt x="2674" y="345"/>
                  </a:lnTo>
                  <a:lnTo>
                    <a:pt x="2671" y="340"/>
                  </a:lnTo>
                  <a:lnTo>
                    <a:pt x="2671" y="337"/>
                  </a:lnTo>
                  <a:lnTo>
                    <a:pt x="2670" y="336"/>
                  </a:lnTo>
                  <a:lnTo>
                    <a:pt x="2669" y="336"/>
                  </a:lnTo>
                  <a:lnTo>
                    <a:pt x="2667" y="335"/>
                  </a:lnTo>
                  <a:lnTo>
                    <a:pt x="2666" y="334"/>
                  </a:lnTo>
                  <a:lnTo>
                    <a:pt x="2665" y="334"/>
                  </a:lnTo>
                  <a:lnTo>
                    <a:pt x="2664" y="332"/>
                  </a:lnTo>
                  <a:lnTo>
                    <a:pt x="2662" y="330"/>
                  </a:lnTo>
                  <a:lnTo>
                    <a:pt x="2662" y="327"/>
                  </a:lnTo>
                  <a:lnTo>
                    <a:pt x="2661" y="324"/>
                  </a:lnTo>
                  <a:lnTo>
                    <a:pt x="2660" y="321"/>
                  </a:lnTo>
                  <a:lnTo>
                    <a:pt x="2660" y="320"/>
                  </a:lnTo>
                  <a:lnTo>
                    <a:pt x="2659" y="316"/>
                  </a:lnTo>
                  <a:lnTo>
                    <a:pt x="2659" y="314"/>
                  </a:lnTo>
                  <a:lnTo>
                    <a:pt x="2659" y="310"/>
                  </a:lnTo>
                  <a:lnTo>
                    <a:pt x="2660" y="309"/>
                  </a:lnTo>
                  <a:lnTo>
                    <a:pt x="2661" y="307"/>
                  </a:lnTo>
                  <a:lnTo>
                    <a:pt x="2664" y="307"/>
                  </a:lnTo>
                  <a:lnTo>
                    <a:pt x="2665" y="309"/>
                  </a:lnTo>
                  <a:lnTo>
                    <a:pt x="2667" y="310"/>
                  </a:lnTo>
                  <a:lnTo>
                    <a:pt x="2669" y="314"/>
                  </a:lnTo>
                  <a:lnTo>
                    <a:pt x="2670" y="319"/>
                  </a:lnTo>
                  <a:lnTo>
                    <a:pt x="2671" y="322"/>
                  </a:lnTo>
                  <a:lnTo>
                    <a:pt x="2672" y="325"/>
                  </a:lnTo>
                  <a:lnTo>
                    <a:pt x="2675" y="326"/>
                  </a:lnTo>
                  <a:lnTo>
                    <a:pt x="2676" y="327"/>
                  </a:lnTo>
                  <a:lnTo>
                    <a:pt x="2678" y="329"/>
                  </a:lnTo>
                  <a:lnTo>
                    <a:pt x="2680" y="330"/>
                  </a:lnTo>
                  <a:lnTo>
                    <a:pt x="2681" y="330"/>
                  </a:lnTo>
                  <a:lnTo>
                    <a:pt x="2683" y="331"/>
                  </a:lnTo>
                  <a:lnTo>
                    <a:pt x="2685" y="332"/>
                  </a:lnTo>
                  <a:lnTo>
                    <a:pt x="2687" y="334"/>
                  </a:lnTo>
                  <a:lnTo>
                    <a:pt x="2688" y="335"/>
                  </a:lnTo>
                  <a:lnTo>
                    <a:pt x="2690" y="336"/>
                  </a:lnTo>
                  <a:lnTo>
                    <a:pt x="2690" y="335"/>
                  </a:lnTo>
                  <a:lnTo>
                    <a:pt x="2690" y="334"/>
                  </a:lnTo>
                  <a:lnTo>
                    <a:pt x="2687" y="327"/>
                  </a:lnTo>
                  <a:lnTo>
                    <a:pt x="2685" y="321"/>
                  </a:lnTo>
                  <a:lnTo>
                    <a:pt x="2685" y="316"/>
                  </a:lnTo>
                  <a:lnTo>
                    <a:pt x="2681" y="309"/>
                  </a:lnTo>
                  <a:lnTo>
                    <a:pt x="2678" y="301"/>
                  </a:lnTo>
                  <a:lnTo>
                    <a:pt x="2678" y="295"/>
                  </a:lnTo>
                  <a:lnTo>
                    <a:pt x="2680" y="294"/>
                  </a:lnTo>
                  <a:lnTo>
                    <a:pt x="2681" y="293"/>
                  </a:lnTo>
                  <a:lnTo>
                    <a:pt x="2682" y="291"/>
                  </a:lnTo>
                  <a:lnTo>
                    <a:pt x="2685" y="290"/>
                  </a:lnTo>
                  <a:lnTo>
                    <a:pt x="2685" y="288"/>
                  </a:lnTo>
                  <a:lnTo>
                    <a:pt x="2686" y="285"/>
                  </a:lnTo>
                  <a:lnTo>
                    <a:pt x="2686" y="281"/>
                  </a:lnTo>
                  <a:lnTo>
                    <a:pt x="2687" y="279"/>
                  </a:lnTo>
                  <a:lnTo>
                    <a:pt x="2688" y="276"/>
                  </a:lnTo>
                  <a:lnTo>
                    <a:pt x="2690" y="274"/>
                  </a:lnTo>
                  <a:lnTo>
                    <a:pt x="2690" y="269"/>
                  </a:lnTo>
                  <a:lnTo>
                    <a:pt x="2690" y="268"/>
                  </a:lnTo>
                  <a:lnTo>
                    <a:pt x="2690" y="266"/>
                  </a:lnTo>
                  <a:lnTo>
                    <a:pt x="2690" y="265"/>
                  </a:lnTo>
                  <a:lnTo>
                    <a:pt x="2691" y="265"/>
                  </a:lnTo>
                  <a:lnTo>
                    <a:pt x="2692" y="266"/>
                  </a:lnTo>
                  <a:lnTo>
                    <a:pt x="2692" y="269"/>
                  </a:lnTo>
                  <a:lnTo>
                    <a:pt x="2693" y="271"/>
                  </a:lnTo>
                  <a:lnTo>
                    <a:pt x="2695" y="274"/>
                  </a:lnTo>
                  <a:lnTo>
                    <a:pt x="2697" y="276"/>
                  </a:lnTo>
                  <a:lnTo>
                    <a:pt x="2697" y="279"/>
                  </a:lnTo>
                  <a:lnTo>
                    <a:pt x="2698" y="279"/>
                  </a:lnTo>
                  <a:lnTo>
                    <a:pt x="2701" y="280"/>
                  </a:lnTo>
                  <a:lnTo>
                    <a:pt x="2702" y="281"/>
                  </a:lnTo>
                  <a:lnTo>
                    <a:pt x="2703" y="284"/>
                  </a:lnTo>
                  <a:lnTo>
                    <a:pt x="2703" y="284"/>
                  </a:lnTo>
                  <a:lnTo>
                    <a:pt x="2705" y="284"/>
                  </a:lnTo>
                  <a:lnTo>
                    <a:pt x="2705" y="281"/>
                  </a:lnTo>
                  <a:lnTo>
                    <a:pt x="2705" y="269"/>
                  </a:lnTo>
                  <a:lnTo>
                    <a:pt x="2703" y="261"/>
                  </a:lnTo>
                  <a:lnTo>
                    <a:pt x="2701" y="254"/>
                  </a:lnTo>
                  <a:lnTo>
                    <a:pt x="2700" y="248"/>
                  </a:lnTo>
                  <a:lnTo>
                    <a:pt x="2698" y="243"/>
                  </a:lnTo>
                  <a:lnTo>
                    <a:pt x="2697" y="238"/>
                  </a:lnTo>
                  <a:lnTo>
                    <a:pt x="2697" y="233"/>
                  </a:lnTo>
                  <a:lnTo>
                    <a:pt x="2697" y="225"/>
                  </a:lnTo>
                  <a:lnTo>
                    <a:pt x="2696" y="219"/>
                  </a:lnTo>
                  <a:lnTo>
                    <a:pt x="2695" y="214"/>
                  </a:lnTo>
                  <a:lnTo>
                    <a:pt x="2695" y="210"/>
                  </a:lnTo>
                  <a:lnTo>
                    <a:pt x="2695" y="208"/>
                  </a:lnTo>
                  <a:lnTo>
                    <a:pt x="2693" y="204"/>
                  </a:lnTo>
                  <a:lnTo>
                    <a:pt x="2692" y="202"/>
                  </a:lnTo>
                  <a:lnTo>
                    <a:pt x="2690" y="196"/>
                  </a:lnTo>
                  <a:lnTo>
                    <a:pt x="2692" y="198"/>
                  </a:lnTo>
                  <a:lnTo>
                    <a:pt x="2695" y="202"/>
                  </a:lnTo>
                  <a:lnTo>
                    <a:pt x="2697" y="203"/>
                  </a:lnTo>
                  <a:lnTo>
                    <a:pt x="2700" y="204"/>
                  </a:lnTo>
                  <a:lnTo>
                    <a:pt x="2702" y="205"/>
                  </a:lnTo>
                  <a:lnTo>
                    <a:pt x="2703" y="207"/>
                  </a:lnTo>
                  <a:lnTo>
                    <a:pt x="2705" y="208"/>
                  </a:lnTo>
                  <a:lnTo>
                    <a:pt x="2705" y="209"/>
                  </a:lnTo>
                  <a:lnTo>
                    <a:pt x="2707" y="214"/>
                  </a:lnTo>
                  <a:lnTo>
                    <a:pt x="2710" y="219"/>
                  </a:lnTo>
                  <a:lnTo>
                    <a:pt x="2711" y="224"/>
                  </a:lnTo>
                  <a:lnTo>
                    <a:pt x="2711" y="228"/>
                  </a:lnTo>
                  <a:lnTo>
                    <a:pt x="2711" y="230"/>
                  </a:lnTo>
                  <a:lnTo>
                    <a:pt x="2710" y="232"/>
                  </a:lnTo>
                  <a:lnTo>
                    <a:pt x="2710" y="233"/>
                  </a:lnTo>
                  <a:lnTo>
                    <a:pt x="2708" y="233"/>
                  </a:lnTo>
                  <a:lnTo>
                    <a:pt x="2707" y="234"/>
                  </a:lnTo>
                  <a:lnTo>
                    <a:pt x="2706" y="234"/>
                  </a:lnTo>
                  <a:lnTo>
                    <a:pt x="2706" y="235"/>
                  </a:lnTo>
                  <a:lnTo>
                    <a:pt x="2705" y="238"/>
                  </a:lnTo>
                  <a:lnTo>
                    <a:pt x="2706" y="247"/>
                  </a:lnTo>
                  <a:lnTo>
                    <a:pt x="2710" y="254"/>
                  </a:lnTo>
                  <a:lnTo>
                    <a:pt x="2713" y="261"/>
                  </a:lnTo>
                  <a:lnTo>
                    <a:pt x="2715" y="265"/>
                  </a:lnTo>
                  <a:lnTo>
                    <a:pt x="2716" y="266"/>
                  </a:lnTo>
                  <a:lnTo>
                    <a:pt x="2717" y="268"/>
                  </a:lnTo>
                  <a:lnTo>
                    <a:pt x="2718" y="266"/>
                  </a:lnTo>
                  <a:lnTo>
                    <a:pt x="2721" y="265"/>
                  </a:lnTo>
                  <a:lnTo>
                    <a:pt x="2722" y="264"/>
                  </a:lnTo>
                  <a:lnTo>
                    <a:pt x="2723" y="261"/>
                  </a:lnTo>
                  <a:lnTo>
                    <a:pt x="2723" y="255"/>
                  </a:lnTo>
                  <a:lnTo>
                    <a:pt x="2723" y="248"/>
                  </a:lnTo>
                  <a:lnTo>
                    <a:pt x="2723" y="240"/>
                  </a:lnTo>
                  <a:lnTo>
                    <a:pt x="2723" y="238"/>
                  </a:lnTo>
                  <a:lnTo>
                    <a:pt x="2726" y="235"/>
                  </a:lnTo>
                  <a:lnTo>
                    <a:pt x="2727" y="233"/>
                  </a:lnTo>
                  <a:lnTo>
                    <a:pt x="2730" y="232"/>
                  </a:lnTo>
                  <a:lnTo>
                    <a:pt x="2731" y="230"/>
                  </a:lnTo>
                  <a:lnTo>
                    <a:pt x="2733" y="225"/>
                  </a:lnTo>
                  <a:lnTo>
                    <a:pt x="2735" y="223"/>
                  </a:lnTo>
                  <a:lnTo>
                    <a:pt x="2737" y="220"/>
                  </a:lnTo>
                  <a:lnTo>
                    <a:pt x="2740" y="218"/>
                  </a:lnTo>
                  <a:lnTo>
                    <a:pt x="2742" y="217"/>
                  </a:lnTo>
                  <a:lnTo>
                    <a:pt x="2743" y="217"/>
                  </a:lnTo>
                  <a:lnTo>
                    <a:pt x="2745" y="214"/>
                  </a:lnTo>
                  <a:lnTo>
                    <a:pt x="2746" y="213"/>
                  </a:lnTo>
                  <a:lnTo>
                    <a:pt x="2747" y="209"/>
                  </a:lnTo>
                  <a:lnTo>
                    <a:pt x="2748" y="207"/>
                  </a:lnTo>
                  <a:lnTo>
                    <a:pt x="2749" y="204"/>
                  </a:lnTo>
                  <a:lnTo>
                    <a:pt x="2752" y="202"/>
                  </a:lnTo>
                  <a:lnTo>
                    <a:pt x="2753" y="202"/>
                  </a:lnTo>
                  <a:lnTo>
                    <a:pt x="2754" y="204"/>
                  </a:lnTo>
                  <a:lnTo>
                    <a:pt x="2754" y="207"/>
                  </a:lnTo>
                  <a:lnTo>
                    <a:pt x="2754" y="209"/>
                  </a:lnTo>
                  <a:lnTo>
                    <a:pt x="2754" y="213"/>
                  </a:lnTo>
                  <a:lnTo>
                    <a:pt x="2754" y="214"/>
                  </a:lnTo>
                  <a:lnTo>
                    <a:pt x="2754" y="217"/>
                  </a:lnTo>
                  <a:lnTo>
                    <a:pt x="2754" y="219"/>
                  </a:lnTo>
                  <a:lnTo>
                    <a:pt x="2756" y="223"/>
                  </a:lnTo>
                  <a:lnTo>
                    <a:pt x="2757" y="224"/>
                  </a:lnTo>
                  <a:lnTo>
                    <a:pt x="2758" y="227"/>
                  </a:lnTo>
                  <a:lnTo>
                    <a:pt x="2759" y="228"/>
                  </a:lnTo>
                  <a:lnTo>
                    <a:pt x="2761" y="228"/>
                  </a:lnTo>
                  <a:lnTo>
                    <a:pt x="2762" y="228"/>
                  </a:lnTo>
                  <a:lnTo>
                    <a:pt x="2762" y="219"/>
                  </a:lnTo>
                  <a:lnTo>
                    <a:pt x="2764" y="219"/>
                  </a:lnTo>
                  <a:lnTo>
                    <a:pt x="2764" y="218"/>
                  </a:lnTo>
                  <a:lnTo>
                    <a:pt x="2764" y="217"/>
                  </a:lnTo>
                  <a:lnTo>
                    <a:pt x="2766" y="214"/>
                  </a:lnTo>
                  <a:lnTo>
                    <a:pt x="2767" y="213"/>
                  </a:lnTo>
                  <a:lnTo>
                    <a:pt x="2768" y="214"/>
                  </a:lnTo>
                  <a:lnTo>
                    <a:pt x="2769" y="215"/>
                  </a:lnTo>
                  <a:lnTo>
                    <a:pt x="2772" y="218"/>
                  </a:lnTo>
                  <a:lnTo>
                    <a:pt x="2773" y="219"/>
                  </a:lnTo>
                  <a:lnTo>
                    <a:pt x="2773" y="219"/>
                  </a:lnTo>
                  <a:lnTo>
                    <a:pt x="2774" y="219"/>
                  </a:lnTo>
                  <a:lnTo>
                    <a:pt x="2776" y="218"/>
                  </a:lnTo>
                  <a:lnTo>
                    <a:pt x="2776" y="217"/>
                  </a:lnTo>
                  <a:lnTo>
                    <a:pt x="2777" y="217"/>
                  </a:lnTo>
                  <a:lnTo>
                    <a:pt x="2777" y="214"/>
                  </a:lnTo>
                  <a:lnTo>
                    <a:pt x="2778" y="212"/>
                  </a:lnTo>
                  <a:lnTo>
                    <a:pt x="2779" y="209"/>
                  </a:lnTo>
                  <a:lnTo>
                    <a:pt x="2781" y="207"/>
                  </a:lnTo>
                  <a:lnTo>
                    <a:pt x="2782" y="204"/>
                  </a:lnTo>
                  <a:lnTo>
                    <a:pt x="2782" y="204"/>
                  </a:lnTo>
                  <a:lnTo>
                    <a:pt x="2783" y="207"/>
                  </a:lnTo>
                  <a:lnTo>
                    <a:pt x="2784" y="213"/>
                  </a:lnTo>
                  <a:lnTo>
                    <a:pt x="2784" y="220"/>
                  </a:lnTo>
                  <a:lnTo>
                    <a:pt x="2786" y="228"/>
                  </a:lnTo>
                  <a:lnTo>
                    <a:pt x="2788" y="230"/>
                  </a:lnTo>
                  <a:lnTo>
                    <a:pt x="2789" y="232"/>
                  </a:lnTo>
                  <a:lnTo>
                    <a:pt x="2791" y="230"/>
                  </a:lnTo>
                  <a:lnTo>
                    <a:pt x="2791" y="230"/>
                  </a:lnTo>
                  <a:lnTo>
                    <a:pt x="2791" y="228"/>
                  </a:lnTo>
                  <a:lnTo>
                    <a:pt x="2791" y="225"/>
                  </a:lnTo>
                  <a:lnTo>
                    <a:pt x="2791" y="222"/>
                  </a:lnTo>
                  <a:lnTo>
                    <a:pt x="2792" y="219"/>
                  </a:lnTo>
                  <a:lnTo>
                    <a:pt x="2792" y="218"/>
                  </a:lnTo>
                  <a:lnTo>
                    <a:pt x="2793" y="217"/>
                  </a:lnTo>
                  <a:lnTo>
                    <a:pt x="2793" y="217"/>
                  </a:lnTo>
                  <a:lnTo>
                    <a:pt x="2794" y="215"/>
                  </a:lnTo>
                  <a:lnTo>
                    <a:pt x="2794" y="214"/>
                  </a:lnTo>
                  <a:lnTo>
                    <a:pt x="2794" y="212"/>
                  </a:lnTo>
                  <a:lnTo>
                    <a:pt x="2794" y="209"/>
                  </a:lnTo>
                  <a:lnTo>
                    <a:pt x="2793" y="205"/>
                  </a:lnTo>
                  <a:lnTo>
                    <a:pt x="2792" y="203"/>
                  </a:lnTo>
                  <a:lnTo>
                    <a:pt x="2791" y="201"/>
                  </a:lnTo>
                  <a:lnTo>
                    <a:pt x="2789" y="197"/>
                  </a:lnTo>
                  <a:lnTo>
                    <a:pt x="2789" y="194"/>
                  </a:lnTo>
                  <a:lnTo>
                    <a:pt x="2788" y="191"/>
                  </a:lnTo>
                  <a:lnTo>
                    <a:pt x="2788" y="188"/>
                  </a:lnTo>
                  <a:lnTo>
                    <a:pt x="2787" y="187"/>
                  </a:lnTo>
                  <a:lnTo>
                    <a:pt x="2787" y="186"/>
                  </a:lnTo>
                  <a:lnTo>
                    <a:pt x="2784" y="184"/>
                  </a:lnTo>
                  <a:lnTo>
                    <a:pt x="2783" y="183"/>
                  </a:lnTo>
                  <a:lnTo>
                    <a:pt x="2783" y="182"/>
                  </a:lnTo>
                  <a:lnTo>
                    <a:pt x="2782" y="181"/>
                  </a:lnTo>
                  <a:lnTo>
                    <a:pt x="2781" y="179"/>
                  </a:lnTo>
                  <a:lnTo>
                    <a:pt x="2779" y="177"/>
                  </a:lnTo>
                  <a:lnTo>
                    <a:pt x="2778" y="176"/>
                  </a:lnTo>
                  <a:lnTo>
                    <a:pt x="2778" y="173"/>
                  </a:lnTo>
                  <a:lnTo>
                    <a:pt x="2777" y="169"/>
                  </a:lnTo>
                  <a:lnTo>
                    <a:pt x="2777" y="167"/>
                  </a:lnTo>
                  <a:lnTo>
                    <a:pt x="2776" y="163"/>
                  </a:lnTo>
                  <a:lnTo>
                    <a:pt x="2776" y="159"/>
                  </a:lnTo>
                  <a:lnTo>
                    <a:pt x="2776" y="158"/>
                  </a:lnTo>
                  <a:lnTo>
                    <a:pt x="2776" y="158"/>
                  </a:lnTo>
                  <a:lnTo>
                    <a:pt x="2776" y="158"/>
                  </a:lnTo>
                  <a:lnTo>
                    <a:pt x="2777" y="159"/>
                  </a:lnTo>
                  <a:lnTo>
                    <a:pt x="2778" y="162"/>
                  </a:lnTo>
                  <a:lnTo>
                    <a:pt x="2779" y="164"/>
                  </a:lnTo>
                  <a:lnTo>
                    <a:pt x="2781" y="166"/>
                  </a:lnTo>
                  <a:lnTo>
                    <a:pt x="2782" y="168"/>
                  </a:lnTo>
                  <a:lnTo>
                    <a:pt x="2783" y="169"/>
                  </a:lnTo>
                  <a:lnTo>
                    <a:pt x="2783" y="169"/>
                  </a:lnTo>
                  <a:lnTo>
                    <a:pt x="2784" y="172"/>
                  </a:lnTo>
                  <a:lnTo>
                    <a:pt x="2784" y="176"/>
                  </a:lnTo>
                  <a:lnTo>
                    <a:pt x="2787" y="178"/>
                  </a:lnTo>
                  <a:lnTo>
                    <a:pt x="2788" y="181"/>
                  </a:lnTo>
                  <a:lnTo>
                    <a:pt x="2788" y="182"/>
                  </a:lnTo>
                  <a:lnTo>
                    <a:pt x="2789" y="184"/>
                  </a:lnTo>
                  <a:lnTo>
                    <a:pt x="2789" y="186"/>
                  </a:lnTo>
                  <a:lnTo>
                    <a:pt x="2791" y="186"/>
                  </a:lnTo>
                  <a:lnTo>
                    <a:pt x="2793" y="186"/>
                  </a:lnTo>
                  <a:lnTo>
                    <a:pt x="2797" y="187"/>
                  </a:lnTo>
                  <a:lnTo>
                    <a:pt x="2801" y="188"/>
                  </a:lnTo>
                  <a:lnTo>
                    <a:pt x="2804" y="191"/>
                  </a:lnTo>
                  <a:lnTo>
                    <a:pt x="2809" y="197"/>
                  </a:lnTo>
                  <a:lnTo>
                    <a:pt x="2814" y="203"/>
                  </a:lnTo>
                  <a:lnTo>
                    <a:pt x="2821" y="209"/>
                  </a:lnTo>
                  <a:lnTo>
                    <a:pt x="2828" y="223"/>
                  </a:lnTo>
                  <a:lnTo>
                    <a:pt x="2835" y="235"/>
                  </a:lnTo>
                  <a:lnTo>
                    <a:pt x="2837" y="237"/>
                  </a:lnTo>
                  <a:lnTo>
                    <a:pt x="2838" y="239"/>
                  </a:lnTo>
                  <a:lnTo>
                    <a:pt x="2839" y="240"/>
                  </a:lnTo>
                  <a:lnTo>
                    <a:pt x="2840" y="243"/>
                  </a:lnTo>
                  <a:lnTo>
                    <a:pt x="2842" y="243"/>
                  </a:lnTo>
                  <a:lnTo>
                    <a:pt x="2842" y="243"/>
                  </a:lnTo>
                  <a:lnTo>
                    <a:pt x="2843" y="240"/>
                  </a:lnTo>
                  <a:lnTo>
                    <a:pt x="2843" y="235"/>
                  </a:lnTo>
                  <a:lnTo>
                    <a:pt x="2843" y="232"/>
                  </a:lnTo>
                  <a:lnTo>
                    <a:pt x="2842" y="229"/>
                  </a:lnTo>
                  <a:lnTo>
                    <a:pt x="2840" y="227"/>
                  </a:lnTo>
                  <a:lnTo>
                    <a:pt x="2838" y="224"/>
                  </a:lnTo>
                  <a:lnTo>
                    <a:pt x="2837" y="219"/>
                  </a:lnTo>
                  <a:lnTo>
                    <a:pt x="2835" y="214"/>
                  </a:lnTo>
                  <a:lnTo>
                    <a:pt x="2833" y="209"/>
                  </a:lnTo>
                  <a:lnTo>
                    <a:pt x="2833" y="205"/>
                  </a:lnTo>
                  <a:lnTo>
                    <a:pt x="2832" y="203"/>
                  </a:lnTo>
                  <a:lnTo>
                    <a:pt x="2830" y="202"/>
                  </a:lnTo>
                  <a:lnTo>
                    <a:pt x="2829" y="201"/>
                  </a:lnTo>
                  <a:lnTo>
                    <a:pt x="2828" y="201"/>
                  </a:lnTo>
                  <a:lnTo>
                    <a:pt x="2827" y="199"/>
                  </a:lnTo>
                  <a:lnTo>
                    <a:pt x="2825" y="198"/>
                  </a:lnTo>
                  <a:lnTo>
                    <a:pt x="2824" y="196"/>
                  </a:lnTo>
                  <a:lnTo>
                    <a:pt x="2823" y="192"/>
                  </a:lnTo>
                  <a:lnTo>
                    <a:pt x="2823" y="188"/>
                  </a:lnTo>
                  <a:lnTo>
                    <a:pt x="2823" y="187"/>
                  </a:lnTo>
                  <a:lnTo>
                    <a:pt x="2823" y="186"/>
                  </a:lnTo>
                  <a:lnTo>
                    <a:pt x="2824" y="184"/>
                  </a:lnTo>
                  <a:lnTo>
                    <a:pt x="2825" y="182"/>
                  </a:lnTo>
                  <a:lnTo>
                    <a:pt x="2825" y="181"/>
                  </a:lnTo>
                  <a:lnTo>
                    <a:pt x="2825" y="178"/>
                  </a:lnTo>
                  <a:lnTo>
                    <a:pt x="2825" y="176"/>
                  </a:lnTo>
                  <a:lnTo>
                    <a:pt x="2825" y="162"/>
                  </a:lnTo>
                  <a:lnTo>
                    <a:pt x="2824" y="159"/>
                  </a:lnTo>
                  <a:lnTo>
                    <a:pt x="2824" y="157"/>
                  </a:lnTo>
                  <a:lnTo>
                    <a:pt x="2823" y="156"/>
                  </a:lnTo>
                  <a:lnTo>
                    <a:pt x="2822" y="153"/>
                  </a:lnTo>
                  <a:lnTo>
                    <a:pt x="2821" y="153"/>
                  </a:lnTo>
                  <a:lnTo>
                    <a:pt x="2818" y="153"/>
                  </a:lnTo>
                  <a:lnTo>
                    <a:pt x="2817" y="155"/>
                  </a:lnTo>
                  <a:lnTo>
                    <a:pt x="2817" y="141"/>
                  </a:lnTo>
                  <a:lnTo>
                    <a:pt x="2817" y="140"/>
                  </a:lnTo>
                  <a:lnTo>
                    <a:pt x="2817" y="137"/>
                  </a:lnTo>
                  <a:lnTo>
                    <a:pt x="2816" y="136"/>
                  </a:lnTo>
                  <a:lnTo>
                    <a:pt x="2817" y="135"/>
                  </a:lnTo>
                  <a:lnTo>
                    <a:pt x="2817" y="133"/>
                  </a:lnTo>
                  <a:lnTo>
                    <a:pt x="2819" y="133"/>
                  </a:lnTo>
                  <a:lnTo>
                    <a:pt x="2819" y="135"/>
                  </a:lnTo>
                  <a:lnTo>
                    <a:pt x="2819" y="135"/>
                  </a:lnTo>
                  <a:lnTo>
                    <a:pt x="2821" y="133"/>
                  </a:lnTo>
                  <a:lnTo>
                    <a:pt x="2822" y="130"/>
                  </a:lnTo>
                  <a:lnTo>
                    <a:pt x="2822" y="127"/>
                  </a:lnTo>
                  <a:lnTo>
                    <a:pt x="2823" y="125"/>
                  </a:lnTo>
                  <a:lnTo>
                    <a:pt x="2823" y="123"/>
                  </a:lnTo>
                  <a:lnTo>
                    <a:pt x="2823" y="112"/>
                  </a:lnTo>
                  <a:lnTo>
                    <a:pt x="2822" y="110"/>
                  </a:lnTo>
                  <a:lnTo>
                    <a:pt x="2822" y="106"/>
                  </a:lnTo>
                  <a:lnTo>
                    <a:pt x="2822" y="104"/>
                  </a:lnTo>
                  <a:lnTo>
                    <a:pt x="2822" y="101"/>
                  </a:lnTo>
                  <a:lnTo>
                    <a:pt x="2823" y="100"/>
                  </a:lnTo>
                  <a:lnTo>
                    <a:pt x="2823" y="84"/>
                  </a:lnTo>
                  <a:lnTo>
                    <a:pt x="2823" y="80"/>
                  </a:lnTo>
                  <a:lnTo>
                    <a:pt x="2823" y="79"/>
                  </a:lnTo>
                  <a:lnTo>
                    <a:pt x="2824" y="77"/>
                  </a:lnTo>
                  <a:lnTo>
                    <a:pt x="2824" y="77"/>
                  </a:lnTo>
                  <a:lnTo>
                    <a:pt x="2825" y="79"/>
                  </a:lnTo>
                  <a:lnTo>
                    <a:pt x="2827" y="80"/>
                  </a:lnTo>
                  <a:lnTo>
                    <a:pt x="2828" y="81"/>
                  </a:lnTo>
                  <a:lnTo>
                    <a:pt x="2829" y="82"/>
                  </a:lnTo>
                  <a:lnTo>
                    <a:pt x="2830" y="82"/>
                  </a:lnTo>
                  <a:lnTo>
                    <a:pt x="2830" y="82"/>
                  </a:lnTo>
                  <a:lnTo>
                    <a:pt x="2832" y="81"/>
                  </a:lnTo>
                  <a:lnTo>
                    <a:pt x="2833" y="81"/>
                  </a:lnTo>
                  <a:lnTo>
                    <a:pt x="2835" y="84"/>
                  </a:lnTo>
                  <a:lnTo>
                    <a:pt x="2837" y="85"/>
                  </a:lnTo>
                  <a:lnTo>
                    <a:pt x="2838" y="86"/>
                  </a:lnTo>
                  <a:lnTo>
                    <a:pt x="2838" y="86"/>
                  </a:lnTo>
                  <a:lnTo>
                    <a:pt x="2843" y="99"/>
                  </a:lnTo>
                  <a:lnTo>
                    <a:pt x="2845" y="110"/>
                  </a:lnTo>
                  <a:lnTo>
                    <a:pt x="2845" y="136"/>
                  </a:lnTo>
                  <a:lnTo>
                    <a:pt x="2847" y="143"/>
                  </a:lnTo>
                  <a:lnTo>
                    <a:pt x="2849" y="150"/>
                  </a:lnTo>
                  <a:lnTo>
                    <a:pt x="2852" y="157"/>
                  </a:lnTo>
                  <a:lnTo>
                    <a:pt x="2853" y="159"/>
                  </a:lnTo>
                  <a:lnTo>
                    <a:pt x="2854" y="162"/>
                  </a:lnTo>
                  <a:lnTo>
                    <a:pt x="2855" y="164"/>
                  </a:lnTo>
                  <a:lnTo>
                    <a:pt x="2857" y="168"/>
                  </a:lnTo>
                  <a:lnTo>
                    <a:pt x="2857" y="169"/>
                  </a:lnTo>
                  <a:lnTo>
                    <a:pt x="2857" y="173"/>
                  </a:lnTo>
                  <a:lnTo>
                    <a:pt x="2855" y="176"/>
                  </a:lnTo>
                  <a:lnTo>
                    <a:pt x="2855" y="178"/>
                  </a:lnTo>
                  <a:lnTo>
                    <a:pt x="2855" y="181"/>
                  </a:lnTo>
                  <a:lnTo>
                    <a:pt x="2857" y="183"/>
                  </a:lnTo>
                  <a:lnTo>
                    <a:pt x="2859" y="198"/>
                  </a:lnTo>
                  <a:lnTo>
                    <a:pt x="2859" y="214"/>
                  </a:lnTo>
                  <a:lnTo>
                    <a:pt x="2862" y="227"/>
                  </a:lnTo>
                  <a:lnTo>
                    <a:pt x="2864" y="240"/>
                  </a:lnTo>
                  <a:lnTo>
                    <a:pt x="2864" y="243"/>
                  </a:lnTo>
                  <a:lnTo>
                    <a:pt x="2865" y="245"/>
                  </a:lnTo>
                  <a:lnTo>
                    <a:pt x="2867" y="249"/>
                  </a:lnTo>
                  <a:lnTo>
                    <a:pt x="2867" y="253"/>
                  </a:lnTo>
                  <a:lnTo>
                    <a:pt x="2868" y="258"/>
                  </a:lnTo>
                  <a:lnTo>
                    <a:pt x="2869" y="260"/>
                  </a:lnTo>
                  <a:lnTo>
                    <a:pt x="2868" y="264"/>
                  </a:lnTo>
                  <a:lnTo>
                    <a:pt x="2867" y="266"/>
                  </a:lnTo>
                  <a:lnTo>
                    <a:pt x="2868" y="270"/>
                  </a:lnTo>
                  <a:lnTo>
                    <a:pt x="2868" y="274"/>
                  </a:lnTo>
                  <a:lnTo>
                    <a:pt x="2869" y="278"/>
                  </a:lnTo>
                  <a:lnTo>
                    <a:pt x="2869" y="279"/>
                  </a:lnTo>
                  <a:lnTo>
                    <a:pt x="2869" y="283"/>
                  </a:lnTo>
                  <a:lnTo>
                    <a:pt x="2868" y="285"/>
                  </a:lnTo>
                  <a:lnTo>
                    <a:pt x="2867" y="288"/>
                  </a:lnTo>
                  <a:lnTo>
                    <a:pt x="2867" y="290"/>
                  </a:lnTo>
                  <a:lnTo>
                    <a:pt x="2865" y="293"/>
                  </a:lnTo>
                  <a:lnTo>
                    <a:pt x="2864" y="296"/>
                  </a:lnTo>
                  <a:lnTo>
                    <a:pt x="2862" y="298"/>
                  </a:lnTo>
                  <a:lnTo>
                    <a:pt x="2860" y="300"/>
                  </a:lnTo>
                  <a:lnTo>
                    <a:pt x="2859" y="300"/>
                  </a:lnTo>
                  <a:lnTo>
                    <a:pt x="2858" y="301"/>
                  </a:lnTo>
                  <a:lnTo>
                    <a:pt x="2858" y="303"/>
                  </a:lnTo>
                  <a:lnTo>
                    <a:pt x="2857" y="305"/>
                  </a:lnTo>
                  <a:lnTo>
                    <a:pt x="2858" y="307"/>
                  </a:lnTo>
                  <a:lnTo>
                    <a:pt x="2858" y="310"/>
                  </a:lnTo>
                  <a:lnTo>
                    <a:pt x="2859" y="311"/>
                  </a:lnTo>
                  <a:lnTo>
                    <a:pt x="2860" y="311"/>
                  </a:lnTo>
                  <a:lnTo>
                    <a:pt x="2862" y="312"/>
                  </a:lnTo>
                  <a:lnTo>
                    <a:pt x="2863" y="312"/>
                  </a:lnTo>
                  <a:lnTo>
                    <a:pt x="2864" y="314"/>
                  </a:lnTo>
                  <a:lnTo>
                    <a:pt x="2865" y="315"/>
                  </a:lnTo>
                  <a:lnTo>
                    <a:pt x="2868" y="315"/>
                  </a:lnTo>
                  <a:lnTo>
                    <a:pt x="2868" y="315"/>
                  </a:lnTo>
                  <a:lnTo>
                    <a:pt x="2869" y="314"/>
                  </a:lnTo>
                  <a:lnTo>
                    <a:pt x="2869" y="311"/>
                  </a:lnTo>
                  <a:lnTo>
                    <a:pt x="2870" y="309"/>
                  </a:lnTo>
                  <a:lnTo>
                    <a:pt x="2870" y="306"/>
                  </a:lnTo>
                  <a:lnTo>
                    <a:pt x="2872" y="305"/>
                  </a:lnTo>
                  <a:lnTo>
                    <a:pt x="2873" y="304"/>
                  </a:lnTo>
                  <a:lnTo>
                    <a:pt x="2874" y="303"/>
                  </a:lnTo>
                  <a:lnTo>
                    <a:pt x="2875" y="300"/>
                  </a:lnTo>
                  <a:lnTo>
                    <a:pt x="2877" y="293"/>
                  </a:lnTo>
                  <a:lnTo>
                    <a:pt x="2877" y="284"/>
                  </a:lnTo>
                  <a:lnTo>
                    <a:pt x="2878" y="276"/>
                  </a:lnTo>
                  <a:lnTo>
                    <a:pt x="2878" y="271"/>
                  </a:lnTo>
                  <a:lnTo>
                    <a:pt x="2877" y="264"/>
                  </a:lnTo>
                  <a:lnTo>
                    <a:pt x="2875" y="256"/>
                  </a:lnTo>
                  <a:lnTo>
                    <a:pt x="2873" y="248"/>
                  </a:lnTo>
                  <a:lnTo>
                    <a:pt x="2874" y="240"/>
                  </a:lnTo>
                  <a:lnTo>
                    <a:pt x="2878" y="235"/>
                  </a:lnTo>
                  <a:lnTo>
                    <a:pt x="2878" y="235"/>
                  </a:lnTo>
                  <a:lnTo>
                    <a:pt x="2879" y="234"/>
                  </a:lnTo>
                  <a:lnTo>
                    <a:pt x="2880" y="234"/>
                  </a:lnTo>
                  <a:lnTo>
                    <a:pt x="2882" y="235"/>
                  </a:lnTo>
                  <a:lnTo>
                    <a:pt x="2884" y="235"/>
                  </a:lnTo>
                  <a:lnTo>
                    <a:pt x="2885" y="238"/>
                  </a:lnTo>
                  <a:lnTo>
                    <a:pt x="2889" y="250"/>
                  </a:lnTo>
                  <a:lnTo>
                    <a:pt x="2890" y="264"/>
                  </a:lnTo>
                  <a:lnTo>
                    <a:pt x="2890" y="268"/>
                  </a:lnTo>
                  <a:lnTo>
                    <a:pt x="2890" y="273"/>
                  </a:lnTo>
                  <a:lnTo>
                    <a:pt x="2892" y="278"/>
                  </a:lnTo>
                  <a:lnTo>
                    <a:pt x="2893" y="281"/>
                  </a:lnTo>
                  <a:lnTo>
                    <a:pt x="2895" y="284"/>
                  </a:lnTo>
                  <a:lnTo>
                    <a:pt x="2898" y="285"/>
                  </a:lnTo>
                  <a:lnTo>
                    <a:pt x="2898" y="285"/>
                  </a:lnTo>
                  <a:lnTo>
                    <a:pt x="2899" y="284"/>
                  </a:lnTo>
                  <a:lnTo>
                    <a:pt x="2900" y="283"/>
                  </a:lnTo>
                  <a:lnTo>
                    <a:pt x="2900" y="281"/>
                  </a:lnTo>
                  <a:lnTo>
                    <a:pt x="2899" y="280"/>
                  </a:lnTo>
                  <a:lnTo>
                    <a:pt x="2898" y="279"/>
                  </a:lnTo>
                  <a:lnTo>
                    <a:pt x="2896" y="279"/>
                  </a:lnTo>
                  <a:lnTo>
                    <a:pt x="2896" y="278"/>
                  </a:lnTo>
                  <a:lnTo>
                    <a:pt x="2895" y="274"/>
                  </a:lnTo>
                  <a:lnTo>
                    <a:pt x="2894" y="270"/>
                  </a:lnTo>
                  <a:lnTo>
                    <a:pt x="2893" y="266"/>
                  </a:lnTo>
                  <a:lnTo>
                    <a:pt x="2893" y="264"/>
                  </a:lnTo>
                  <a:lnTo>
                    <a:pt x="2893" y="261"/>
                  </a:lnTo>
                  <a:lnTo>
                    <a:pt x="2893" y="261"/>
                  </a:lnTo>
                  <a:lnTo>
                    <a:pt x="2894" y="261"/>
                  </a:lnTo>
                  <a:lnTo>
                    <a:pt x="2895" y="261"/>
                  </a:lnTo>
                  <a:lnTo>
                    <a:pt x="2896" y="261"/>
                  </a:lnTo>
                  <a:lnTo>
                    <a:pt x="2898" y="261"/>
                  </a:lnTo>
                  <a:lnTo>
                    <a:pt x="2898" y="260"/>
                  </a:lnTo>
                  <a:lnTo>
                    <a:pt x="2898" y="259"/>
                  </a:lnTo>
                  <a:lnTo>
                    <a:pt x="2895" y="250"/>
                  </a:lnTo>
                  <a:lnTo>
                    <a:pt x="2893" y="242"/>
                  </a:lnTo>
                  <a:lnTo>
                    <a:pt x="2888" y="235"/>
                  </a:lnTo>
                  <a:lnTo>
                    <a:pt x="2887" y="233"/>
                  </a:lnTo>
                  <a:lnTo>
                    <a:pt x="2885" y="229"/>
                  </a:lnTo>
                  <a:lnTo>
                    <a:pt x="2884" y="227"/>
                  </a:lnTo>
                  <a:lnTo>
                    <a:pt x="2882" y="225"/>
                  </a:lnTo>
                  <a:lnTo>
                    <a:pt x="2880" y="224"/>
                  </a:lnTo>
                  <a:lnTo>
                    <a:pt x="2878" y="224"/>
                  </a:lnTo>
                  <a:lnTo>
                    <a:pt x="2877" y="225"/>
                  </a:lnTo>
                  <a:lnTo>
                    <a:pt x="2875" y="227"/>
                  </a:lnTo>
                  <a:lnTo>
                    <a:pt x="2874" y="228"/>
                  </a:lnTo>
                  <a:lnTo>
                    <a:pt x="2872" y="228"/>
                  </a:lnTo>
                  <a:lnTo>
                    <a:pt x="2870" y="229"/>
                  </a:lnTo>
                  <a:lnTo>
                    <a:pt x="2868" y="229"/>
                  </a:lnTo>
                  <a:lnTo>
                    <a:pt x="2867" y="228"/>
                  </a:lnTo>
                  <a:lnTo>
                    <a:pt x="2867" y="214"/>
                  </a:lnTo>
                  <a:lnTo>
                    <a:pt x="2865" y="209"/>
                  </a:lnTo>
                  <a:lnTo>
                    <a:pt x="2864" y="204"/>
                  </a:lnTo>
                  <a:lnTo>
                    <a:pt x="2864" y="202"/>
                  </a:lnTo>
                  <a:lnTo>
                    <a:pt x="2865" y="192"/>
                  </a:lnTo>
                  <a:lnTo>
                    <a:pt x="2865" y="184"/>
                  </a:lnTo>
                  <a:lnTo>
                    <a:pt x="2864" y="176"/>
                  </a:lnTo>
                  <a:lnTo>
                    <a:pt x="2859" y="159"/>
                  </a:lnTo>
                  <a:lnTo>
                    <a:pt x="2854" y="143"/>
                  </a:lnTo>
                  <a:lnTo>
                    <a:pt x="2853" y="136"/>
                  </a:lnTo>
                  <a:lnTo>
                    <a:pt x="2853" y="127"/>
                  </a:lnTo>
                  <a:lnTo>
                    <a:pt x="2854" y="121"/>
                  </a:lnTo>
                  <a:lnTo>
                    <a:pt x="2854" y="121"/>
                  </a:lnTo>
                  <a:lnTo>
                    <a:pt x="2855" y="121"/>
                  </a:lnTo>
                  <a:lnTo>
                    <a:pt x="2857" y="121"/>
                  </a:lnTo>
                  <a:lnTo>
                    <a:pt x="2858" y="122"/>
                  </a:lnTo>
                  <a:lnTo>
                    <a:pt x="2859" y="121"/>
                  </a:lnTo>
                  <a:lnTo>
                    <a:pt x="2859" y="121"/>
                  </a:lnTo>
                  <a:lnTo>
                    <a:pt x="2860" y="118"/>
                  </a:lnTo>
                  <a:lnTo>
                    <a:pt x="2862" y="115"/>
                  </a:lnTo>
                  <a:lnTo>
                    <a:pt x="2862" y="112"/>
                  </a:lnTo>
                  <a:lnTo>
                    <a:pt x="2862" y="110"/>
                  </a:lnTo>
                  <a:lnTo>
                    <a:pt x="2862" y="106"/>
                  </a:lnTo>
                  <a:lnTo>
                    <a:pt x="2860" y="102"/>
                  </a:lnTo>
                  <a:lnTo>
                    <a:pt x="2859" y="100"/>
                  </a:lnTo>
                  <a:lnTo>
                    <a:pt x="2858" y="96"/>
                  </a:lnTo>
                  <a:lnTo>
                    <a:pt x="2857" y="92"/>
                  </a:lnTo>
                  <a:lnTo>
                    <a:pt x="2855" y="91"/>
                  </a:lnTo>
                  <a:lnTo>
                    <a:pt x="2854" y="90"/>
                  </a:lnTo>
                  <a:lnTo>
                    <a:pt x="2854" y="87"/>
                  </a:lnTo>
                  <a:lnTo>
                    <a:pt x="2854" y="86"/>
                  </a:lnTo>
                  <a:lnTo>
                    <a:pt x="2854" y="84"/>
                  </a:lnTo>
                  <a:lnTo>
                    <a:pt x="2854" y="84"/>
                  </a:lnTo>
                  <a:lnTo>
                    <a:pt x="2854" y="84"/>
                  </a:lnTo>
                  <a:lnTo>
                    <a:pt x="2855" y="86"/>
                  </a:lnTo>
                  <a:lnTo>
                    <a:pt x="2855" y="87"/>
                  </a:lnTo>
                  <a:lnTo>
                    <a:pt x="2857" y="89"/>
                  </a:lnTo>
                  <a:lnTo>
                    <a:pt x="2857" y="89"/>
                  </a:lnTo>
                  <a:lnTo>
                    <a:pt x="2858" y="94"/>
                  </a:lnTo>
                  <a:lnTo>
                    <a:pt x="2860" y="96"/>
                  </a:lnTo>
                  <a:lnTo>
                    <a:pt x="2862" y="100"/>
                  </a:lnTo>
                  <a:lnTo>
                    <a:pt x="2862" y="102"/>
                  </a:lnTo>
                  <a:lnTo>
                    <a:pt x="2862" y="107"/>
                  </a:lnTo>
                  <a:lnTo>
                    <a:pt x="2863" y="112"/>
                  </a:lnTo>
                  <a:lnTo>
                    <a:pt x="2864" y="118"/>
                  </a:lnTo>
                  <a:lnTo>
                    <a:pt x="2864" y="133"/>
                  </a:lnTo>
                  <a:lnTo>
                    <a:pt x="2865" y="138"/>
                  </a:lnTo>
                  <a:lnTo>
                    <a:pt x="2867" y="143"/>
                  </a:lnTo>
                  <a:lnTo>
                    <a:pt x="2867" y="150"/>
                  </a:lnTo>
                  <a:lnTo>
                    <a:pt x="2868" y="153"/>
                  </a:lnTo>
                  <a:lnTo>
                    <a:pt x="2869" y="156"/>
                  </a:lnTo>
                  <a:lnTo>
                    <a:pt x="2872" y="157"/>
                  </a:lnTo>
                  <a:lnTo>
                    <a:pt x="2873" y="158"/>
                  </a:lnTo>
                  <a:lnTo>
                    <a:pt x="2875" y="159"/>
                  </a:lnTo>
                  <a:lnTo>
                    <a:pt x="2878" y="162"/>
                  </a:lnTo>
                  <a:lnTo>
                    <a:pt x="2878" y="163"/>
                  </a:lnTo>
                  <a:lnTo>
                    <a:pt x="2879" y="164"/>
                  </a:lnTo>
                  <a:lnTo>
                    <a:pt x="2882" y="166"/>
                  </a:lnTo>
                  <a:lnTo>
                    <a:pt x="2883" y="166"/>
                  </a:lnTo>
                  <a:lnTo>
                    <a:pt x="2884" y="167"/>
                  </a:lnTo>
                  <a:lnTo>
                    <a:pt x="2885" y="167"/>
                  </a:lnTo>
                  <a:lnTo>
                    <a:pt x="2887" y="167"/>
                  </a:lnTo>
                  <a:lnTo>
                    <a:pt x="2887" y="167"/>
                  </a:lnTo>
                  <a:lnTo>
                    <a:pt x="2887" y="164"/>
                  </a:lnTo>
                  <a:lnTo>
                    <a:pt x="2885" y="162"/>
                  </a:lnTo>
                  <a:lnTo>
                    <a:pt x="2884" y="159"/>
                  </a:lnTo>
                  <a:lnTo>
                    <a:pt x="2883" y="157"/>
                  </a:lnTo>
                  <a:lnTo>
                    <a:pt x="2882" y="156"/>
                  </a:lnTo>
                  <a:lnTo>
                    <a:pt x="2880" y="155"/>
                  </a:lnTo>
                  <a:lnTo>
                    <a:pt x="2879" y="153"/>
                  </a:lnTo>
                  <a:lnTo>
                    <a:pt x="2878" y="152"/>
                  </a:lnTo>
                  <a:lnTo>
                    <a:pt x="2874" y="147"/>
                  </a:lnTo>
                  <a:lnTo>
                    <a:pt x="2870" y="140"/>
                  </a:lnTo>
                  <a:lnTo>
                    <a:pt x="2869" y="131"/>
                  </a:lnTo>
                  <a:lnTo>
                    <a:pt x="2868" y="130"/>
                  </a:lnTo>
                  <a:lnTo>
                    <a:pt x="2868" y="128"/>
                  </a:lnTo>
                  <a:lnTo>
                    <a:pt x="2868" y="127"/>
                  </a:lnTo>
                  <a:lnTo>
                    <a:pt x="2868" y="127"/>
                  </a:lnTo>
                  <a:lnTo>
                    <a:pt x="2869" y="128"/>
                  </a:lnTo>
                  <a:lnTo>
                    <a:pt x="2872" y="131"/>
                  </a:lnTo>
                  <a:lnTo>
                    <a:pt x="2872" y="133"/>
                  </a:lnTo>
                  <a:lnTo>
                    <a:pt x="2873" y="136"/>
                  </a:lnTo>
                  <a:lnTo>
                    <a:pt x="2875" y="138"/>
                  </a:lnTo>
                  <a:lnTo>
                    <a:pt x="2877" y="140"/>
                  </a:lnTo>
                  <a:lnTo>
                    <a:pt x="2878" y="138"/>
                  </a:lnTo>
                  <a:lnTo>
                    <a:pt x="2879" y="136"/>
                  </a:lnTo>
                  <a:lnTo>
                    <a:pt x="2879" y="133"/>
                  </a:lnTo>
                  <a:lnTo>
                    <a:pt x="2879" y="130"/>
                  </a:lnTo>
                  <a:lnTo>
                    <a:pt x="2878" y="126"/>
                  </a:lnTo>
                  <a:lnTo>
                    <a:pt x="2875" y="123"/>
                  </a:lnTo>
                  <a:lnTo>
                    <a:pt x="2874" y="121"/>
                  </a:lnTo>
                  <a:lnTo>
                    <a:pt x="2873" y="120"/>
                  </a:lnTo>
                  <a:lnTo>
                    <a:pt x="2873" y="118"/>
                  </a:lnTo>
                  <a:lnTo>
                    <a:pt x="2872" y="118"/>
                  </a:lnTo>
                  <a:lnTo>
                    <a:pt x="2872" y="115"/>
                  </a:lnTo>
                  <a:lnTo>
                    <a:pt x="2873" y="112"/>
                  </a:lnTo>
                  <a:lnTo>
                    <a:pt x="2873" y="111"/>
                  </a:lnTo>
                  <a:lnTo>
                    <a:pt x="2875" y="110"/>
                  </a:lnTo>
                  <a:lnTo>
                    <a:pt x="2875" y="108"/>
                  </a:lnTo>
                  <a:lnTo>
                    <a:pt x="2875" y="110"/>
                  </a:lnTo>
                  <a:lnTo>
                    <a:pt x="2877" y="111"/>
                  </a:lnTo>
                  <a:lnTo>
                    <a:pt x="2878" y="112"/>
                  </a:lnTo>
                  <a:lnTo>
                    <a:pt x="2880" y="115"/>
                  </a:lnTo>
                  <a:lnTo>
                    <a:pt x="2880" y="121"/>
                  </a:lnTo>
                  <a:lnTo>
                    <a:pt x="2883" y="121"/>
                  </a:lnTo>
                  <a:lnTo>
                    <a:pt x="2885" y="121"/>
                  </a:lnTo>
                  <a:lnTo>
                    <a:pt x="2888" y="123"/>
                  </a:lnTo>
                  <a:lnTo>
                    <a:pt x="2889" y="125"/>
                  </a:lnTo>
                  <a:lnTo>
                    <a:pt x="2890" y="127"/>
                  </a:lnTo>
                  <a:lnTo>
                    <a:pt x="2892" y="130"/>
                  </a:lnTo>
                  <a:lnTo>
                    <a:pt x="2893" y="133"/>
                  </a:lnTo>
                  <a:lnTo>
                    <a:pt x="2895" y="136"/>
                  </a:lnTo>
                  <a:lnTo>
                    <a:pt x="2898" y="137"/>
                  </a:lnTo>
                  <a:lnTo>
                    <a:pt x="2899" y="140"/>
                  </a:lnTo>
                  <a:lnTo>
                    <a:pt x="2899" y="142"/>
                  </a:lnTo>
                  <a:lnTo>
                    <a:pt x="2900" y="143"/>
                  </a:lnTo>
                  <a:lnTo>
                    <a:pt x="2903" y="146"/>
                  </a:lnTo>
                  <a:lnTo>
                    <a:pt x="2904" y="147"/>
                  </a:lnTo>
                  <a:lnTo>
                    <a:pt x="2905" y="148"/>
                  </a:lnTo>
                  <a:lnTo>
                    <a:pt x="2906" y="150"/>
                  </a:lnTo>
                  <a:lnTo>
                    <a:pt x="2908" y="150"/>
                  </a:lnTo>
                  <a:lnTo>
                    <a:pt x="2909" y="151"/>
                  </a:lnTo>
                  <a:lnTo>
                    <a:pt x="2910" y="153"/>
                  </a:lnTo>
                  <a:lnTo>
                    <a:pt x="2910" y="157"/>
                  </a:lnTo>
                  <a:lnTo>
                    <a:pt x="2910" y="159"/>
                  </a:lnTo>
                  <a:lnTo>
                    <a:pt x="2910" y="162"/>
                  </a:lnTo>
                  <a:lnTo>
                    <a:pt x="2909" y="164"/>
                  </a:lnTo>
                  <a:lnTo>
                    <a:pt x="2909" y="176"/>
                  </a:lnTo>
                  <a:lnTo>
                    <a:pt x="2910" y="181"/>
                  </a:lnTo>
                  <a:lnTo>
                    <a:pt x="2911" y="186"/>
                  </a:lnTo>
                  <a:lnTo>
                    <a:pt x="2911" y="191"/>
                  </a:lnTo>
                  <a:lnTo>
                    <a:pt x="2911" y="194"/>
                  </a:lnTo>
                  <a:lnTo>
                    <a:pt x="2911" y="199"/>
                  </a:lnTo>
                  <a:lnTo>
                    <a:pt x="2914" y="204"/>
                  </a:lnTo>
                  <a:lnTo>
                    <a:pt x="2914" y="205"/>
                  </a:lnTo>
                  <a:lnTo>
                    <a:pt x="2914" y="207"/>
                  </a:lnTo>
                  <a:lnTo>
                    <a:pt x="2914" y="207"/>
                  </a:lnTo>
                  <a:lnTo>
                    <a:pt x="2915" y="205"/>
                  </a:lnTo>
                  <a:lnTo>
                    <a:pt x="2916" y="204"/>
                  </a:lnTo>
                  <a:lnTo>
                    <a:pt x="2918" y="203"/>
                  </a:lnTo>
                  <a:lnTo>
                    <a:pt x="2919" y="203"/>
                  </a:lnTo>
                  <a:lnTo>
                    <a:pt x="2919" y="202"/>
                  </a:lnTo>
                  <a:lnTo>
                    <a:pt x="2919" y="202"/>
                  </a:lnTo>
                  <a:lnTo>
                    <a:pt x="2920" y="199"/>
                  </a:lnTo>
                  <a:lnTo>
                    <a:pt x="2921" y="198"/>
                  </a:lnTo>
                  <a:lnTo>
                    <a:pt x="2921" y="197"/>
                  </a:lnTo>
                  <a:lnTo>
                    <a:pt x="2921" y="193"/>
                  </a:lnTo>
                  <a:lnTo>
                    <a:pt x="2919" y="182"/>
                  </a:lnTo>
                  <a:lnTo>
                    <a:pt x="2914" y="173"/>
                  </a:lnTo>
                  <a:lnTo>
                    <a:pt x="2914" y="147"/>
                  </a:lnTo>
                  <a:lnTo>
                    <a:pt x="2911" y="143"/>
                  </a:lnTo>
                  <a:lnTo>
                    <a:pt x="2910" y="140"/>
                  </a:lnTo>
                  <a:lnTo>
                    <a:pt x="2906" y="137"/>
                  </a:lnTo>
                  <a:lnTo>
                    <a:pt x="2904" y="133"/>
                  </a:lnTo>
                  <a:lnTo>
                    <a:pt x="2904" y="132"/>
                  </a:lnTo>
                  <a:lnTo>
                    <a:pt x="2903" y="131"/>
                  </a:lnTo>
                  <a:lnTo>
                    <a:pt x="2903" y="128"/>
                  </a:lnTo>
                  <a:lnTo>
                    <a:pt x="2900" y="126"/>
                  </a:lnTo>
                  <a:lnTo>
                    <a:pt x="2899" y="126"/>
                  </a:lnTo>
                  <a:lnTo>
                    <a:pt x="2898" y="126"/>
                  </a:lnTo>
                  <a:lnTo>
                    <a:pt x="2898" y="125"/>
                  </a:lnTo>
                  <a:lnTo>
                    <a:pt x="2895" y="123"/>
                  </a:lnTo>
                  <a:lnTo>
                    <a:pt x="2892" y="111"/>
                  </a:lnTo>
                  <a:lnTo>
                    <a:pt x="2890" y="100"/>
                  </a:lnTo>
                  <a:lnTo>
                    <a:pt x="2889" y="95"/>
                  </a:lnTo>
                  <a:lnTo>
                    <a:pt x="2888" y="89"/>
                  </a:lnTo>
                  <a:lnTo>
                    <a:pt x="2885" y="84"/>
                  </a:lnTo>
                  <a:lnTo>
                    <a:pt x="2885" y="80"/>
                  </a:lnTo>
                  <a:lnTo>
                    <a:pt x="2887" y="77"/>
                  </a:lnTo>
                  <a:lnTo>
                    <a:pt x="2888" y="75"/>
                  </a:lnTo>
                  <a:lnTo>
                    <a:pt x="2888" y="74"/>
                  </a:lnTo>
                  <a:lnTo>
                    <a:pt x="2889" y="71"/>
                  </a:lnTo>
                  <a:lnTo>
                    <a:pt x="2892" y="70"/>
                  </a:lnTo>
                  <a:lnTo>
                    <a:pt x="2893" y="70"/>
                  </a:lnTo>
                  <a:lnTo>
                    <a:pt x="2895" y="70"/>
                  </a:lnTo>
                  <a:lnTo>
                    <a:pt x="2896" y="71"/>
                  </a:lnTo>
                  <a:lnTo>
                    <a:pt x="2898" y="71"/>
                  </a:lnTo>
                  <a:lnTo>
                    <a:pt x="2901" y="72"/>
                  </a:lnTo>
                  <a:lnTo>
                    <a:pt x="2908" y="74"/>
                  </a:lnTo>
                  <a:lnTo>
                    <a:pt x="2913" y="74"/>
                  </a:lnTo>
                  <a:lnTo>
                    <a:pt x="2918" y="72"/>
                  </a:lnTo>
                  <a:lnTo>
                    <a:pt x="2920" y="69"/>
                  </a:lnTo>
                  <a:lnTo>
                    <a:pt x="2919" y="64"/>
                  </a:lnTo>
                  <a:lnTo>
                    <a:pt x="2918" y="59"/>
                  </a:lnTo>
                  <a:lnTo>
                    <a:pt x="2915" y="55"/>
                  </a:lnTo>
                  <a:lnTo>
                    <a:pt x="2914" y="51"/>
                  </a:lnTo>
                  <a:lnTo>
                    <a:pt x="2913" y="48"/>
                  </a:lnTo>
                  <a:lnTo>
                    <a:pt x="2914" y="45"/>
                  </a:lnTo>
                  <a:lnTo>
                    <a:pt x="2915" y="44"/>
                  </a:lnTo>
                  <a:lnTo>
                    <a:pt x="2914" y="41"/>
                  </a:lnTo>
                  <a:lnTo>
                    <a:pt x="2913" y="40"/>
                  </a:lnTo>
                  <a:lnTo>
                    <a:pt x="2911" y="39"/>
                  </a:lnTo>
                  <a:lnTo>
                    <a:pt x="2911" y="38"/>
                  </a:lnTo>
                  <a:lnTo>
                    <a:pt x="2911" y="34"/>
                  </a:lnTo>
                  <a:lnTo>
                    <a:pt x="2913" y="31"/>
                  </a:lnTo>
                  <a:lnTo>
                    <a:pt x="2914" y="29"/>
                  </a:lnTo>
                  <a:lnTo>
                    <a:pt x="2914" y="26"/>
                  </a:lnTo>
                  <a:lnTo>
                    <a:pt x="2915" y="24"/>
                  </a:lnTo>
                  <a:lnTo>
                    <a:pt x="2916" y="21"/>
                  </a:lnTo>
                  <a:lnTo>
                    <a:pt x="2919" y="18"/>
                  </a:lnTo>
                  <a:lnTo>
                    <a:pt x="2920" y="16"/>
                  </a:lnTo>
                  <a:lnTo>
                    <a:pt x="2923" y="14"/>
                  </a:lnTo>
                  <a:lnTo>
                    <a:pt x="2924" y="11"/>
                  </a:lnTo>
                  <a:lnTo>
                    <a:pt x="2925" y="9"/>
                  </a:lnTo>
                  <a:lnTo>
                    <a:pt x="2926" y="7"/>
                  </a:lnTo>
                  <a:lnTo>
                    <a:pt x="2928" y="5"/>
                  </a:lnTo>
                  <a:lnTo>
                    <a:pt x="2929" y="4"/>
                  </a:lnTo>
                  <a:lnTo>
                    <a:pt x="2930" y="3"/>
                  </a:lnTo>
                  <a:lnTo>
                    <a:pt x="2931" y="5"/>
                  </a:lnTo>
                  <a:lnTo>
                    <a:pt x="2933" y="5"/>
                  </a:lnTo>
                  <a:lnTo>
                    <a:pt x="2934" y="5"/>
                  </a:lnTo>
                  <a:lnTo>
                    <a:pt x="2935" y="5"/>
                  </a:lnTo>
                  <a:lnTo>
                    <a:pt x="2936" y="4"/>
                  </a:lnTo>
                  <a:lnTo>
                    <a:pt x="2938" y="3"/>
                  </a:lnTo>
                  <a:lnTo>
                    <a:pt x="2939" y="2"/>
                  </a:lnTo>
                  <a:lnTo>
                    <a:pt x="2940" y="0"/>
                  </a:lnTo>
                  <a:close/>
                </a:path>
              </a:pathLst>
            </a:custGeom>
            <a:grp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sp>
          <p:nvSpPr>
            <p:cNvPr id="15" name="Freeform 8"/>
            <p:cNvSpPr>
              <a:spLocks noEditPoints="1"/>
            </p:cNvSpPr>
            <p:nvPr/>
          </p:nvSpPr>
          <p:spPr bwMode="auto">
            <a:xfrm>
              <a:off x="5028" y="283"/>
              <a:ext cx="1117" cy="464"/>
            </a:xfrm>
            <a:custGeom>
              <a:avLst/>
              <a:gdLst>
                <a:gd name="T0" fmla="*/ 3296 w 3352"/>
                <a:gd name="T1" fmla="*/ 290 h 1393"/>
                <a:gd name="T2" fmla="*/ 3275 w 3352"/>
                <a:gd name="T3" fmla="*/ 336 h 1393"/>
                <a:gd name="T4" fmla="*/ 3278 w 3352"/>
                <a:gd name="T5" fmla="*/ 405 h 1393"/>
                <a:gd name="T6" fmla="*/ 3286 w 3352"/>
                <a:gd name="T7" fmla="*/ 473 h 1393"/>
                <a:gd name="T8" fmla="*/ 3260 w 3352"/>
                <a:gd name="T9" fmla="*/ 408 h 1393"/>
                <a:gd name="T10" fmla="*/ 3256 w 3352"/>
                <a:gd name="T11" fmla="*/ 342 h 1393"/>
                <a:gd name="T12" fmla="*/ 3269 w 3352"/>
                <a:gd name="T13" fmla="*/ 279 h 1393"/>
                <a:gd name="T14" fmla="*/ 3283 w 3352"/>
                <a:gd name="T15" fmla="*/ 241 h 1393"/>
                <a:gd name="T16" fmla="*/ 3352 w 3352"/>
                <a:gd name="T17" fmla="*/ 107 h 1393"/>
                <a:gd name="T18" fmla="*/ 1236 w 3352"/>
                <a:gd name="T19" fmla="*/ 159 h 1393"/>
                <a:gd name="T20" fmla="*/ 1257 w 3352"/>
                <a:gd name="T21" fmla="*/ 200 h 1393"/>
                <a:gd name="T22" fmla="*/ 1311 w 3352"/>
                <a:gd name="T23" fmla="*/ 292 h 1393"/>
                <a:gd name="T24" fmla="*/ 1377 w 3352"/>
                <a:gd name="T25" fmla="*/ 221 h 1393"/>
                <a:gd name="T26" fmla="*/ 1470 w 3352"/>
                <a:gd name="T27" fmla="*/ 203 h 1393"/>
                <a:gd name="T28" fmla="*/ 1455 w 3352"/>
                <a:gd name="T29" fmla="*/ 261 h 1393"/>
                <a:gd name="T30" fmla="*/ 1387 w 3352"/>
                <a:gd name="T31" fmla="*/ 349 h 1393"/>
                <a:gd name="T32" fmla="*/ 1261 w 3352"/>
                <a:gd name="T33" fmla="*/ 395 h 1393"/>
                <a:gd name="T34" fmla="*/ 1253 w 3352"/>
                <a:gd name="T35" fmla="*/ 514 h 1393"/>
                <a:gd name="T36" fmla="*/ 1147 w 3352"/>
                <a:gd name="T37" fmla="*/ 673 h 1393"/>
                <a:gd name="T38" fmla="*/ 1293 w 3352"/>
                <a:gd name="T39" fmla="*/ 836 h 1393"/>
                <a:gd name="T40" fmla="*/ 1463 w 3352"/>
                <a:gd name="T41" fmla="*/ 1012 h 1393"/>
                <a:gd name="T42" fmla="*/ 1536 w 3352"/>
                <a:gd name="T43" fmla="*/ 1048 h 1393"/>
                <a:gd name="T44" fmla="*/ 1573 w 3352"/>
                <a:gd name="T45" fmla="*/ 782 h 1393"/>
                <a:gd name="T46" fmla="*/ 1557 w 3352"/>
                <a:gd name="T47" fmla="*/ 626 h 1393"/>
                <a:gd name="T48" fmla="*/ 1674 w 3352"/>
                <a:gd name="T49" fmla="*/ 581 h 1393"/>
                <a:gd name="T50" fmla="*/ 1766 w 3352"/>
                <a:gd name="T51" fmla="*/ 688 h 1393"/>
                <a:gd name="T52" fmla="*/ 1851 w 3352"/>
                <a:gd name="T53" fmla="*/ 750 h 1393"/>
                <a:gd name="T54" fmla="*/ 1950 w 3352"/>
                <a:gd name="T55" fmla="*/ 812 h 1393"/>
                <a:gd name="T56" fmla="*/ 2049 w 3352"/>
                <a:gd name="T57" fmla="*/ 946 h 1393"/>
                <a:gd name="T58" fmla="*/ 1763 w 3352"/>
                <a:gd name="T59" fmla="*/ 1349 h 1393"/>
                <a:gd name="T60" fmla="*/ 1563 w 3352"/>
                <a:gd name="T61" fmla="*/ 1343 h 1393"/>
                <a:gd name="T62" fmla="*/ 1352 w 3352"/>
                <a:gd name="T63" fmla="*/ 1254 h 1393"/>
                <a:gd name="T64" fmla="*/ 1334 w 3352"/>
                <a:gd name="T65" fmla="*/ 1188 h 1393"/>
                <a:gd name="T66" fmla="*/ 363 w 3352"/>
                <a:gd name="T67" fmla="*/ 685 h 1393"/>
                <a:gd name="T68" fmla="*/ 25 w 3352"/>
                <a:gd name="T69" fmla="*/ 541 h 1393"/>
                <a:gd name="T70" fmla="*/ 66 w 3352"/>
                <a:gd name="T71" fmla="*/ 517 h 1393"/>
                <a:gd name="T72" fmla="*/ 37 w 3352"/>
                <a:gd name="T73" fmla="*/ 435 h 1393"/>
                <a:gd name="T74" fmla="*/ 123 w 3352"/>
                <a:gd name="T75" fmla="*/ 322 h 1393"/>
                <a:gd name="T76" fmla="*/ 172 w 3352"/>
                <a:gd name="T77" fmla="*/ 296 h 1393"/>
                <a:gd name="T78" fmla="*/ 213 w 3352"/>
                <a:gd name="T79" fmla="*/ 320 h 1393"/>
                <a:gd name="T80" fmla="*/ 350 w 3352"/>
                <a:gd name="T81" fmla="*/ 322 h 1393"/>
                <a:gd name="T82" fmla="*/ 436 w 3352"/>
                <a:gd name="T83" fmla="*/ 300 h 1393"/>
                <a:gd name="T84" fmla="*/ 500 w 3352"/>
                <a:gd name="T85" fmla="*/ 267 h 1393"/>
                <a:gd name="T86" fmla="*/ 577 w 3352"/>
                <a:gd name="T87" fmla="*/ 244 h 1393"/>
                <a:gd name="T88" fmla="*/ 667 w 3352"/>
                <a:gd name="T89" fmla="*/ 261 h 1393"/>
                <a:gd name="T90" fmla="*/ 757 w 3352"/>
                <a:gd name="T91" fmla="*/ 332 h 1393"/>
                <a:gd name="T92" fmla="*/ 923 w 3352"/>
                <a:gd name="T93" fmla="*/ 281 h 1393"/>
                <a:gd name="T94" fmla="*/ 1069 w 3352"/>
                <a:gd name="T95" fmla="*/ 300 h 1393"/>
                <a:gd name="T96" fmla="*/ 1101 w 3352"/>
                <a:gd name="T97" fmla="*/ 183 h 1393"/>
                <a:gd name="T98" fmla="*/ 1132 w 3352"/>
                <a:gd name="T99" fmla="*/ 297 h 1393"/>
                <a:gd name="T100" fmla="*/ 1187 w 3352"/>
                <a:gd name="T101" fmla="*/ 211 h 1393"/>
                <a:gd name="T102" fmla="*/ 1156 w 3352"/>
                <a:gd name="T103" fmla="*/ 87 h 1393"/>
                <a:gd name="T104" fmla="*/ 964 w 3352"/>
                <a:gd name="T105" fmla="*/ 77 h 1393"/>
                <a:gd name="T106" fmla="*/ 1022 w 3352"/>
                <a:gd name="T107" fmla="*/ 209 h 1393"/>
                <a:gd name="T108" fmla="*/ 944 w 3352"/>
                <a:gd name="T109" fmla="*/ 252 h 1393"/>
                <a:gd name="T110" fmla="*/ 828 w 3352"/>
                <a:gd name="T111" fmla="*/ 289 h 1393"/>
                <a:gd name="T112" fmla="*/ 806 w 3352"/>
                <a:gd name="T113" fmla="*/ 204 h 1393"/>
                <a:gd name="T114" fmla="*/ 740 w 3352"/>
                <a:gd name="T115" fmla="*/ 153 h 1393"/>
                <a:gd name="T116" fmla="*/ 735 w 3352"/>
                <a:gd name="T117" fmla="*/ 85 h 1393"/>
                <a:gd name="T118" fmla="*/ 835 w 3352"/>
                <a:gd name="T119" fmla="*/ 60 h 1393"/>
                <a:gd name="T120" fmla="*/ 878 w 3352"/>
                <a:gd name="T121" fmla="*/ 48 h 1393"/>
                <a:gd name="T122" fmla="*/ 924 w 3352"/>
                <a:gd name="T123" fmla="*/ 31 h 1393"/>
                <a:gd name="T124" fmla="*/ 947 w 3352"/>
                <a:gd name="T125" fmla="*/ 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2" h="1393">
                  <a:moveTo>
                    <a:pt x="3317" y="220"/>
                  </a:moveTo>
                  <a:lnTo>
                    <a:pt x="3319" y="221"/>
                  </a:lnTo>
                  <a:lnTo>
                    <a:pt x="3322" y="224"/>
                  </a:lnTo>
                  <a:lnTo>
                    <a:pt x="3326" y="226"/>
                  </a:lnTo>
                  <a:lnTo>
                    <a:pt x="3327" y="230"/>
                  </a:lnTo>
                  <a:lnTo>
                    <a:pt x="3327" y="234"/>
                  </a:lnTo>
                  <a:lnTo>
                    <a:pt x="3330" y="240"/>
                  </a:lnTo>
                  <a:lnTo>
                    <a:pt x="3330" y="245"/>
                  </a:lnTo>
                  <a:lnTo>
                    <a:pt x="3331" y="249"/>
                  </a:lnTo>
                  <a:lnTo>
                    <a:pt x="3331" y="252"/>
                  </a:lnTo>
                  <a:lnTo>
                    <a:pt x="3329" y="257"/>
                  </a:lnTo>
                  <a:lnTo>
                    <a:pt x="3329" y="260"/>
                  </a:lnTo>
                  <a:lnTo>
                    <a:pt x="3327" y="262"/>
                  </a:lnTo>
                  <a:lnTo>
                    <a:pt x="3326" y="265"/>
                  </a:lnTo>
                  <a:lnTo>
                    <a:pt x="3325" y="266"/>
                  </a:lnTo>
                  <a:lnTo>
                    <a:pt x="3322" y="267"/>
                  </a:lnTo>
                  <a:lnTo>
                    <a:pt x="3321" y="267"/>
                  </a:lnTo>
                  <a:lnTo>
                    <a:pt x="3320" y="266"/>
                  </a:lnTo>
                  <a:lnTo>
                    <a:pt x="3319" y="266"/>
                  </a:lnTo>
                  <a:lnTo>
                    <a:pt x="3317" y="266"/>
                  </a:lnTo>
                  <a:lnTo>
                    <a:pt x="3316" y="266"/>
                  </a:lnTo>
                  <a:lnTo>
                    <a:pt x="3315" y="267"/>
                  </a:lnTo>
                  <a:lnTo>
                    <a:pt x="3314" y="269"/>
                  </a:lnTo>
                  <a:lnTo>
                    <a:pt x="3312" y="271"/>
                  </a:lnTo>
                  <a:lnTo>
                    <a:pt x="3311" y="274"/>
                  </a:lnTo>
                  <a:lnTo>
                    <a:pt x="3310" y="276"/>
                  </a:lnTo>
                  <a:lnTo>
                    <a:pt x="3307" y="276"/>
                  </a:lnTo>
                  <a:lnTo>
                    <a:pt x="3306" y="276"/>
                  </a:lnTo>
                  <a:lnTo>
                    <a:pt x="3306" y="277"/>
                  </a:lnTo>
                  <a:lnTo>
                    <a:pt x="3305" y="279"/>
                  </a:lnTo>
                  <a:lnTo>
                    <a:pt x="3304" y="281"/>
                  </a:lnTo>
                  <a:lnTo>
                    <a:pt x="3304" y="282"/>
                  </a:lnTo>
                  <a:lnTo>
                    <a:pt x="3302" y="285"/>
                  </a:lnTo>
                  <a:lnTo>
                    <a:pt x="3301" y="287"/>
                  </a:lnTo>
                  <a:lnTo>
                    <a:pt x="3299" y="289"/>
                  </a:lnTo>
                  <a:lnTo>
                    <a:pt x="3296" y="290"/>
                  </a:lnTo>
                  <a:lnTo>
                    <a:pt x="3296" y="301"/>
                  </a:lnTo>
                  <a:lnTo>
                    <a:pt x="3296" y="302"/>
                  </a:lnTo>
                  <a:lnTo>
                    <a:pt x="3295" y="303"/>
                  </a:lnTo>
                  <a:lnTo>
                    <a:pt x="3293" y="305"/>
                  </a:lnTo>
                  <a:lnTo>
                    <a:pt x="3290" y="306"/>
                  </a:lnTo>
                  <a:lnTo>
                    <a:pt x="3290" y="313"/>
                  </a:lnTo>
                  <a:lnTo>
                    <a:pt x="3290" y="317"/>
                  </a:lnTo>
                  <a:lnTo>
                    <a:pt x="3290" y="318"/>
                  </a:lnTo>
                  <a:lnTo>
                    <a:pt x="3290" y="317"/>
                  </a:lnTo>
                  <a:lnTo>
                    <a:pt x="3288" y="316"/>
                  </a:lnTo>
                  <a:lnTo>
                    <a:pt x="3286" y="316"/>
                  </a:lnTo>
                  <a:lnTo>
                    <a:pt x="3285" y="317"/>
                  </a:lnTo>
                  <a:lnTo>
                    <a:pt x="3285" y="318"/>
                  </a:lnTo>
                  <a:lnTo>
                    <a:pt x="3285" y="321"/>
                  </a:lnTo>
                  <a:lnTo>
                    <a:pt x="3286" y="323"/>
                  </a:lnTo>
                  <a:lnTo>
                    <a:pt x="3286" y="325"/>
                  </a:lnTo>
                  <a:lnTo>
                    <a:pt x="3285" y="327"/>
                  </a:lnTo>
                  <a:lnTo>
                    <a:pt x="3285" y="327"/>
                  </a:lnTo>
                  <a:lnTo>
                    <a:pt x="3284" y="327"/>
                  </a:lnTo>
                  <a:lnTo>
                    <a:pt x="3284" y="327"/>
                  </a:lnTo>
                  <a:lnTo>
                    <a:pt x="3284" y="328"/>
                  </a:lnTo>
                  <a:lnTo>
                    <a:pt x="3285" y="330"/>
                  </a:lnTo>
                  <a:lnTo>
                    <a:pt x="3285" y="332"/>
                  </a:lnTo>
                  <a:lnTo>
                    <a:pt x="3285" y="335"/>
                  </a:lnTo>
                  <a:lnTo>
                    <a:pt x="3285" y="337"/>
                  </a:lnTo>
                  <a:lnTo>
                    <a:pt x="3285" y="339"/>
                  </a:lnTo>
                  <a:lnTo>
                    <a:pt x="3285" y="339"/>
                  </a:lnTo>
                  <a:lnTo>
                    <a:pt x="3283" y="338"/>
                  </a:lnTo>
                  <a:lnTo>
                    <a:pt x="3280" y="335"/>
                  </a:lnTo>
                  <a:lnTo>
                    <a:pt x="3279" y="333"/>
                  </a:lnTo>
                  <a:lnTo>
                    <a:pt x="3276" y="332"/>
                  </a:lnTo>
                  <a:lnTo>
                    <a:pt x="3275" y="331"/>
                  </a:lnTo>
                  <a:lnTo>
                    <a:pt x="3274" y="332"/>
                  </a:lnTo>
                  <a:lnTo>
                    <a:pt x="3274" y="333"/>
                  </a:lnTo>
                  <a:lnTo>
                    <a:pt x="3274" y="335"/>
                  </a:lnTo>
                  <a:lnTo>
                    <a:pt x="3275" y="336"/>
                  </a:lnTo>
                  <a:lnTo>
                    <a:pt x="3276" y="337"/>
                  </a:lnTo>
                  <a:lnTo>
                    <a:pt x="3278" y="338"/>
                  </a:lnTo>
                  <a:lnTo>
                    <a:pt x="3279" y="341"/>
                  </a:lnTo>
                  <a:lnTo>
                    <a:pt x="3280" y="343"/>
                  </a:lnTo>
                  <a:lnTo>
                    <a:pt x="3281" y="344"/>
                  </a:lnTo>
                  <a:lnTo>
                    <a:pt x="3281" y="347"/>
                  </a:lnTo>
                  <a:lnTo>
                    <a:pt x="3281" y="347"/>
                  </a:lnTo>
                  <a:lnTo>
                    <a:pt x="3279" y="348"/>
                  </a:lnTo>
                  <a:lnTo>
                    <a:pt x="3283" y="356"/>
                  </a:lnTo>
                  <a:lnTo>
                    <a:pt x="3281" y="357"/>
                  </a:lnTo>
                  <a:lnTo>
                    <a:pt x="3281" y="357"/>
                  </a:lnTo>
                  <a:lnTo>
                    <a:pt x="3280" y="356"/>
                  </a:lnTo>
                  <a:lnTo>
                    <a:pt x="3279" y="354"/>
                  </a:lnTo>
                  <a:lnTo>
                    <a:pt x="3279" y="353"/>
                  </a:lnTo>
                  <a:lnTo>
                    <a:pt x="3278" y="354"/>
                  </a:lnTo>
                  <a:lnTo>
                    <a:pt x="3278" y="356"/>
                  </a:lnTo>
                  <a:lnTo>
                    <a:pt x="3278" y="357"/>
                  </a:lnTo>
                  <a:lnTo>
                    <a:pt x="3278" y="358"/>
                  </a:lnTo>
                  <a:lnTo>
                    <a:pt x="3279" y="358"/>
                  </a:lnTo>
                  <a:lnTo>
                    <a:pt x="3280" y="361"/>
                  </a:lnTo>
                  <a:lnTo>
                    <a:pt x="3281" y="364"/>
                  </a:lnTo>
                  <a:lnTo>
                    <a:pt x="3283" y="367"/>
                  </a:lnTo>
                  <a:lnTo>
                    <a:pt x="3279" y="367"/>
                  </a:lnTo>
                  <a:lnTo>
                    <a:pt x="3279" y="369"/>
                  </a:lnTo>
                  <a:lnTo>
                    <a:pt x="3280" y="372"/>
                  </a:lnTo>
                  <a:lnTo>
                    <a:pt x="3280" y="373"/>
                  </a:lnTo>
                  <a:lnTo>
                    <a:pt x="3280" y="374"/>
                  </a:lnTo>
                  <a:lnTo>
                    <a:pt x="3279" y="374"/>
                  </a:lnTo>
                  <a:lnTo>
                    <a:pt x="3279" y="376"/>
                  </a:lnTo>
                  <a:lnTo>
                    <a:pt x="3278" y="377"/>
                  </a:lnTo>
                  <a:lnTo>
                    <a:pt x="3278" y="381"/>
                  </a:lnTo>
                  <a:lnTo>
                    <a:pt x="3279" y="383"/>
                  </a:lnTo>
                  <a:lnTo>
                    <a:pt x="3279" y="387"/>
                  </a:lnTo>
                  <a:lnTo>
                    <a:pt x="3279" y="390"/>
                  </a:lnTo>
                  <a:lnTo>
                    <a:pt x="3279" y="393"/>
                  </a:lnTo>
                  <a:lnTo>
                    <a:pt x="3278" y="405"/>
                  </a:lnTo>
                  <a:lnTo>
                    <a:pt x="3279" y="419"/>
                  </a:lnTo>
                  <a:lnTo>
                    <a:pt x="3284" y="434"/>
                  </a:lnTo>
                  <a:lnTo>
                    <a:pt x="3288" y="449"/>
                  </a:lnTo>
                  <a:lnTo>
                    <a:pt x="3290" y="450"/>
                  </a:lnTo>
                  <a:lnTo>
                    <a:pt x="3291" y="453"/>
                  </a:lnTo>
                  <a:lnTo>
                    <a:pt x="3293" y="455"/>
                  </a:lnTo>
                  <a:lnTo>
                    <a:pt x="3294" y="459"/>
                  </a:lnTo>
                  <a:lnTo>
                    <a:pt x="3295" y="461"/>
                  </a:lnTo>
                  <a:lnTo>
                    <a:pt x="3296" y="464"/>
                  </a:lnTo>
                  <a:lnTo>
                    <a:pt x="3296" y="465"/>
                  </a:lnTo>
                  <a:lnTo>
                    <a:pt x="3297" y="465"/>
                  </a:lnTo>
                  <a:lnTo>
                    <a:pt x="3299" y="468"/>
                  </a:lnTo>
                  <a:lnTo>
                    <a:pt x="3300" y="469"/>
                  </a:lnTo>
                  <a:lnTo>
                    <a:pt x="3301" y="471"/>
                  </a:lnTo>
                  <a:lnTo>
                    <a:pt x="3302" y="474"/>
                  </a:lnTo>
                  <a:lnTo>
                    <a:pt x="3304" y="476"/>
                  </a:lnTo>
                  <a:lnTo>
                    <a:pt x="3305" y="479"/>
                  </a:lnTo>
                  <a:lnTo>
                    <a:pt x="3305" y="480"/>
                  </a:lnTo>
                  <a:lnTo>
                    <a:pt x="3304" y="481"/>
                  </a:lnTo>
                  <a:lnTo>
                    <a:pt x="3301" y="480"/>
                  </a:lnTo>
                  <a:lnTo>
                    <a:pt x="3300" y="479"/>
                  </a:lnTo>
                  <a:lnTo>
                    <a:pt x="3300" y="476"/>
                  </a:lnTo>
                  <a:lnTo>
                    <a:pt x="3299" y="475"/>
                  </a:lnTo>
                  <a:lnTo>
                    <a:pt x="3297" y="474"/>
                  </a:lnTo>
                  <a:lnTo>
                    <a:pt x="3295" y="474"/>
                  </a:lnTo>
                  <a:lnTo>
                    <a:pt x="3294" y="476"/>
                  </a:lnTo>
                  <a:lnTo>
                    <a:pt x="3294" y="478"/>
                  </a:lnTo>
                  <a:lnTo>
                    <a:pt x="3294" y="478"/>
                  </a:lnTo>
                  <a:lnTo>
                    <a:pt x="3293" y="479"/>
                  </a:lnTo>
                  <a:lnTo>
                    <a:pt x="3291" y="479"/>
                  </a:lnTo>
                  <a:lnTo>
                    <a:pt x="3291" y="479"/>
                  </a:lnTo>
                  <a:lnTo>
                    <a:pt x="3290" y="478"/>
                  </a:lnTo>
                  <a:lnTo>
                    <a:pt x="3289" y="475"/>
                  </a:lnTo>
                  <a:lnTo>
                    <a:pt x="3289" y="474"/>
                  </a:lnTo>
                  <a:lnTo>
                    <a:pt x="3288" y="473"/>
                  </a:lnTo>
                  <a:lnTo>
                    <a:pt x="3286" y="473"/>
                  </a:lnTo>
                  <a:lnTo>
                    <a:pt x="3285" y="473"/>
                  </a:lnTo>
                  <a:lnTo>
                    <a:pt x="3283" y="471"/>
                  </a:lnTo>
                  <a:lnTo>
                    <a:pt x="3281" y="470"/>
                  </a:lnTo>
                  <a:lnTo>
                    <a:pt x="3280" y="469"/>
                  </a:lnTo>
                  <a:lnTo>
                    <a:pt x="3279" y="468"/>
                  </a:lnTo>
                  <a:lnTo>
                    <a:pt x="3278" y="464"/>
                  </a:lnTo>
                  <a:lnTo>
                    <a:pt x="3278" y="461"/>
                  </a:lnTo>
                  <a:lnTo>
                    <a:pt x="3279" y="460"/>
                  </a:lnTo>
                  <a:lnTo>
                    <a:pt x="3279" y="458"/>
                  </a:lnTo>
                  <a:lnTo>
                    <a:pt x="3279" y="456"/>
                  </a:lnTo>
                  <a:lnTo>
                    <a:pt x="3279" y="455"/>
                  </a:lnTo>
                  <a:lnTo>
                    <a:pt x="3278" y="453"/>
                  </a:lnTo>
                  <a:lnTo>
                    <a:pt x="3276" y="449"/>
                  </a:lnTo>
                  <a:lnTo>
                    <a:pt x="3275" y="446"/>
                  </a:lnTo>
                  <a:lnTo>
                    <a:pt x="3274" y="443"/>
                  </a:lnTo>
                  <a:lnTo>
                    <a:pt x="3271" y="440"/>
                  </a:lnTo>
                  <a:lnTo>
                    <a:pt x="3271" y="439"/>
                  </a:lnTo>
                  <a:lnTo>
                    <a:pt x="3270" y="438"/>
                  </a:lnTo>
                  <a:lnTo>
                    <a:pt x="3269" y="436"/>
                  </a:lnTo>
                  <a:lnTo>
                    <a:pt x="3266" y="436"/>
                  </a:lnTo>
                  <a:lnTo>
                    <a:pt x="3264" y="436"/>
                  </a:lnTo>
                  <a:lnTo>
                    <a:pt x="3263" y="435"/>
                  </a:lnTo>
                  <a:lnTo>
                    <a:pt x="3260" y="434"/>
                  </a:lnTo>
                  <a:lnTo>
                    <a:pt x="3259" y="432"/>
                  </a:lnTo>
                  <a:lnTo>
                    <a:pt x="3256" y="428"/>
                  </a:lnTo>
                  <a:lnTo>
                    <a:pt x="3256" y="425"/>
                  </a:lnTo>
                  <a:lnTo>
                    <a:pt x="3256" y="423"/>
                  </a:lnTo>
                  <a:lnTo>
                    <a:pt x="3255" y="419"/>
                  </a:lnTo>
                  <a:lnTo>
                    <a:pt x="3255" y="417"/>
                  </a:lnTo>
                  <a:lnTo>
                    <a:pt x="3255" y="414"/>
                  </a:lnTo>
                  <a:lnTo>
                    <a:pt x="3255" y="412"/>
                  </a:lnTo>
                  <a:lnTo>
                    <a:pt x="3255" y="412"/>
                  </a:lnTo>
                  <a:lnTo>
                    <a:pt x="3256" y="412"/>
                  </a:lnTo>
                  <a:lnTo>
                    <a:pt x="3258" y="410"/>
                  </a:lnTo>
                  <a:lnTo>
                    <a:pt x="3259" y="409"/>
                  </a:lnTo>
                  <a:lnTo>
                    <a:pt x="3260" y="408"/>
                  </a:lnTo>
                  <a:lnTo>
                    <a:pt x="3260" y="405"/>
                  </a:lnTo>
                  <a:lnTo>
                    <a:pt x="3260" y="403"/>
                  </a:lnTo>
                  <a:lnTo>
                    <a:pt x="3259" y="400"/>
                  </a:lnTo>
                  <a:lnTo>
                    <a:pt x="3259" y="398"/>
                  </a:lnTo>
                  <a:lnTo>
                    <a:pt x="3259" y="390"/>
                  </a:lnTo>
                  <a:lnTo>
                    <a:pt x="3258" y="389"/>
                  </a:lnTo>
                  <a:lnTo>
                    <a:pt x="3256" y="389"/>
                  </a:lnTo>
                  <a:lnTo>
                    <a:pt x="3256" y="388"/>
                  </a:lnTo>
                  <a:lnTo>
                    <a:pt x="3256" y="387"/>
                  </a:lnTo>
                  <a:lnTo>
                    <a:pt x="3256" y="386"/>
                  </a:lnTo>
                  <a:lnTo>
                    <a:pt x="3256" y="383"/>
                  </a:lnTo>
                  <a:lnTo>
                    <a:pt x="3255" y="382"/>
                  </a:lnTo>
                  <a:lnTo>
                    <a:pt x="3255" y="381"/>
                  </a:lnTo>
                  <a:lnTo>
                    <a:pt x="3255" y="378"/>
                  </a:lnTo>
                  <a:lnTo>
                    <a:pt x="3255" y="378"/>
                  </a:lnTo>
                  <a:lnTo>
                    <a:pt x="3256" y="377"/>
                  </a:lnTo>
                  <a:lnTo>
                    <a:pt x="3256" y="378"/>
                  </a:lnTo>
                  <a:lnTo>
                    <a:pt x="3258" y="379"/>
                  </a:lnTo>
                  <a:lnTo>
                    <a:pt x="3259" y="378"/>
                  </a:lnTo>
                  <a:lnTo>
                    <a:pt x="3259" y="377"/>
                  </a:lnTo>
                  <a:lnTo>
                    <a:pt x="3258" y="373"/>
                  </a:lnTo>
                  <a:lnTo>
                    <a:pt x="3258" y="369"/>
                  </a:lnTo>
                  <a:lnTo>
                    <a:pt x="3258" y="366"/>
                  </a:lnTo>
                  <a:lnTo>
                    <a:pt x="3258" y="364"/>
                  </a:lnTo>
                  <a:lnTo>
                    <a:pt x="3259" y="364"/>
                  </a:lnTo>
                  <a:lnTo>
                    <a:pt x="3260" y="363"/>
                  </a:lnTo>
                  <a:lnTo>
                    <a:pt x="3261" y="362"/>
                  </a:lnTo>
                  <a:lnTo>
                    <a:pt x="3261" y="361"/>
                  </a:lnTo>
                  <a:lnTo>
                    <a:pt x="3261" y="358"/>
                  </a:lnTo>
                  <a:lnTo>
                    <a:pt x="3261" y="356"/>
                  </a:lnTo>
                  <a:lnTo>
                    <a:pt x="3261" y="353"/>
                  </a:lnTo>
                  <a:lnTo>
                    <a:pt x="3260" y="351"/>
                  </a:lnTo>
                  <a:lnTo>
                    <a:pt x="3259" y="348"/>
                  </a:lnTo>
                  <a:lnTo>
                    <a:pt x="3258" y="347"/>
                  </a:lnTo>
                  <a:lnTo>
                    <a:pt x="3256" y="344"/>
                  </a:lnTo>
                  <a:lnTo>
                    <a:pt x="3256" y="342"/>
                  </a:lnTo>
                  <a:lnTo>
                    <a:pt x="3258" y="341"/>
                  </a:lnTo>
                  <a:lnTo>
                    <a:pt x="3258" y="338"/>
                  </a:lnTo>
                  <a:lnTo>
                    <a:pt x="3259" y="336"/>
                  </a:lnTo>
                  <a:lnTo>
                    <a:pt x="3259" y="335"/>
                  </a:lnTo>
                  <a:lnTo>
                    <a:pt x="3259" y="322"/>
                  </a:lnTo>
                  <a:lnTo>
                    <a:pt x="3261" y="318"/>
                  </a:lnTo>
                  <a:lnTo>
                    <a:pt x="3261" y="316"/>
                  </a:lnTo>
                  <a:lnTo>
                    <a:pt x="3261" y="313"/>
                  </a:lnTo>
                  <a:lnTo>
                    <a:pt x="3261" y="303"/>
                  </a:lnTo>
                  <a:lnTo>
                    <a:pt x="3261" y="301"/>
                  </a:lnTo>
                  <a:lnTo>
                    <a:pt x="3260" y="301"/>
                  </a:lnTo>
                  <a:lnTo>
                    <a:pt x="3260" y="300"/>
                  </a:lnTo>
                  <a:lnTo>
                    <a:pt x="3259" y="297"/>
                  </a:lnTo>
                  <a:lnTo>
                    <a:pt x="3258" y="296"/>
                  </a:lnTo>
                  <a:lnTo>
                    <a:pt x="3256" y="293"/>
                  </a:lnTo>
                  <a:lnTo>
                    <a:pt x="3256" y="290"/>
                  </a:lnTo>
                  <a:lnTo>
                    <a:pt x="3255" y="287"/>
                  </a:lnTo>
                  <a:lnTo>
                    <a:pt x="3255" y="285"/>
                  </a:lnTo>
                  <a:lnTo>
                    <a:pt x="3255" y="282"/>
                  </a:lnTo>
                  <a:lnTo>
                    <a:pt x="3256" y="282"/>
                  </a:lnTo>
                  <a:lnTo>
                    <a:pt x="3256" y="282"/>
                  </a:lnTo>
                  <a:lnTo>
                    <a:pt x="3258" y="282"/>
                  </a:lnTo>
                  <a:lnTo>
                    <a:pt x="3258" y="284"/>
                  </a:lnTo>
                  <a:lnTo>
                    <a:pt x="3259" y="282"/>
                  </a:lnTo>
                  <a:lnTo>
                    <a:pt x="3259" y="282"/>
                  </a:lnTo>
                  <a:lnTo>
                    <a:pt x="3259" y="281"/>
                  </a:lnTo>
                  <a:lnTo>
                    <a:pt x="3259" y="280"/>
                  </a:lnTo>
                  <a:lnTo>
                    <a:pt x="3260" y="279"/>
                  </a:lnTo>
                  <a:lnTo>
                    <a:pt x="3260" y="277"/>
                  </a:lnTo>
                  <a:lnTo>
                    <a:pt x="3261" y="276"/>
                  </a:lnTo>
                  <a:lnTo>
                    <a:pt x="3264" y="279"/>
                  </a:lnTo>
                  <a:lnTo>
                    <a:pt x="3264" y="280"/>
                  </a:lnTo>
                  <a:lnTo>
                    <a:pt x="3265" y="280"/>
                  </a:lnTo>
                  <a:lnTo>
                    <a:pt x="3266" y="280"/>
                  </a:lnTo>
                  <a:lnTo>
                    <a:pt x="3268" y="280"/>
                  </a:lnTo>
                  <a:lnTo>
                    <a:pt x="3269" y="279"/>
                  </a:lnTo>
                  <a:lnTo>
                    <a:pt x="3268" y="276"/>
                  </a:lnTo>
                  <a:lnTo>
                    <a:pt x="3268" y="274"/>
                  </a:lnTo>
                  <a:lnTo>
                    <a:pt x="3268" y="271"/>
                  </a:lnTo>
                  <a:lnTo>
                    <a:pt x="3266" y="270"/>
                  </a:lnTo>
                  <a:lnTo>
                    <a:pt x="3266" y="267"/>
                  </a:lnTo>
                  <a:lnTo>
                    <a:pt x="3265" y="266"/>
                  </a:lnTo>
                  <a:lnTo>
                    <a:pt x="3266" y="266"/>
                  </a:lnTo>
                  <a:lnTo>
                    <a:pt x="3268" y="266"/>
                  </a:lnTo>
                  <a:lnTo>
                    <a:pt x="3269" y="266"/>
                  </a:lnTo>
                  <a:lnTo>
                    <a:pt x="3270" y="266"/>
                  </a:lnTo>
                  <a:lnTo>
                    <a:pt x="3270" y="265"/>
                  </a:lnTo>
                  <a:lnTo>
                    <a:pt x="3270" y="262"/>
                  </a:lnTo>
                  <a:lnTo>
                    <a:pt x="3270" y="261"/>
                  </a:lnTo>
                  <a:lnTo>
                    <a:pt x="3270" y="259"/>
                  </a:lnTo>
                  <a:lnTo>
                    <a:pt x="3270" y="256"/>
                  </a:lnTo>
                  <a:lnTo>
                    <a:pt x="3270" y="255"/>
                  </a:lnTo>
                  <a:lnTo>
                    <a:pt x="3273" y="255"/>
                  </a:lnTo>
                  <a:lnTo>
                    <a:pt x="3274" y="254"/>
                  </a:lnTo>
                  <a:lnTo>
                    <a:pt x="3275" y="254"/>
                  </a:lnTo>
                  <a:lnTo>
                    <a:pt x="3276" y="254"/>
                  </a:lnTo>
                  <a:lnTo>
                    <a:pt x="3276" y="252"/>
                  </a:lnTo>
                  <a:lnTo>
                    <a:pt x="3276" y="247"/>
                  </a:lnTo>
                  <a:lnTo>
                    <a:pt x="3278" y="247"/>
                  </a:lnTo>
                  <a:lnTo>
                    <a:pt x="3279" y="249"/>
                  </a:lnTo>
                  <a:lnTo>
                    <a:pt x="3279" y="250"/>
                  </a:lnTo>
                  <a:lnTo>
                    <a:pt x="3280" y="251"/>
                  </a:lnTo>
                  <a:lnTo>
                    <a:pt x="3281" y="252"/>
                  </a:lnTo>
                  <a:lnTo>
                    <a:pt x="3281" y="252"/>
                  </a:lnTo>
                  <a:lnTo>
                    <a:pt x="3281" y="252"/>
                  </a:lnTo>
                  <a:lnTo>
                    <a:pt x="3283" y="250"/>
                  </a:lnTo>
                  <a:lnTo>
                    <a:pt x="3281" y="247"/>
                  </a:lnTo>
                  <a:lnTo>
                    <a:pt x="3281" y="246"/>
                  </a:lnTo>
                  <a:lnTo>
                    <a:pt x="3281" y="244"/>
                  </a:lnTo>
                  <a:lnTo>
                    <a:pt x="3281" y="242"/>
                  </a:lnTo>
                  <a:lnTo>
                    <a:pt x="3281" y="241"/>
                  </a:lnTo>
                  <a:lnTo>
                    <a:pt x="3283" y="241"/>
                  </a:lnTo>
                  <a:lnTo>
                    <a:pt x="3285" y="242"/>
                  </a:lnTo>
                  <a:lnTo>
                    <a:pt x="3286" y="242"/>
                  </a:lnTo>
                  <a:lnTo>
                    <a:pt x="3288" y="244"/>
                  </a:lnTo>
                  <a:lnTo>
                    <a:pt x="3289" y="245"/>
                  </a:lnTo>
                  <a:lnTo>
                    <a:pt x="3290" y="247"/>
                  </a:lnTo>
                  <a:lnTo>
                    <a:pt x="3293" y="247"/>
                  </a:lnTo>
                  <a:lnTo>
                    <a:pt x="3293" y="246"/>
                  </a:lnTo>
                  <a:lnTo>
                    <a:pt x="3294" y="245"/>
                  </a:lnTo>
                  <a:lnTo>
                    <a:pt x="3294" y="245"/>
                  </a:lnTo>
                  <a:lnTo>
                    <a:pt x="3295" y="245"/>
                  </a:lnTo>
                  <a:lnTo>
                    <a:pt x="3297" y="246"/>
                  </a:lnTo>
                  <a:lnTo>
                    <a:pt x="3300" y="246"/>
                  </a:lnTo>
                  <a:lnTo>
                    <a:pt x="3302" y="245"/>
                  </a:lnTo>
                  <a:lnTo>
                    <a:pt x="3305" y="242"/>
                  </a:lnTo>
                  <a:lnTo>
                    <a:pt x="3306" y="241"/>
                  </a:lnTo>
                  <a:lnTo>
                    <a:pt x="3307" y="240"/>
                  </a:lnTo>
                  <a:lnTo>
                    <a:pt x="3309" y="239"/>
                  </a:lnTo>
                  <a:lnTo>
                    <a:pt x="3309" y="238"/>
                  </a:lnTo>
                  <a:lnTo>
                    <a:pt x="3309" y="236"/>
                  </a:lnTo>
                  <a:lnTo>
                    <a:pt x="3307" y="234"/>
                  </a:lnTo>
                  <a:lnTo>
                    <a:pt x="3307" y="230"/>
                  </a:lnTo>
                  <a:lnTo>
                    <a:pt x="3309" y="226"/>
                  </a:lnTo>
                  <a:lnTo>
                    <a:pt x="3311" y="224"/>
                  </a:lnTo>
                  <a:lnTo>
                    <a:pt x="3312" y="223"/>
                  </a:lnTo>
                  <a:lnTo>
                    <a:pt x="3314" y="221"/>
                  </a:lnTo>
                  <a:lnTo>
                    <a:pt x="3316" y="221"/>
                  </a:lnTo>
                  <a:lnTo>
                    <a:pt x="3317" y="220"/>
                  </a:lnTo>
                  <a:close/>
                  <a:moveTo>
                    <a:pt x="3342" y="98"/>
                  </a:moveTo>
                  <a:lnTo>
                    <a:pt x="3345" y="99"/>
                  </a:lnTo>
                  <a:lnTo>
                    <a:pt x="3346" y="99"/>
                  </a:lnTo>
                  <a:lnTo>
                    <a:pt x="3349" y="101"/>
                  </a:lnTo>
                  <a:lnTo>
                    <a:pt x="3350" y="102"/>
                  </a:lnTo>
                  <a:lnTo>
                    <a:pt x="3350" y="104"/>
                  </a:lnTo>
                  <a:lnTo>
                    <a:pt x="3351" y="104"/>
                  </a:lnTo>
                  <a:lnTo>
                    <a:pt x="3352" y="106"/>
                  </a:lnTo>
                  <a:lnTo>
                    <a:pt x="3352" y="107"/>
                  </a:lnTo>
                  <a:lnTo>
                    <a:pt x="3351" y="107"/>
                  </a:lnTo>
                  <a:lnTo>
                    <a:pt x="3350" y="106"/>
                  </a:lnTo>
                  <a:lnTo>
                    <a:pt x="3347" y="104"/>
                  </a:lnTo>
                  <a:lnTo>
                    <a:pt x="3346" y="103"/>
                  </a:lnTo>
                  <a:lnTo>
                    <a:pt x="3345" y="101"/>
                  </a:lnTo>
                  <a:lnTo>
                    <a:pt x="3342" y="99"/>
                  </a:lnTo>
                  <a:lnTo>
                    <a:pt x="3342" y="98"/>
                  </a:lnTo>
                  <a:lnTo>
                    <a:pt x="3342" y="98"/>
                  </a:lnTo>
                  <a:close/>
                  <a:moveTo>
                    <a:pt x="1171" y="67"/>
                  </a:moveTo>
                  <a:lnTo>
                    <a:pt x="1174" y="68"/>
                  </a:lnTo>
                  <a:lnTo>
                    <a:pt x="1176" y="70"/>
                  </a:lnTo>
                  <a:lnTo>
                    <a:pt x="1177" y="71"/>
                  </a:lnTo>
                  <a:lnTo>
                    <a:pt x="1177" y="72"/>
                  </a:lnTo>
                  <a:lnTo>
                    <a:pt x="1177" y="73"/>
                  </a:lnTo>
                  <a:lnTo>
                    <a:pt x="1179" y="75"/>
                  </a:lnTo>
                  <a:lnTo>
                    <a:pt x="1180" y="76"/>
                  </a:lnTo>
                  <a:lnTo>
                    <a:pt x="1181" y="77"/>
                  </a:lnTo>
                  <a:lnTo>
                    <a:pt x="1183" y="77"/>
                  </a:lnTo>
                  <a:lnTo>
                    <a:pt x="1193" y="77"/>
                  </a:lnTo>
                  <a:lnTo>
                    <a:pt x="1200" y="80"/>
                  </a:lnTo>
                  <a:lnTo>
                    <a:pt x="1202" y="85"/>
                  </a:lnTo>
                  <a:lnTo>
                    <a:pt x="1205" y="93"/>
                  </a:lnTo>
                  <a:lnTo>
                    <a:pt x="1206" y="99"/>
                  </a:lnTo>
                  <a:lnTo>
                    <a:pt x="1211" y="106"/>
                  </a:lnTo>
                  <a:lnTo>
                    <a:pt x="1215" y="111"/>
                  </a:lnTo>
                  <a:lnTo>
                    <a:pt x="1218" y="117"/>
                  </a:lnTo>
                  <a:lnTo>
                    <a:pt x="1218" y="123"/>
                  </a:lnTo>
                  <a:lnTo>
                    <a:pt x="1220" y="131"/>
                  </a:lnTo>
                  <a:lnTo>
                    <a:pt x="1226" y="138"/>
                  </a:lnTo>
                  <a:lnTo>
                    <a:pt x="1228" y="139"/>
                  </a:lnTo>
                  <a:lnTo>
                    <a:pt x="1231" y="143"/>
                  </a:lnTo>
                  <a:lnTo>
                    <a:pt x="1233" y="147"/>
                  </a:lnTo>
                  <a:lnTo>
                    <a:pt x="1236" y="150"/>
                  </a:lnTo>
                  <a:lnTo>
                    <a:pt x="1237" y="154"/>
                  </a:lnTo>
                  <a:lnTo>
                    <a:pt x="1237" y="157"/>
                  </a:lnTo>
                  <a:lnTo>
                    <a:pt x="1236" y="159"/>
                  </a:lnTo>
                  <a:lnTo>
                    <a:pt x="1235" y="160"/>
                  </a:lnTo>
                  <a:lnTo>
                    <a:pt x="1233" y="160"/>
                  </a:lnTo>
                  <a:lnTo>
                    <a:pt x="1231" y="160"/>
                  </a:lnTo>
                  <a:lnTo>
                    <a:pt x="1228" y="160"/>
                  </a:lnTo>
                  <a:lnTo>
                    <a:pt x="1226" y="160"/>
                  </a:lnTo>
                  <a:lnTo>
                    <a:pt x="1222" y="160"/>
                  </a:lnTo>
                  <a:lnTo>
                    <a:pt x="1220" y="160"/>
                  </a:lnTo>
                  <a:lnTo>
                    <a:pt x="1218" y="160"/>
                  </a:lnTo>
                  <a:lnTo>
                    <a:pt x="1217" y="164"/>
                  </a:lnTo>
                  <a:lnTo>
                    <a:pt x="1217" y="167"/>
                  </a:lnTo>
                  <a:lnTo>
                    <a:pt x="1218" y="169"/>
                  </a:lnTo>
                  <a:lnTo>
                    <a:pt x="1220" y="172"/>
                  </a:lnTo>
                  <a:lnTo>
                    <a:pt x="1221" y="174"/>
                  </a:lnTo>
                  <a:lnTo>
                    <a:pt x="1220" y="177"/>
                  </a:lnTo>
                  <a:lnTo>
                    <a:pt x="1218" y="178"/>
                  </a:lnTo>
                  <a:lnTo>
                    <a:pt x="1216" y="180"/>
                  </a:lnTo>
                  <a:lnTo>
                    <a:pt x="1215" y="182"/>
                  </a:lnTo>
                  <a:lnTo>
                    <a:pt x="1216" y="185"/>
                  </a:lnTo>
                  <a:lnTo>
                    <a:pt x="1217" y="188"/>
                  </a:lnTo>
                  <a:lnTo>
                    <a:pt x="1218" y="190"/>
                  </a:lnTo>
                  <a:lnTo>
                    <a:pt x="1221" y="191"/>
                  </a:lnTo>
                  <a:lnTo>
                    <a:pt x="1223" y="193"/>
                  </a:lnTo>
                  <a:lnTo>
                    <a:pt x="1226" y="193"/>
                  </a:lnTo>
                  <a:lnTo>
                    <a:pt x="1228" y="193"/>
                  </a:lnTo>
                  <a:lnTo>
                    <a:pt x="1231" y="191"/>
                  </a:lnTo>
                  <a:lnTo>
                    <a:pt x="1233" y="190"/>
                  </a:lnTo>
                  <a:lnTo>
                    <a:pt x="1236" y="190"/>
                  </a:lnTo>
                  <a:lnTo>
                    <a:pt x="1238" y="190"/>
                  </a:lnTo>
                  <a:lnTo>
                    <a:pt x="1241" y="190"/>
                  </a:lnTo>
                  <a:lnTo>
                    <a:pt x="1245" y="193"/>
                  </a:lnTo>
                  <a:lnTo>
                    <a:pt x="1246" y="194"/>
                  </a:lnTo>
                  <a:lnTo>
                    <a:pt x="1248" y="195"/>
                  </a:lnTo>
                  <a:lnTo>
                    <a:pt x="1251" y="196"/>
                  </a:lnTo>
                  <a:lnTo>
                    <a:pt x="1253" y="196"/>
                  </a:lnTo>
                  <a:lnTo>
                    <a:pt x="1256" y="198"/>
                  </a:lnTo>
                  <a:lnTo>
                    <a:pt x="1257" y="200"/>
                  </a:lnTo>
                  <a:lnTo>
                    <a:pt x="1257" y="208"/>
                  </a:lnTo>
                  <a:lnTo>
                    <a:pt x="1253" y="216"/>
                  </a:lnTo>
                  <a:lnTo>
                    <a:pt x="1252" y="224"/>
                  </a:lnTo>
                  <a:lnTo>
                    <a:pt x="1252" y="226"/>
                  </a:lnTo>
                  <a:lnTo>
                    <a:pt x="1253" y="229"/>
                  </a:lnTo>
                  <a:lnTo>
                    <a:pt x="1254" y="233"/>
                  </a:lnTo>
                  <a:lnTo>
                    <a:pt x="1254" y="234"/>
                  </a:lnTo>
                  <a:lnTo>
                    <a:pt x="1254" y="239"/>
                  </a:lnTo>
                  <a:lnTo>
                    <a:pt x="1257" y="247"/>
                  </a:lnTo>
                  <a:lnTo>
                    <a:pt x="1259" y="255"/>
                  </a:lnTo>
                  <a:lnTo>
                    <a:pt x="1264" y="257"/>
                  </a:lnTo>
                  <a:lnTo>
                    <a:pt x="1267" y="249"/>
                  </a:lnTo>
                  <a:lnTo>
                    <a:pt x="1268" y="239"/>
                  </a:lnTo>
                  <a:lnTo>
                    <a:pt x="1271" y="229"/>
                  </a:lnTo>
                  <a:lnTo>
                    <a:pt x="1274" y="219"/>
                  </a:lnTo>
                  <a:lnTo>
                    <a:pt x="1283" y="211"/>
                  </a:lnTo>
                  <a:lnTo>
                    <a:pt x="1288" y="209"/>
                  </a:lnTo>
                  <a:lnTo>
                    <a:pt x="1293" y="206"/>
                  </a:lnTo>
                  <a:lnTo>
                    <a:pt x="1299" y="206"/>
                  </a:lnTo>
                  <a:lnTo>
                    <a:pt x="1304" y="208"/>
                  </a:lnTo>
                  <a:lnTo>
                    <a:pt x="1307" y="216"/>
                  </a:lnTo>
                  <a:lnTo>
                    <a:pt x="1311" y="223"/>
                  </a:lnTo>
                  <a:lnTo>
                    <a:pt x="1317" y="229"/>
                  </a:lnTo>
                  <a:lnTo>
                    <a:pt x="1322" y="233"/>
                  </a:lnTo>
                  <a:lnTo>
                    <a:pt x="1326" y="238"/>
                  </a:lnTo>
                  <a:lnTo>
                    <a:pt x="1327" y="242"/>
                  </a:lnTo>
                  <a:lnTo>
                    <a:pt x="1328" y="247"/>
                  </a:lnTo>
                  <a:lnTo>
                    <a:pt x="1327" y="251"/>
                  </a:lnTo>
                  <a:lnTo>
                    <a:pt x="1324" y="254"/>
                  </a:lnTo>
                  <a:lnTo>
                    <a:pt x="1322" y="255"/>
                  </a:lnTo>
                  <a:lnTo>
                    <a:pt x="1319" y="256"/>
                  </a:lnTo>
                  <a:lnTo>
                    <a:pt x="1317" y="259"/>
                  </a:lnTo>
                  <a:lnTo>
                    <a:pt x="1314" y="261"/>
                  </a:lnTo>
                  <a:lnTo>
                    <a:pt x="1309" y="270"/>
                  </a:lnTo>
                  <a:lnTo>
                    <a:pt x="1308" y="281"/>
                  </a:lnTo>
                  <a:lnTo>
                    <a:pt x="1311" y="292"/>
                  </a:lnTo>
                  <a:lnTo>
                    <a:pt x="1317" y="300"/>
                  </a:lnTo>
                  <a:lnTo>
                    <a:pt x="1319" y="301"/>
                  </a:lnTo>
                  <a:lnTo>
                    <a:pt x="1321" y="302"/>
                  </a:lnTo>
                  <a:lnTo>
                    <a:pt x="1322" y="302"/>
                  </a:lnTo>
                  <a:lnTo>
                    <a:pt x="1323" y="303"/>
                  </a:lnTo>
                  <a:lnTo>
                    <a:pt x="1324" y="306"/>
                  </a:lnTo>
                  <a:lnTo>
                    <a:pt x="1326" y="307"/>
                  </a:lnTo>
                  <a:lnTo>
                    <a:pt x="1328" y="310"/>
                  </a:lnTo>
                  <a:lnTo>
                    <a:pt x="1330" y="312"/>
                  </a:lnTo>
                  <a:lnTo>
                    <a:pt x="1333" y="313"/>
                  </a:lnTo>
                  <a:lnTo>
                    <a:pt x="1335" y="312"/>
                  </a:lnTo>
                  <a:lnTo>
                    <a:pt x="1338" y="311"/>
                  </a:lnTo>
                  <a:lnTo>
                    <a:pt x="1339" y="308"/>
                  </a:lnTo>
                  <a:lnTo>
                    <a:pt x="1340" y="307"/>
                  </a:lnTo>
                  <a:lnTo>
                    <a:pt x="1340" y="305"/>
                  </a:lnTo>
                  <a:lnTo>
                    <a:pt x="1340" y="298"/>
                  </a:lnTo>
                  <a:lnTo>
                    <a:pt x="1338" y="292"/>
                  </a:lnTo>
                  <a:lnTo>
                    <a:pt x="1335" y="286"/>
                  </a:lnTo>
                  <a:lnTo>
                    <a:pt x="1335" y="279"/>
                  </a:lnTo>
                  <a:lnTo>
                    <a:pt x="1338" y="271"/>
                  </a:lnTo>
                  <a:lnTo>
                    <a:pt x="1343" y="267"/>
                  </a:lnTo>
                  <a:lnTo>
                    <a:pt x="1349" y="266"/>
                  </a:lnTo>
                  <a:lnTo>
                    <a:pt x="1355" y="266"/>
                  </a:lnTo>
                  <a:lnTo>
                    <a:pt x="1362" y="266"/>
                  </a:lnTo>
                  <a:lnTo>
                    <a:pt x="1368" y="264"/>
                  </a:lnTo>
                  <a:lnTo>
                    <a:pt x="1372" y="260"/>
                  </a:lnTo>
                  <a:lnTo>
                    <a:pt x="1372" y="255"/>
                  </a:lnTo>
                  <a:lnTo>
                    <a:pt x="1369" y="247"/>
                  </a:lnTo>
                  <a:lnTo>
                    <a:pt x="1368" y="241"/>
                  </a:lnTo>
                  <a:lnTo>
                    <a:pt x="1367" y="238"/>
                  </a:lnTo>
                  <a:lnTo>
                    <a:pt x="1367" y="234"/>
                  </a:lnTo>
                  <a:lnTo>
                    <a:pt x="1368" y="230"/>
                  </a:lnTo>
                  <a:lnTo>
                    <a:pt x="1369" y="228"/>
                  </a:lnTo>
                  <a:lnTo>
                    <a:pt x="1370" y="225"/>
                  </a:lnTo>
                  <a:lnTo>
                    <a:pt x="1373" y="223"/>
                  </a:lnTo>
                  <a:lnTo>
                    <a:pt x="1377" y="221"/>
                  </a:lnTo>
                  <a:lnTo>
                    <a:pt x="1380" y="221"/>
                  </a:lnTo>
                  <a:lnTo>
                    <a:pt x="1384" y="221"/>
                  </a:lnTo>
                  <a:lnTo>
                    <a:pt x="1387" y="220"/>
                  </a:lnTo>
                  <a:lnTo>
                    <a:pt x="1389" y="218"/>
                  </a:lnTo>
                  <a:lnTo>
                    <a:pt x="1390" y="215"/>
                  </a:lnTo>
                  <a:lnTo>
                    <a:pt x="1392" y="211"/>
                  </a:lnTo>
                  <a:lnTo>
                    <a:pt x="1390" y="208"/>
                  </a:lnTo>
                  <a:lnTo>
                    <a:pt x="1388" y="204"/>
                  </a:lnTo>
                  <a:lnTo>
                    <a:pt x="1384" y="200"/>
                  </a:lnTo>
                  <a:lnTo>
                    <a:pt x="1380" y="196"/>
                  </a:lnTo>
                  <a:lnTo>
                    <a:pt x="1378" y="193"/>
                  </a:lnTo>
                  <a:lnTo>
                    <a:pt x="1377" y="189"/>
                  </a:lnTo>
                  <a:lnTo>
                    <a:pt x="1375" y="187"/>
                  </a:lnTo>
                  <a:lnTo>
                    <a:pt x="1375" y="183"/>
                  </a:lnTo>
                  <a:lnTo>
                    <a:pt x="1377" y="179"/>
                  </a:lnTo>
                  <a:lnTo>
                    <a:pt x="1378" y="177"/>
                  </a:lnTo>
                  <a:lnTo>
                    <a:pt x="1380" y="174"/>
                  </a:lnTo>
                  <a:lnTo>
                    <a:pt x="1388" y="172"/>
                  </a:lnTo>
                  <a:lnTo>
                    <a:pt x="1400" y="173"/>
                  </a:lnTo>
                  <a:lnTo>
                    <a:pt x="1411" y="174"/>
                  </a:lnTo>
                  <a:lnTo>
                    <a:pt x="1421" y="177"/>
                  </a:lnTo>
                  <a:lnTo>
                    <a:pt x="1433" y="177"/>
                  </a:lnTo>
                  <a:lnTo>
                    <a:pt x="1443" y="179"/>
                  </a:lnTo>
                  <a:lnTo>
                    <a:pt x="1445" y="182"/>
                  </a:lnTo>
                  <a:lnTo>
                    <a:pt x="1446" y="184"/>
                  </a:lnTo>
                  <a:lnTo>
                    <a:pt x="1448" y="188"/>
                  </a:lnTo>
                  <a:lnTo>
                    <a:pt x="1450" y="190"/>
                  </a:lnTo>
                  <a:lnTo>
                    <a:pt x="1454" y="191"/>
                  </a:lnTo>
                  <a:lnTo>
                    <a:pt x="1456" y="193"/>
                  </a:lnTo>
                  <a:lnTo>
                    <a:pt x="1459" y="194"/>
                  </a:lnTo>
                  <a:lnTo>
                    <a:pt x="1461" y="196"/>
                  </a:lnTo>
                  <a:lnTo>
                    <a:pt x="1463" y="198"/>
                  </a:lnTo>
                  <a:lnTo>
                    <a:pt x="1464" y="200"/>
                  </a:lnTo>
                  <a:lnTo>
                    <a:pt x="1465" y="201"/>
                  </a:lnTo>
                  <a:lnTo>
                    <a:pt x="1468" y="203"/>
                  </a:lnTo>
                  <a:lnTo>
                    <a:pt x="1470" y="203"/>
                  </a:lnTo>
                  <a:lnTo>
                    <a:pt x="1471" y="204"/>
                  </a:lnTo>
                  <a:lnTo>
                    <a:pt x="1471" y="205"/>
                  </a:lnTo>
                  <a:lnTo>
                    <a:pt x="1472" y="206"/>
                  </a:lnTo>
                  <a:lnTo>
                    <a:pt x="1475" y="209"/>
                  </a:lnTo>
                  <a:lnTo>
                    <a:pt x="1476" y="210"/>
                  </a:lnTo>
                  <a:lnTo>
                    <a:pt x="1477" y="213"/>
                  </a:lnTo>
                  <a:lnTo>
                    <a:pt x="1477" y="214"/>
                  </a:lnTo>
                  <a:lnTo>
                    <a:pt x="1476" y="216"/>
                  </a:lnTo>
                  <a:lnTo>
                    <a:pt x="1475" y="216"/>
                  </a:lnTo>
                  <a:lnTo>
                    <a:pt x="1472" y="218"/>
                  </a:lnTo>
                  <a:lnTo>
                    <a:pt x="1470" y="218"/>
                  </a:lnTo>
                  <a:lnTo>
                    <a:pt x="1468" y="218"/>
                  </a:lnTo>
                  <a:lnTo>
                    <a:pt x="1465" y="218"/>
                  </a:lnTo>
                  <a:lnTo>
                    <a:pt x="1464" y="219"/>
                  </a:lnTo>
                  <a:lnTo>
                    <a:pt x="1463" y="220"/>
                  </a:lnTo>
                  <a:lnTo>
                    <a:pt x="1463" y="221"/>
                  </a:lnTo>
                  <a:lnTo>
                    <a:pt x="1464" y="224"/>
                  </a:lnTo>
                  <a:lnTo>
                    <a:pt x="1466" y="225"/>
                  </a:lnTo>
                  <a:lnTo>
                    <a:pt x="1469" y="226"/>
                  </a:lnTo>
                  <a:lnTo>
                    <a:pt x="1471" y="229"/>
                  </a:lnTo>
                  <a:lnTo>
                    <a:pt x="1474" y="231"/>
                  </a:lnTo>
                  <a:lnTo>
                    <a:pt x="1475" y="234"/>
                  </a:lnTo>
                  <a:lnTo>
                    <a:pt x="1474" y="238"/>
                  </a:lnTo>
                  <a:lnTo>
                    <a:pt x="1472" y="240"/>
                  </a:lnTo>
                  <a:lnTo>
                    <a:pt x="1469" y="242"/>
                  </a:lnTo>
                  <a:lnTo>
                    <a:pt x="1465" y="245"/>
                  </a:lnTo>
                  <a:lnTo>
                    <a:pt x="1461" y="246"/>
                  </a:lnTo>
                  <a:lnTo>
                    <a:pt x="1459" y="247"/>
                  </a:lnTo>
                  <a:lnTo>
                    <a:pt x="1454" y="249"/>
                  </a:lnTo>
                  <a:lnTo>
                    <a:pt x="1450" y="251"/>
                  </a:lnTo>
                  <a:lnTo>
                    <a:pt x="1448" y="252"/>
                  </a:lnTo>
                  <a:lnTo>
                    <a:pt x="1448" y="254"/>
                  </a:lnTo>
                  <a:lnTo>
                    <a:pt x="1448" y="255"/>
                  </a:lnTo>
                  <a:lnTo>
                    <a:pt x="1450" y="256"/>
                  </a:lnTo>
                  <a:lnTo>
                    <a:pt x="1453" y="259"/>
                  </a:lnTo>
                  <a:lnTo>
                    <a:pt x="1455" y="261"/>
                  </a:lnTo>
                  <a:lnTo>
                    <a:pt x="1459" y="264"/>
                  </a:lnTo>
                  <a:lnTo>
                    <a:pt x="1461" y="265"/>
                  </a:lnTo>
                  <a:lnTo>
                    <a:pt x="1461" y="267"/>
                  </a:lnTo>
                  <a:lnTo>
                    <a:pt x="1461" y="270"/>
                  </a:lnTo>
                  <a:lnTo>
                    <a:pt x="1461" y="272"/>
                  </a:lnTo>
                  <a:lnTo>
                    <a:pt x="1460" y="275"/>
                  </a:lnTo>
                  <a:lnTo>
                    <a:pt x="1459" y="276"/>
                  </a:lnTo>
                  <a:lnTo>
                    <a:pt x="1459" y="279"/>
                  </a:lnTo>
                  <a:lnTo>
                    <a:pt x="1458" y="281"/>
                  </a:lnTo>
                  <a:lnTo>
                    <a:pt x="1459" y="284"/>
                  </a:lnTo>
                  <a:lnTo>
                    <a:pt x="1461" y="287"/>
                  </a:lnTo>
                  <a:lnTo>
                    <a:pt x="1465" y="290"/>
                  </a:lnTo>
                  <a:lnTo>
                    <a:pt x="1468" y="292"/>
                  </a:lnTo>
                  <a:lnTo>
                    <a:pt x="1469" y="295"/>
                  </a:lnTo>
                  <a:lnTo>
                    <a:pt x="1469" y="307"/>
                  </a:lnTo>
                  <a:lnTo>
                    <a:pt x="1464" y="318"/>
                  </a:lnTo>
                  <a:lnTo>
                    <a:pt x="1456" y="330"/>
                  </a:lnTo>
                  <a:lnTo>
                    <a:pt x="1448" y="339"/>
                  </a:lnTo>
                  <a:lnTo>
                    <a:pt x="1444" y="343"/>
                  </a:lnTo>
                  <a:lnTo>
                    <a:pt x="1439" y="349"/>
                  </a:lnTo>
                  <a:lnTo>
                    <a:pt x="1433" y="356"/>
                  </a:lnTo>
                  <a:lnTo>
                    <a:pt x="1426" y="361"/>
                  </a:lnTo>
                  <a:lnTo>
                    <a:pt x="1420" y="363"/>
                  </a:lnTo>
                  <a:lnTo>
                    <a:pt x="1414" y="361"/>
                  </a:lnTo>
                  <a:lnTo>
                    <a:pt x="1406" y="352"/>
                  </a:lnTo>
                  <a:lnTo>
                    <a:pt x="1400" y="342"/>
                  </a:lnTo>
                  <a:lnTo>
                    <a:pt x="1393" y="333"/>
                  </a:lnTo>
                  <a:lnTo>
                    <a:pt x="1389" y="332"/>
                  </a:lnTo>
                  <a:lnTo>
                    <a:pt x="1387" y="332"/>
                  </a:lnTo>
                  <a:lnTo>
                    <a:pt x="1384" y="333"/>
                  </a:lnTo>
                  <a:lnTo>
                    <a:pt x="1383" y="335"/>
                  </a:lnTo>
                  <a:lnTo>
                    <a:pt x="1382" y="338"/>
                  </a:lnTo>
                  <a:lnTo>
                    <a:pt x="1383" y="342"/>
                  </a:lnTo>
                  <a:lnTo>
                    <a:pt x="1383" y="344"/>
                  </a:lnTo>
                  <a:lnTo>
                    <a:pt x="1384" y="347"/>
                  </a:lnTo>
                  <a:lnTo>
                    <a:pt x="1387" y="349"/>
                  </a:lnTo>
                  <a:lnTo>
                    <a:pt x="1388" y="352"/>
                  </a:lnTo>
                  <a:lnTo>
                    <a:pt x="1388" y="354"/>
                  </a:lnTo>
                  <a:lnTo>
                    <a:pt x="1389" y="357"/>
                  </a:lnTo>
                  <a:lnTo>
                    <a:pt x="1389" y="359"/>
                  </a:lnTo>
                  <a:lnTo>
                    <a:pt x="1390" y="362"/>
                  </a:lnTo>
                  <a:lnTo>
                    <a:pt x="1392" y="364"/>
                  </a:lnTo>
                  <a:lnTo>
                    <a:pt x="1392" y="367"/>
                  </a:lnTo>
                  <a:lnTo>
                    <a:pt x="1393" y="369"/>
                  </a:lnTo>
                  <a:lnTo>
                    <a:pt x="1393" y="372"/>
                  </a:lnTo>
                  <a:lnTo>
                    <a:pt x="1392" y="373"/>
                  </a:lnTo>
                  <a:lnTo>
                    <a:pt x="1390" y="374"/>
                  </a:lnTo>
                  <a:lnTo>
                    <a:pt x="1388" y="374"/>
                  </a:lnTo>
                  <a:lnTo>
                    <a:pt x="1385" y="373"/>
                  </a:lnTo>
                  <a:lnTo>
                    <a:pt x="1378" y="371"/>
                  </a:lnTo>
                  <a:lnTo>
                    <a:pt x="1373" y="366"/>
                  </a:lnTo>
                  <a:lnTo>
                    <a:pt x="1368" y="359"/>
                  </a:lnTo>
                  <a:lnTo>
                    <a:pt x="1360" y="357"/>
                  </a:lnTo>
                  <a:lnTo>
                    <a:pt x="1352" y="357"/>
                  </a:lnTo>
                  <a:lnTo>
                    <a:pt x="1348" y="359"/>
                  </a:lnTo>
                  <a:lnTo>
                    <a:pt x="1349" y="363"/>
                  </a:lnTo>
                  <a:lnTo>
                    <a:pt x="1352" y="368"/>
                  </a:lnTo>
                  <a:lnTo>
                    <a:pt x="1355" y="374"/>
                  </a:lnTo>
                  <a:lnTo>
                    <a:pt x="1357" y="379"/>
                  </a:lnTo>
                  <a:lnTo>
                    <a:pt x="1357" y="384"/>
                  </a:lnTo>
                  <a:lnTo>
                    <a:pt x="1349" y="395"/>
                  </a:lnTo>
                  <a:lnTo>
                    <a:pt x="1338" y="404"/>
                  </a:lnTo>
                  <a:lnTo>
                    <a:pt x="1329" y="410"/>
                  </a:lnTo>
                  <a:lnTo>
                    <a:pt x="1317" y="410"/>
                  </a:lnTo>
                  <a:lnTo>
                    <a:pt x="1307" y="404"/>
                  </a:lnTo>
                  <a:lnTo>
                    <a:pt x="1299" y="397"/>
                  </a:lnTo>
                  <a:lnTo>
                    <a:pt x="1292" y="389"/>
                  </a:lnTo>
                  <a:lnTo>
                    <a:pt x="1283" y="384"/>
                  </a:lnTo>
                  <a:lnTo>
                    <a:pt x="1276" y="383"/>
                  </a:lnTo>
                  <a:lnTo>
                    <a:pt x="1268" y="386"/>
                  </a:lnTo>
                  <a:lnTo>
                    <a:pt x="1263" y="390"/>
                  </a:lnTo>
                  <a:lnTo>
                    <a:pt x="1261" y="395"/>
                  </a:lnTo>
                  <a:lnTo>
                    <a:pt x="1263" y="400"/>
                  </a:lnTo>
                  <a:lnTo>
                    <a:pt x="1271" y="404"/>
                  </a:lnTo>
                  <a:lnTo>
                    <a:pt x="1274" y="405"/>
                  </a:lnTo>
                  <a:lnTo>
                    <a:pt x="1277" y="405"/>
                  </a:lnTo>
                  <a:lnTo>
                    <a:pt x="1279" y="407"/>
                  </a:lnTo>
                  <a:lnTo>
                    <a:pt x="1281" y="409"/>
                  </a:lnTo>
                  <a:lnTo>
                    <a:pt x="1282" y="410"/>
                  </a:lnTo>
                  <a:lnTo>
                    <a:pt x="1282" y="413"/>
                  </a:lnTo>
                  <a:lnTo>
                    <a:pt x="1283" y="415"/>
                  </a:lnTo>
                  <a:lnTo>
                    <a:pt x="1289" y="420"/>
                  </a:lnTo>
                  <a:lnTo>
                    <a:pt x="1297" y="420"/>
                  </a:lnTo>
                  <a:lnTo>
                    <a:pt x="1307" y="420"/>
                  </a:lnTo>
                  <a:lnTo>
                    <a:pt x="1312" y="420"/>
                  </a:lnTo>
                  <a:lnTo>
                    <a:pt x="1318" y="420"/>
                  </a:lnTo>
                  <a:lnTo>
                    <a:pt x="1323" y="420"/>
                  </a:lnTo>
                  <a:lnTo>
                    <a:pt x="1328" y="423"/>
                  </a:lnTo>
                  <a:lnTo>
                    <a:pt x="1330" y="428"/>
                  </a:lnTo>
                  <a:lnTo>
                    <a:pt x="1332" y="432"/>
                  </a:lnTo>
                  <a:lnTo>
                    <a:pt x="1330" y="435"/>
                  </a:lnTo>
                  <a:lnTo>
                    <a:pt x="1328" y="439"/>
                  </a:lnTo>
                  <a:lnTo>
                    <a:pt x="1326" y="441"/>
                  </a:lnTo>
                  <a:lnTo>
                    <a:pt x="1317" y="453"/>
                  </a:lnTo>
                  <a:lnTo>
                    <a:pt x="1309" y="465"/>
                  </a:lnTo>
                  <a:lnTo>
                    <a:pt x="1302" y="476"/>
                  </a:lnTo>
                  <a:lnTo>
                    <a:pt x="1293" y="486"/>
                  </a:lnTo>
                  <a:lnTo>
                    <a:pt x="1288" y="487"/>
                  </a:lnTo>
                  <a:lnTo>
                    <a:pt x="1281" y="487"/>
                  </a:lnTo>
                  <a:lnTo>
                    <a:pt x="1273" y="486"/>
                  </a:lnTo>
                  <a:lnTo>
                    <a:pt x="1267" y="486"/>
                  </a:lnTo>
                  <a:lnTo>
                    <a:pt x="1261" y="486"/>
                  </a:lnTo>
                  <a:lnTo>
                    <a:pt x="1257" y="491"/>
                  </a:lnTo>
                  <a:lnTo>
                    <a:pt x="1256" y="496"/>
                  </a:lnTo>
                  <a:lnTo>
                    <a:pt x="1256" y="502"/>
                  </a:lnTo>
                  <a:lnTo>
                    <a:pt x="1257" y="507"/>
                  </a:lnTo>
                  <a:lnTo>
                    <a:pt x="1256" y="511"/>
                  </a:lnTo>
                  <a:lnTo>
                    <a:pt x="1253" y="514"/>
                  </a:lnTo>
                  <a:lnTo>
                    <a:pt x="1247" y="515"/>
                  </a:lnTo>
                  <a:lnTo>
                    <a:pt x="1240" y="514"/>
                  </a:lnTo>
                  <a:lnTo>
                    <a:pt x="1230" y="511"/>
                  </a:lnTo>
                  <a:lnTo>
                    <a:pt x="1221" y="510"/>
                  </a:lnTo>
                  <a:lnTo>
                    <a:pt x="1212" y="510"/>
                  </a:lnTo>
                  <a:lnTo>
                    <a:pt x="1207" y="512"/>
                  </a:lnTo>
                  <a:lnTo>
                    <a:pt x="1206" y="515"/>
                  </a:lnTo>
                  <a:lnTo>
                    <a:pt x="1208" y="517"/>
                  </a:lnTo>
                  <a:lnTo>
                    <a:pt x="1215" y="521"/>
                  </a:lnTo>
                  <a:lnTo>
                    <a:pt x="1221" y="524"/>
                  </a:lnTo>
                  <a:lnTo>
                    <a:pt x="1227" y="525"/>
                  </a:lnTo>
                  <a:lnTo>
                    <a:pt x="1231" y="525"/>
                  </a:lnTo>
                  <a:lnTo>
                    <a:pt x="1236" y="527"/>
                  </a:lnTo>
                  <a:lnTo>
                    <a:pt x="1242" y="531"/>
                  </a:lnTo>
                  <a:lnTo>
                    <a:pt x="1245" y="536"/>
                  </a:lnTo>
                  <a:lnTo>
                    <a:pt x="1245" y="541"/>
                  </a:lnTo>
                  <a:lnTo>
                    <a:pt x="1238" y="546"/>
                  </a:lnTo>
                  <a:lnTo>
                    <a:pt x="1230" y="551"/>
                  </a:lnTo>
                  <a:lnTo>
                    <a:pt x="1220" y="555"/>
                  </a:lnTo>
                  <a:lnTo>
                    <a:pt x="1210" y="560"/>
                  </a:lnTo>
                  <a:lnTo>
                    <a:pt x="1208" y="561"/>
                  </a:lnTo>
                  <a:lnTo>
                    <a:pt x="1207" y="563"/>
                  </a:lnTo>
                  <a:lnTo>
                    <a:pt x="1206" y="566"/>
                  </a:lnTo>
                  <a:lnTo>
                    <a:pt x="1206" y="568"/>
                  </a:lnTo>
                  <a:lnTo>
                    <a:pt x="1206" y="571"/>
                  </a:lnTo>
                  <a:lnTo>
                    <a:pt x="1205" y="572"/>
                  </a:lnTo>
                  <a:lnTo>
                    <a:pt x="1202" y="578"/>
                  </a:lnTo>
                  <a:lnTo>
                    <a:pt x="1200" y="582"/>
                  </a:lnTo>
                  <a:lnTo>
                    <a:pt x="1196" y="587"/>
                  </a:lnTo>
                  <a:lnTo>
                    <a:pt x="1192" y="591"/>
                  </a:lnTo>
                  <a:lnTo>
                    <a:pt x="1181" y="604"/>
                  </a:lnTo>
                  <a:lnTo>
                    <a:pt x="1172" y="618"/>
                  </a:lnTo>
                  <a:lnTo>
                    <a:pt x="1166" y="635"/>
                  </a:lnTo>
                  <a:lnTo>
                    <a:pt x="1159" y="648"/>
                  </a:lnTo>
                  <a:lnTo>
                    <a:pt x="1152" y="660"/>
                  </a:lnTo>
                  <a:lnTo>
                    <a:pt x="1147" y="673"/>
                  </a:lnTo>
                  <a:lnTo>
                    <a:pt x="1145" y="688"/>
                  </a:lnTo>
                  <a:lnTo>
                    <a:pt x="1144" y="699"/>
                  </a:lnTo>
                  <a:lnTo>
                    <a:pt x="1144" y="711"/>
                  </a:lnTo>
                  <a:lnTo>
                    <a:pt x="1144" y="725"/>
                  </a:lnTo>
                  <a:lnTo>
                    <a:pt x="1145" y="736"/>
                  </a:lnTo>
                  <a:lnTo>
                    <a:pt x="1150" y="745"/>
                  </a:lnTo>
                  <a:lnTo>
                    <a:pt x="1156" y="751"/>
                  </a:lnTo>
                  <a:lnTo>
                    <a:pt x="1162" y="752"/>
                  </a:lnTo>
                  <a:lnTo>
                    <a:pt x="1171" y="752"/>
                  </a:lnTo>
                  <a:lnTo>
                    <a:pt x="1179" y="754"/>
                  </a:lnTo>
                  <a:lnTo>
                    <a:pt x="1183" y="759"/>
                  </a:lnTo>
                  <a:lnTo>
                    <a:pt x="1187" y="769"/>
                  </a:lnTo>
                  <a:lnTo>
                    <a:pt x="1187" y="778"/>
                  </a:lnTo>
                  <a:lnTo>
                    <a:pt x="1187" y="788"/>
                  </a:lnTo>
                  <a:lnTo>
                    <a:pt x="1188" y="797"/>
                  </a:lnTo>
                  <a:lnTo>
                    <a:pt x="1193" y="807"/>
                  </a:lnTo>
                  <a:lnTo>
                    <a:pt x="1196" y="815"/>
                  </a:lnTo>
                  <a:lnTo>
                    <a:pt x="1197" y="823"/>
                  </a:lnTo>
                  <a:lnTo>
                    <a:pt x="1197" y="826"/>
                  </a:lnTo>
                  <a:lnTo>
                    <a:pt x="1197" y="828"/>
                  </a:lnTo>
                  <a:lnTo>
                    <a:pt x="1197" y="831"/>
                  </a:lnTo>
                  <a:lnTo>
                    <a:pt x="1198" y="833"/>
                  </a:lnTo>
                  <a:lnTo>
                    <a:pt x="1200" y="834"/>
                  </a:lnTo>
                  <a:lnTo>
                    <a:pt x="1202" y="834"/>
                  </a:lnTo>
                  <a:lnTo>
                    <a:pt x="1205" y="834"/>
                  </a:lnTo>
                  <a:lnTo>
                    <a:pt x="1212" y="832"/>
                  </a:lnTo>
                  <a:lnTo>
                    <a:pt x="1217" y="828"/>
                  </a:lnTo>
                  <a:lnTo>
                    <a:pt x="1222" y="825"/>
                  </a:lnTo>
                  <a:lnTo>
                    <a:pt x="1228" y="825"/>
                  </a:lnTo>
                  <a:lnTo>
                    <a:pt x="1236" y="827"/>
                  </a:lnTo>
                  <a:lnTo>
                    <a:pt x="1242" y="831"/>
                  </a:lnTo>
                  <a:lnTo>
                    <a:pt x="1250" y="834"/>
                  </a:lnTo>
                  <a:lnTo>
                    <a:pt x="1257" y="837"/>
                  </a:lnTo>
                  <a:lnTo>
                    <a:pt x="1269" y="838"/>
                  </a:lnTo>
                  <a:lnTo>
                    <a:pt x="1283" y="834"/>
                  </a:lnTo>
                  <a:lnTo>
                    <a:pt x="1293" y="836"/>
                  </a:lnTo>
                  <a:lnTo>
                    <a:pt x="1299" y="839"/>
                  </a:lnTo>
                  <a:lnTo>
                    <a:pt x="1303" y="846"/>
                  </a:lnTo>
                  <a:lnTo>
                    <a:pt x="1307" y="853"/>
                  </a:lnTo>
                  <a:lnTo>
                    <a:pt x="1312" y="861"/>
                  </a:lnTo>
                  <a:lnTo>
                    <a:pt x="1319" y="869"/>
                  </a:lnTo>
                  <a:lnTo>
                    <a:pt x="1328" y="874"/>
                  </a:lnTo>
                  <a:lnTo>
                    <a:pt x="1338" y="879"/>
                  </a:lnTo>
                  <a:lnTo>
                    <a:pt x="1352" y="887"/>
                  </a:lnTo>
                  <a:lnTo>
                    <a:pt x="1364" y="894"/>
                  </a:lnTo>
                  <a:lnTo>
                    <a:pt x="1379" y="903"/>
                  </a:lnTo>
                  <a:lnTo>
                    <a:pt x="1393" y="908"/>
                  </a:lnTo>
                  <a:lnTo>
                    <a:pt x="1406" y="909"/>
                  </a:lnTo>
                  <a:lnTo>
                    <a:pt x="1421" y="910"/>
                  </a:lnTo>
                  <a:lnTo>
                    <a:pt x="1429" y="910"/>
                  </a:lnTo>
                  <a:lnTo>
                    <a:pt x="1436" y="909"/>
                  </a:lnTo>
                  <a:lnTo>
                    <a:pt x="1443" y="910"/>
                  </a:lnTo>
                  <a:lnTo>
                    <a:pt x="1448" y="913"/>
                  </a:lnTo>
                  <a:lnTo>
                    <a:pt x="1451" y="922"/>
                  </a:lnTo>
                  <a:lnTo>
                    <a:pt x="1454" y="930"/>
                  </a:lnTo>
                  <a:lnTo>
                    <a:pt x="1454" y="939"/>
                  </a:lnTo>
                  <a:lnTo>
                    <a:pt x="1449" y="944"/>
                  </a:lnTo>
                  <a:lnTo>
                    <a:pt x="1445" y="949"/>
                  </a:lnTo>
                  <a:lnTo>
                    <a:pt x="1441" y="954"/>
                  </a:lnTo>
                  <a:lnTo>
                    <a:pt x="1440" y="960"/>
                  </a:lnTo>
                  <a:lnTo>
                    <a:pt x="1440" y="963"/>
                  </a:lnTo>
                  <a:lnTo>
                    <a:pt x="1440" y="965"/>
                  </a:lnTo>
                  <a:lnTo>
                    <a:pt x="1441" y="968"/>
                  </a:lnTo>
                  <a:lnTo>
                    <a:pt x="1444" y="970"/>
                  </a:lnTo>
                  <a:lnTo>
                    <a:pt x="1445" y="974"/>
                  </a:lnTo>
                  <a:lnTo>
                    <a:pt x="1445" y="976"/>
                  </a:lnTo>
                  <a:lnTo>
                    <a:pt x="1446" y="984"/>
                  </a:lnTo>
                  <a:lnTo>
                    <a:pt x="1446" y="992"/>
                  </a:lnTo>
                  <a:lnTo>
                    <a:pt x="1449" y="1001"/>
                  </a:lnTo>
                  <a:lnTo>
                    <a:pt x="1453" y="1007"/>
                  </a:lnTo>
                  <a:lnTo>
                    <a:pt x="1461" y="1012"/>
                  </a:lnTo>
                  <a:lnTo>
                    <a:pt x="1463" y="1012"/>
                  </a:lnTo>
                  <a:lnTo>
                    <a:pt x="1465" y="1012"/>
                  </a:lnTo>
                  <a:lnTo>
                    <a:pt x="1469" y="1014"/>
                  </a:lnTo>
                  <a:lnTo>
                    <a:pt x="1471" y="1014"/>
                  </a:lnTo>
                  <a:lnTo>
                    <a:pt x="1475" y="1012"/>
                  </a:lnTo>
                  <a:lnTo>
                    <a:pt x="1477" y="1012"/>
                  </a:lnTo>
                  <a:lnTo>
                    <a:pt x="1479" y="1010"/>
                  </a:lnTo>
                  <a:lnTo>
                    <a:pt x="1480" y="1007"/>
                  </a:lnTo>
                  <a:lnTo>
                    <a:pt x="1480" y="1005"/>
                  </a:lnTo>
                  <a:lnTo>
                    <a:pt x="1479" y="1004"/>
                  </a:lnTo>
                  <a:lnTo>
                    <a:pt x="1477" y="1001"/>
                  </a:lnTo>
                  <a:lnTo>
                    <a:pt x="1477" y="999"/>
                  </a:lnTo>
                  <a:lnTo>
                    <a:pt x="1476" y="997"/>
                  </a:lnTo>
                  <a:lnTo>
                    <a:pt x="1485" y="996"/>
                  </a:lnTo>
                  <a:lnTo>
                    <a:pt x="1490" y="999"/>
                  </a:lnTo>
                  <a:lnTo>
                    <a:pt x="1494" y="1005"/>
                  </a:lnTo>
                  <a:lnTo>
                    <a:pt x="1496" y="1011"/>
                  </a:lnTo>
                  <a:lnTo>
                    <a:pt x="1497" y="1019"/>
                  </a:lnTo>
                  <a:lnTo>
                    <a:pt x="1497" y="1026"/>
                  </a:lnTo>
                  <a:lnTo>
                    <a:pt x="1496" y="1033"/>
                  </a:lnTo>
                  <a:lnTo>
                    <a:pt x="1494" y="1042"/>
                  </a:lnTo>
                  <a:lnTo>
                    <a:pt x="1492" y="1051"/>
                  </a:lnTo>
                  <a:lnTo>
                    <a:pt x="1491" y="1060"/>
                  </a:lnTo>
                  <a:lnTo>
                    <a:pt x="1494" y="1067"/>
                  </a:lnTo>
                  <a:lnTo>
                    <a:pt x="1500" y="1073"/>
                  </a:lnTo>
                  <a:lnTo>
                    <a:pt x="1511" y="1078"/>
                  </a:lnTo>
                  <a:lnTo>
                    <a:pt x="1517" y="1077"/>
                  </a:lnTo>
                  <a:lnTo>
                    <a:pt x="1522" y="1071"/>
                  </a:lnTo>
                  <a:lnTo>
                    <a:pt x="1524" y="1060"/>
                  </a:lnTo>
                  <a:lnTo>
                    <a:pt x="1524" y="1056"/>
                  </a:lnTo>
                  <a:lnTo>
                    <a:pt x="1524" y="1052"/>
                  </a:lnTo>
                  <a:lnTo>
                    <a:pt x="1525" y="1051"/>
                  </a:lnTo>
                  <a:lnTo>
                    <a:pt x="1527" y="1050"/>
                  </a:lnTo>
                  <a:lnTo>
                    <a:pt x="1529" y="1050"/>
                  </a:lnTo>
                  <a:lnTo>
                    <a:pt x="1531" y="1048"/>
                  </a:lnTo>
                  <a:lnTo>
                    <a:pt x="1534" y="1048"/>
                  </a:lnTo>
                  <a:lnTo>
                    <a:pt x="1536" y="1048"/>
                  </a:lnTo>
                  <a:lnTo>
                    <a:pt x="1539" y="1047"/>
                  </a:lnTo>
                  <a:lnTo>
                    <a:pt x="1541" y="1046"/>
                  </a:lnTo>
                  <a:lnTo>
                    <a:pt x="1542" y="1043"/>
                  </a:lnTo>
                  <a:lnTo>
                    <a:pt x="1547" y="1032"/>
                  </a:lnTo>
                  <a:lnTo>
                    <a:pt x="1547" y="1021"/>
                  </a:lnTo>
                  <a:lnTo>
                    <a:pt x="1544" y="1010"/>
                  </a:lnTo>
                  <a:lnTo>
                    <a:pt x="1540" y="997"/>
                  </a:lnTo>
                  <a:lnTo>
                    <a:pt x="1537" y="986"/>
                  </a:lnTo>
                  <a:lnTo>
                    <a:pt x="1535" y="974"/>
                  </a:lnTo>
                  <a:lnTo>
                    <a:pt x="1534" y="961"/>
                  </a:lnTo>
                  <a:lnTo>
                    <a:pt x="1529" y="949"/>
                  </a:lnTo>
                  <a:lnTo>
                    <a:pt x="1521" y="936"/>
                  </a:lnTo>
                  <a:lnTo>
                    <a:pt x="1519" y="934"/>
                  </a:lnTo>
                  <a:lnTo>
                    <a:pt x="1519" y="931"/>
                  </a:lnTo>
                  <a:lnTo>
                    <a:pt x="1519" y="929"/>
                  </a:lnTo>
                  <a:lnTo>
                    <a:pt x="1520" y="928"/>
                  </a:lnTo>
                  <a:lnTo>
                    <a:pt x="1522" y="926"/>
                  </a:lnTo>
                  <a:lnTo>
                    <a:pt x="1525" y="926"/>
                  </a:lnTo>
                  <a:lnTo>
                    <a:pt x="1529" y="925"/>
                  </a:lnTo>
                  <a:lnTo>
                    <a:pt x="1531" y="925"/>
                  </a:lnTo>
                  <a:lnTo>
                    <a:pt x="1535" y="924"/>
                  </a:lnTo>
                  <a:lnTo>
                    <a:pt x="1537" y="923"/>
                  </a:lnTo>
                  <a:lnTo>
                    <a:pt x="1550" y="918"/>
                  </a:lnTo>
                  <a:lnTo>
                    <a:pt x="1563" y="913"/>
                  </a:lnTo>
                  <a:lnTo>
                    <a:pt x="1570" y="908"/>
                  </a:lnTo>
                  <a:lnTo>
                    <a:pt x="1576" y="902"/>
                  </a:lnTo>
                  <a:lnTo>
                    <a:pt x="1581" y="894"/>
                  </a:lnTo>
                  <a:lnTo>
                    <a:pt x="1585" y="890"/>
                  </a:lnTo>
                  <a:lnTo>
                    <a:pt x="1588" y="887"/>
                  </a:lnTo>
                  <a:lnTo>
                    <a:pt x="1592" y="883"/>
                  </a:lnTo>
                  <a:lnTo>
                    <a:pt x="1595" y="879"/>
                  </a:lnTo>
                  <a:lnTo>
                    <a:pt x="1595" y="864"/>
                  </a:lnTo>
                  <a:lnTo>
                    <a:pt x="1592" y="849"/>
                  </a:lnTo>
                  <a:lnTo>
                    <a:pt x="1590" y="834"/>
                  </a:lnTo>
                  <a:lnTo>
                    <a:pt x="1583" y="807"/>
                  </a:lnTo>
                  <a:lnTo>
                    <a:pt x="1573" y="782"/>
                  </a:lnTo>
                  <a:lnTo>
                    <a:pt x="1566" y="774"/>
                  </a:lnTo>
                  <a:lnTo>
                    <a:pt x="1558" y="765"/>
                  </a:lnTo>
                  <a:lnTo>
                    <a:pt x="1552" y="756"/>
                  </a:lnTo>
                  <a:lnTo>
                    <a:pt x="1547" y="746"/>
                  </a:lnTo>
                  <a:lnTo>
                    <a:pt x="1545" y="735"/>
                  </a:lnTo>
                  <a:lnTo>
                    <a:pt x="1545" y="731"/>
                  </a:lnTo>
                  <a:lnTo>
                    <a:pt x="1546" y="728"/>
                  </a:lnTo>
                  <a:lnTo>
                    <a:pt x="1547" y="724"/>
                  </a:lnTo>
                  <a:lnTo>
                    <a:pt x="1548" y="720"/>
                  </a:lnTo>
                  <a:lnTo>
                    <a:pt x="1552" y="718"/>
                  </a:lnTo>
                  <a:lnTo>
                    <a:pt x="1555" y="716"/>
                  </a:lnTo>
                  <a:lnTo>
                    <a:pt x="1558" y="714"/>
                  </a:lnTo>
                  <a:lnTo>
                    <a:pt x="1561" y="710"/>
                  </a:lnTo>
                  <a:lnTo>
                    <a:pt x="1563" y="706"/>
                  </a:lnTo>
                  <a:lnTo>
                    <a:pt x="1566" y="701"/>
                  </a:lnTo>
                  <a:lnTo>
                    <a:pt x="1568" y="698"/>
                  </a:lnTo>
                  <a:lnTo>
                    <a:pt x="1571" y="691"/>
                  </a:lnTo>
                  <a:lnTo>
                    <a:pt x="1570" y="686"/>
                  </a:lnTo>
                  <a:lnTo>
                    <a:pt x="1568" y="683"/>
                  </a:lnTo>
                  <a:lnTo>
                    <a:pt x="1566" y="677"/>
                  </a:lnTo>
                  <a:lnTo>
                    <a:pt x="1565" y="669"/>
                  </a:lnTo>
                  <a:lnTo>
                    <a:pt x="1563" y="662"/>
                  </a:lnTo>
                  <a:lnTo>
                    <a:pt x="1561" y="657"/>
                  </a:lnTo>
                  <a:lnTo>
                    <a:pt x="1558" y="654"/>
                  </a:lnTo>
                  <a:lnTo>
                    <a:pt x="1556" y="653"/>
                  </a:lnTo>
                  <a:lnTo>
                    <a:pt x="1553" y="653"/>
                  </a:lnTo>
                  <a:lnTo>
                    <a:pt x="1551" y="652"/>
                  </a:lnTo>
                  <a:lnTo>
                    <a:pt x="1548" y="652"/>
                  </a:lnTo>
                  <a:lnTo>
                    <a:pt x="1546" y="652"/>
                  </a:lnTo>
                  <a:lnTo>
                    <a:pt x="1545" y="650"/>
                  </a:lnTo>
                  <a:lnTo>
                    <a:pt x="1544" y="650"/>
                  </a:lnTo>
                  <a:lnTo>
                    <a:pt x="1544" y="648"/>
                  </a:lnTo>
                  <a:lnTo>
                    <a:pt x="1545" y="647"/>
                  </a:lnTo>
                  <a:lnTo>
                    <a:pt x="1547" y="644"/>
                  </a:lnTo>
                  <a:lnTo>
                    <a:pt x="1550" y="640"/>
                  </a:lnTo>
                  <a:lnTo>
                    <a:pt x="1557" y="626"/>
                  </a:lnTo>
                  <a:lnTo>
                    <a:pt x="1557" y="611"/>
                  </a:lnTo>
                  <a:lnTo>
                    <a:pt x="1550" y="596"/>
                  </a:lnTo>
                  <a:lnTo>
                    <a:pt x="1547" y="591"/>
                  </a:lnTo>
                  <a:lnTo>
                    <a:pt x="1548" y="587"/>
                  </a:lnTo>
                  <a:lnTo>
                    <a:pt x="1550" y="582"/>
                  </a:lnTo>
                  <a:lnTo>
                    <a:pt x="1552" y="575"/>
                  </a:lnTo>
                  <a:lnTo>
                    <a:pt x="1555" y="568"/>
                  </a:lnTo>
                  <a:lnTo>
                    <a:pt x="1557" y="561"/>
                  </a:lnTo>
                  <a:lnTo>
                    <a:pt x="1563" y="553"/>
                  </a:lnTo>
                  <a:lnTo>
                    <a:pt x="1565" y="552"/>
                  </a:lnTo>
                  <a:lnTo>
                    <a:pt x="1566" y="553"/>
                  </a:lnTo>
                  <a:lnTo>
                    <a:pt x="1567" y="555"/>
                  </a:lnTo>
                  <a:lnTo>
                    <a:pt x="1570" y="556"/>
                  </a:lnTo>
                  <a:lnTo>
                    <a:pt x="1571" y="558"/>
                  </a:lnTo>
                  <a:lnTo>
                    <a:pt x="1572" y="561"/>
                  </a:lnTo>
                  <a:lnTo>
                    <a:pt x="1573" y="562"/>
                  </a:lnTo>
                  <a:lnTo>
                    <a:pt x="1577" y="565"/>
                  </a:lnTo>
                  <a:lnTo>
                    <a:pt x="1580" y="566"/>
                  </a:lnTo>
                  <a:lnTo>
                    <a:pt x="1583" y="566"/>
                  </a:lnTo>
                  <a:lnTo>
                    <a:pt x="1586" y="566"/>
                  </a:lnTo>
                  <a:lnTo>
                    <a:pt x="1590" y="567"/>
                  </a:lnTo>
                  <a:lnTo>
                    <a:pt x="1602" y="570"/>
                  </a:lnTo>
                  <a:lnTo>
                    <a:pt x="1613" y="575"/>
                  </a:lnTo>
                  <a:lnTo>
                    <a:pt x="1626" y="577"/>
                  </a:lnTo>
                  <a:lnTo>
                    <a:pt x="1632" y="577"/>
                  </a:lnTo>
                  <a:lnTo>
                    <a:pt x="1641" y="577"/>
                  </a:lnTo>
                  <a:lnTo>
                    <a:pt x="1647" y="575"/>
                  </a:lnTo>
                  <a:lnTo>
                    <a:pt x="1648" y="573"/>
                  </a:lnTo>
                  <a:lnTo>
                    <a:pt x="1649" y="571"/>
                  </a:lnTo>
                  <a:lnTo>
                    <a:pt x="1652" y="568"/>
                  </a:lnTo>
                  <a:lnTo>
                    <a:pt x="1654" y="567"/>
                  </a:lnTo>
                  <a:lnTo>
                    <a:pt x="1656" y="565"/>
                  </a:lnTo>
                  <a:lnTo>
                    <a:pt x="1657" y="565"/>
                  </a:lnTo>
                  <a:lnTo>
                    <a:pt x="1662" y="567"/>
                  </a:lnTo>
                  <a:lnTo>
                    <a:pt x="1668" y="573"/>
                  </a:lnTo>
                  <a:lnTo>
                    <a:pt x="1674" y="581"/>
                  </a:lnTo>
                  <a:lnTo>
                    <a:pt x="1681" y="587"/>
                  </a:lnTo>
                  <a:lnTo>
                    <a:pt x="1683" y="591"/>
                  </a:lnTo>
                  <a:lnTo>
                    <a:pt x="1694" y="601"/>
                  </a:lnTo>
                  <a:lnTo>
                    <a:pt x="1704" y="612"/>
                  </a:lnTo>
                  <a:lnTo>
                    <a:pt x="1707" y="616"/>
                  </a:lnTo>
                  <a:lnTo>
                    <a:pt x="1708" y="618"/>
                  </a:lnTo>
                  <a:lnTo>
                    <a:pt x="1712" y="622"/>
                  </a:lnTo>
                  <a:lnTo>
                    <a:pt x="1714" y="624"/>
                  </a:lnTo>
                  <a:lnTo>
                    <a:pt x="1718" y="624"/>
                  </a:lnTo>
                  <a:lnTo>
                    <a:pt x="1719" y="627"/>
                  </a:lnTo>
                  <a:lnTo>
                    <a:pt x="1723" y="627"/>
                  </a:lnTo>
                  <a:lnTo>
                    <a:pt x="1727" y="628"/>
                  </a:lnTo>
                  <a:lnTo>
                    <a:pt x="1730" y="631"/>
                  </a:lnTo>
                  <a:lnTo>
                    <a:pt x="1733" y="631"/>
                  </a:lnTo>
                  <a:lnTo>
                    <a:pt x="1734" y="633"/>
                  </a:lnTo>
                  <a:lnTo>
                    <a:pt x="1737" y="635"/>
                  </a:lnTo>
                  <a:lnTo>
                    <a:pt x="1738" y="638"/>
                  </a:lnTo>
                  <a:lnTo>
                    <a:pt x="1748" y="640"/>
                  </a:lnTo>
                  <a:lnTo>
                    <a:pt x="1759" y="643"/>
                  </a:lnTo>
                  <a:lnTo>
                    <a:pt x="1760" y="643"/>
                  </a:lnTo>
                  <a:lnTo>
                    <a:pt x="1762" y="643"/>
                  </a:lnTo>
                  <a:lnTo>
                    <a:pt x="1763" y="642"/>
                  </a:lnTo>
                  <a:lnTo>
                    <a:pt x="1763" y="640"/>
                  </a:lnTo>
                  <a:lnTo>
                    <a:pt x="1764" y="639"/>
                  </a:lnTo>
                  <a:lnTo>
                    <a:pt x="1765" y="638"/>
                  </a:lnTo>
                  <a:lnTo>
                    <a:pt x="1768" y="638"/>
                  </a:lnTo>
                  <a:lnTo>
                    <a:pt x="1770" y="638"/>
                  </a:lnTo>
                  <a:lnTo>
                    <a:pt x="1773" y="640"/>
                  </a:lnTo>
                  <a:lnTo>
                    <a:pt x="1771" y="645"/>
                  </a:lnTo>
                  <a:lnTo>
                    <a:pt x="1769" y="652"/>
                  </a:lnTo>
                  <a:lnTo>
                    <a:pt x="1765" y="658"/>
                  </a:lnTo>
                  <a:lnTo>
                    <a:pt x="1762" y="663"/>
                  </a:lnTo>
                  <a:lnTo>
                    <a:pt x="1762" y="667"/>
                  </a:lnTo>
                  <a:lnTo>
                    <a:pt x="1763" y="674"/>
                  </a:lnTo>
                  <a:lnTo>
                    <a:pt x="1765" y="680"/>
                  </a:lnTo>
                  <a:lnTo>
                    <a:pt x="1766" y="688"/>
                  </a:lnTo>
                  <a:lnTo>
                    <a:pt x="1766" y="709"/>
                  </a:lnTo>
                  <a:lnTo>
                    <a:pt x="1765" y="710"/>
                  </a:lnTo>
                  <a:lnTo>
                    <a:pt x="1765" y="714"/>
                  </a:lnTo>
                  <a:lnTo>
                    <a:pt x="1765" y="716"/>
                  </a:lnTo>
                  <a:lnTo>
                    <a:pt x="1765" y="720"/>
                  </a:lnTo>
                  <a:lnTo>
                    <a:pt x="1766" y="721"/>
                  </a:lnTo>
                  <a:lnTo>
                    <a:pt x="1771" y="724"/>
                  </a:lnTo>
                  <a:lnTo>
                    <a:pt x="1774" y="728"/>
                  </a:lnTo>
                  <a:lnTo>
                    <a:pt x="1776" y="731"/>
                  </a:lnTo>
                  <a:lnTo>
                    <a:pt x="1778" y="735"/>
                  </a:lnTo>
                  <a:lnTo>
                    <a:pt x="1779" y="737"/>
                  </a:lnTo>
                  <a:lnTo>
                    <a:pt x="1779" y="741"/>
                  </a:lnTo>
                  <a:lnTo>
                    <a:pt x="1779" y="744"/>
                  </a:lnTo>
                  <a:lnTo>
                    <a:pt x="1779" y="746"/>
                  </a:lnTo>
                  <a:lnTo>
                    <a:pt x="1779" y="749"/>
                  </a:lnTo>
                  <a:lnTo>
                    <a:pt x="1780" y="750"/>
                  </a:lnTo>
                  <a:lnTo>
                    <a:pt x="1783" y="752"/>
                  </a:lnTo>
                  <a:lnTo>
                    <a:pt x="1786" y="752"/>
                  </a:lnTo>
                  <a:lnTo>
                    <a:pt x="1789" y="752"/>
                  </a:lnTo>
                  <a:lnTo>
                    <a:pt x="1793" y="751"/>
                  </a:lnTo>
                  <a:lnTo>
                    <a:pt x="1795" y="751"/>
                  </a:lnTo>
                  <a:lnTo>
                    <a:pt x="1799" y="750"/>
                  </a:lnTo>
                  <a:lnTo>
                    <a:pt x="1804" y="754"/>
                  </a:lnTo>
                  <a:lnTo>
                    <a:pt x="1808" y="759"/>
                  </a:lnTo>
                  <a:lnTo>
                    <a:pt x="1810" y="766"/>
                  </a:lnTo>
                  <a:lnTo>
                    <a:pt x="1814" y="771"/>
                  </a:lnTo>
                  <a:lnTo>
                    <a:pt x="1821" y="776"/>
                  </a:lnTo>
                  <a:lnTo>
                    <a:pt x="1828" y="776"/>
                  </a:lnTo>
                  <a:lnTo>
                    <a:pt x="1834" y="771"/>
                  </a:lnTo>
                  <a:lnTo>
                    <a:pt x="1837" y="764"/>
                  </a:lnTo>
                  <a:lnTo>
                    <a:pt x="1840" y="760"/>
                  </a:lnTo>
                  <a:lnTo>
                    <a:pt x="1842" y="756"/>
                  </a:lnTo>
                  <a:lnTo>
                    <a:pt x="1845" y="754"/>
                  </a:lnTo>
                  <a:lnTo>
                    <a:pt x="1847" y="751"/>
                  </a:lnTo>
                  <a:lnTo>
                    <a:pt x="1849" y="750"/>
                  </a:lnTo>
                  <a:lnTo>
                    <a:pt x="1851" y="750"/>
                  </a:lnTo>
                  <a:lnTo>
                    <a:pt x="1852" y="749"/>
                  </a:lnTo>
                  <a:lnTo>
                    <a:pt x="1855" y="749"/>
                  </a:lnTo>
                  <a:lnTo>
                    <a:pt x="1856" y="747"/>
                  </a:lnTo>
                  <a:lnTo>
                    <a:pt x="1860" y="741"/>
                  </a:lnTo>
                  <a:lnTo>
                    <a:pt x="1861" y="731"/>
                  </a:lnTo>
                  <a:lnTo>
                    <a:pt x="1862" y="723"/>
                  </a:lnTo>
                  <a:lnTo>
                    <a:pt x="1864" y="714"/>
                  </a:lnTo>
                  <a:lnTo>
                    <a:pt x="1865" y="706"/>
                  </a:lnTo>
                  <a:lnTo>
                    <a:pt x="1864" y="700"/>
                  </a:lnTo>
                  <a:lnTo>
                    <a:pt x="1864" y="694"/>
                  </a:lnTo>
                  <a:lnTo>
                    <a:pt x="1869" y="688"/>
                  </a:lnTo>
                  <a:lnTo>
                    <a:pt x="1877" y="681"/>
                  </a:lnTo>
                  <a:lnTo>
                    <a:pt x="1881" y="675"/>
                  </a:lnTo>
                  <a:lnTo>
                    <a:pt x="1881" y="669"/>
                  </a:lnTo>
                  <a:lnTo>
                    <a:pt x="1877" y="659"/>
                  </a:lnTo>
                  <a:lnTo>
                    <a:pt x="1876" y="655"/>
                  </a:lnTo>
                  <a:lnTo>
                    <a:pt x="1877" y="652"/>
                  </a:lnTo>
                  <a:lnTo>
                    <a:pt x="1879" y="650"/>
                  </a:lnTo>
                  <a:lnTo>
                    <a:pt x="1880" y="649"/>
                  </a:lnTo>
                  <a:lnTo>
                    <a:pt x="1882" y="649"/>
                  </a:lnTo>
                  <a:lnTo>
                    <a:pt x="1885" y="649"/>
                  </a:lnTo>
                  <a:lnTo>
                    <a:pt x="1887" y="650"/>
                  </a:lnTo>
                  <a:lnTo>
                    <a:pt x="1889" y="653"/>
                  </a:lnTo>
                  <a:lnTo>
                    <a:pt x="1890" y="657"/>
                  </a:lnTo>
                  <a:lnTo>
                    <a:pt x="1889" y="664"/>
                  </a:lnTo>
                  <a:lnTo>
                    <a:pt x="1886" y="673"/>
                  </a:lnTo>
                  <a:lnTo>
                    <a:pt x="1886" y="680"/>
                  </a:lnTo>
                  <a:lnTo>
                    <a:pt x="1887" y="690"/>
                  </a:lnTo>
                  <a:lnTo>
                    <a:pt x="1896" y="708"/>
                  </a:lnTo>
                  <a:lnTo>
                    <a:pt x="1906" y="725"/>
                  </a:lnTo>
                  <a:lnTo>
                    <a:pt x="1913" y="742"/>
                  </a:lnTo>
                  <a:lnTo>
                    <a:pt x="1922" y="760"/>
                  </a:lnTo>
                  <a:lnTo>
                    <a:pt x="1932" y="774"/>
                  </a:lnTo>
                  <a:lnTo>
                    <a:pt x="1938" y="788"/>
                  </a:lnTo>
                  <a:lnTo>
                    <a:pt x="1945" y="803"/>
                  </a:lnTo>
                  <a:lnTo>
                    <a:pt x="1950" y="812"/>
                  </a:lnTo>
                  <a:lnTo>
                    <a:pt x="1956" y="823"/>
                  </a:lnTo>
                  <a:lnTo>
                    <a:pt x="1955" y="832"/>
                  </a:lnTo>
                  <a:lnTo>
                    <a:pt x="1952" y="839"/>
                  </a:lnTo>
                  <a:lnTo>
                    <a:pt x="1950" y="847"/>
                  </a:lnTo>
                  <a:lnTo>
                    <a:pt x="1955" y="862"/>
                  </a:lnTo>
                  <a:lnTo>
                    <a:pt x="1962" y="877"/>
                  </a:lnTo>
                  <a:lnTo>
                    <a:pt x="1971" y="889"/>
                  </a:lnTo>
                  <a:lnTo>
                    <a:pt x="1975" y="893"/>
                  </a:lnTo>
                  <a:lnTo>
                    <a:pt x="1978" y="897"/>
                  </a:lnTo>
                  <a:lnTo>
                    <a:pt x="1983" y="899"/>
                  </a:lnTo>
                  <a:lnTo>
                    <a:pt x="1987" y="900"/>
                  </a:lnTo>
                  <a:lnTo>
                    <a:pt x="1991" y="900"/>
                  </a:lnTo>
                  <a:lnTo>
                    <a:pt x="1994" y="902"/>
                  </a:lnTo>
                  <a:lnTo>
                    <a:pt x="1997" y="904"/>
                  </a:lnTo>
                  <a:lnTo>
                    <a:pt x="1999" y="905"/>
                  </a:lnTo>
                  <a:lnTo>
                    <a:pt x="2002" y="908"/>
                  </a:lnTo>
                  <a:lnTo>
                    <a:pt x="2004" y="909"/>
                  </a:lnTo>
                  <a:lnTo>
                    <a:pt x="2007" y="909"/>
                  </a:lnTo>
                  <a:lnTo>
                    <a:pt x="2009" y="909"/>
                  </a:lnTo>
                  <a:lnTo>
                    <a:pt x="2012" y="910"/>
                  </a:lnTo>
                  <a:lnTo>
                    <a:pt x="2014" y="912"/>
                  </a:lnTo>
                  <a:lnTo>
                    <a:pt x="2017" y="913"/>
                  </a:lnTo>
                  <a:lnTo>
                    <a:pt x="2018" y="915"/>
                  </a:lnTo>
                  <a:lnTo>
                    <a:pt x="2018" y="918"/>
                  </a:lnTo>
                  <a:lnTo>
                    <a:pt x="2019" y="922"/>
                  </a:lnTo>
                  <a:lnTo>
                    <a:pt x="2019" y="924"/>
                  </a:lnTo>
                  <a:lnTo>
                    <a:pt x="2022" y="926"/>
                  </a:lnTo>
                  <a:lnTo>
                    <a:pt x="2023" y="928"/>
                  </a:lnTo>
                  <a:lnTo>
                    <a:pt x="2026" y="929"/>
                  </a:lnTo>
                  <a:lnTo>
                    <a:pt x="2031" y="930"/>
                  </a:lnTo>
                  <a:lnTo>
                    <a:pt x="2037" y="931"/>
                  </a:lnTo>
                  <a:lnTo>
                    <a:pt x="2042" y="934"/>
                  </a:lnTo>
                  <a:lnTo>
                    <a:pt x="2043" y="936"/>
                  </a:lnTo>
                  <a:lnTo>
                    <a:pt x="2046" y="939"/>
                  </a:lnTo>
                  <a:lnTo>
                    <a:pt x="2048" y="943"/>
                  </a:lnTo>
                  <a:lnTo>
                    <a:pt x="2049" y="946"/>
                  </a:lnTo>
                  <a:lnTo>
                    <a:pt x="2049" y="950"/>
                  </a:lnTo>
                  <a:lnTo>
                    <a:pt x="2052" y="956"/>
                  </a:lnTo>
                  <a:lnTo>
                    <a:pt x="2049" y="963"/>
                  </a:lnTo>
                  <a:lnTo>
                    <a:pt x="2047" y="968"/>
                  </a:lnTo>
                  <a:lnTo>
                    <a:pt x="2047" y="971"/>
                  </a:lnTo>
                  <a:lnTo>
                    <a:pt x="2052" y="976"/>
                  </a:lnTo>
                  <a:lnTo>
                    <a:pt x="2063" y="980"/>
                  </a:lnTo>
                  <a:lnTo>
                    <a:pt x="2072" y="985"/>
                  </a:lnTo>
                  <a:lnTo>
                    <a:pt x="2080" y="991"/>
                  </a:lnTo>
                  <a:lnTo>
                    <a:pt x="2083" y="996"/>
                  </a:lnTo>
                  <a:lnTo>
                    <a:pt x="2084" y="1000"/>
                  </a:lnTo>
                  <a:lnTo>
                    <a:pt x="2002" y="975"/>
                  </a:lnTo>
                  <a:lnTo>
                    <a:pt x="1918" y="954"/>
                  </a:lnTo>
                  <a:lnTo>
                    <a:pt x="1835" y="935"/>
                  </a:lnTo>
                  <a:lnTo>
                    <a:pt x="1749" y="922"/>
                  </a:lnTo>
                  <a:lnTo>
                    <a:pt x="1745" y="919"/>
                  </a:lnTo>
                  <a:lnTo>
                    <a:pt x="1727" y="910"/>
                  </a:lnTo>
                  <a:lnTo>
                    <a:pt x="1709" y="909"/>
                  </a:lnTo>
                  <a:lnTo>
                    <a:pt x="1693" y="914"/>
                  </a:lnTo>
                  <a:lnTo>
                    <a:pt x="1679" y="924"/>
                  </a:lnTo>
                  <a:lnTo>
                    <a:pt x="1669" y="939"/>
                  </a:lnTo>
                  <a:lnTo>
                    <a:pt x="1663" y="956"/>
                  </a:lnTo>
                  <a:lnTo>
                    <a:pt x="1662" y="974"/>
                  </a:lnTo>
                  <a:lnTo>
                    <a:pt x="1659" y="989"/>
                  </a:lnTo>
                  <a:lnTo>
                    <a:pt x="1661" y="1002"/>
                  </a:lnTo>
                  <a:lnTo>
                    <a:pt x="1666" y="1016"/>
                  </a:lnTo>
                  <a:lnTo>
                    <a:pt x="1666" y="1028"/>
                  </a:lnTo>
                  <a:lnTo>
                    <a:pt x="1669" y="1042"/>
                  </a:lnTo>
                  <a:lnTo>
                    <a:pt x="1724" y="1194"/>
                  </a:lnTo>
                  <a:lnTo>
                    <a:pt x="1775" y="1347"/>
                  </a:lnTo>
                  <a:lnTo>
                    <a:pt x="1773" y="1349"/>
                  </a:lnTo>
                  <a:lnTo>
                    <a:pt x="1771" y="1351"/>
                  </a:lnTo>
                  <a:lnTo>
                    <a:pt x="1769" y="1351"/>
                  </a:lnTo>
                  <a:lnTo>
                    <a:pt x="1766" y="1351"/>
                  </a:lnTo>
                  <a:lnTo>
                    <a:pt x="1765" y="1351"/>
                  </a:lnTo>
                  <a:lnTo>
                    <a:pt x="1763" y="1349"/>
                  </a:lnTo>
                  <a:lnTo>
                    <a:pt x="1760" y="1348"/>
                  </a:lnTo>
                  <a:lnTo>
                    <a:pt x="1759" y="1347"/>
                  </a:lnTo>
                  <a:lnTo>
                    <a:pt x="1757" y="1347"/>
                  </a:lnTo>
                  <a:lnTo>
                    <a:pt x="1755" y="1348"/>
                  </a:lnTo>
                  <a:lnTo>
                    <a:pt x="1754" y="1351"/>
                  </a:lnTo>
                  <a:lnTo>
                    <a:pt x="1752" y="1354"/>
                  </a:lnTo>
                  <a:lnTo>
                    <a:pt x="1749" y="1358"/>
                  </a:lnTo>
                  <a:lnTo>
                    <a:pt x="1747" y="1362"/>
                  </a:lnTo>
                  <a:lnTo>
                    <a:pt x="1747" y="1367"/>
                  </a:lnTo>
                  <a:lnTo>
                    <a:pt x="1745" y="1369"/>
                  </a:lnTo>
                  <a:lnTo>
                    <a:pt x="1745" y="1372"/>
                  </a:lnTo>
                  <a:lnTo>
                    <a:pt x="1745" y="1374"/>
                  </a:lnTo>
                  <a:lnTo>
                    <a:pt x="1745" y="1375"/>
                  </a:lnTo>
                  <a:lnTo>
                    <a:pt x="1744" y="1377"/>
                  </a:lnTo>
                  <a:lnTo>
                    <a:pt x="1744" y="1378"/>
                  </a:lnTo>
                  <a:lnTo>
                    <a:pt x="1742" y="1379"/>
                  </a:lnTo>
                  <a:lnTo>
                    <a:pt x="1738" y="1379"/>
                  </a:lnTo>
                  <a:lnTo>
                    <a:pt x="1735" y="1379"/>
                  </a:lnTo>
                  <a:lnTo>
                    <a:pt x="1732" y="1380"/>
                  </a:lnTo>
                  <a:lnTo>
                    <a:pt x="1730" y="1382"/>
                  </a:lnTo>
                  <a:lnTo>
                    <a:pt x="1728" y="1384"/>
                  </a:lnTo>
                  <a:lnTo>
                    <a:pt x="1727" y="1389"/>
                  </a:lnTo>
                  <a:lnTo>
                    <a:pt x="1725" y="1393"/>
                  </a:lnTo>
                  <a:lnTo>
                    <a:pt x="1666" y="1375"/>
                  </a:lnTo>
                  <a:lnTo>
                    <a:pt x="1606" y="1357"/>
                  </a:lnTo>
                  <a:lnTo>
                    <a:pt x="1605" y="1357"/>
                  </a:lnTo>
                  <a:lnTo>
                    <a:pt x="1605" y="1353"/>
                  </a:lnTo>
                  <a:lnTo>
                    <a:pt x="1602" y="1344"/>
                  </a:lnTo>
                  <a:lnTo>
                    <a:pt x="1596" y="1339"/>
                  </a:lnTo>
                  <a:lnTo>
                    <a:pt x="1590" y="1338"/>
                  </a:lnTo>
                  <a:lnTo>
                    <a:pt x="1581" y="1341"/>
                  </a:lnTo>
                  <a:lnTo>
                    <a:pt x="1573" y="1344"/>
                  </a:lnTo>
                  <a:lnTo>
                    <a:pt x="1566" y="1348"/>
                  </a:lnTo>
                  <a:lnTo>
                    <a:pt x="1562" y="1347"/>
                  </a:lnTo>
                  <a:lnTo>
                    <a:pt x="1558" y="1346"/>
                  </a:lnTo>
                  <a:lnTo>
                    <a:pt x="1563" y="1343"/>
                  </a:lnTo>
                  <a:lnTo>
                    <a:pt x="1566" y="1343"/>
                  </a:lnTo>
                  <a:lnTo>
                    <a:pt x="1536" y="1333"/>
                  </a:lnTo>
                  <a:lnTo>
                    <a:pt x="1509" y="1323"/>
                  </a:lnTo>
                  <a:lnTo>
                    <a:pt x="1510" y="1311"/>
                  </a:lnTo>
                  <a:lnTo>
                    <a:pt x="1507" y="1298"/>
                  </a:lnTo>
                  <a:lnTo>
                    <a:pt x="1500" y="1287"/>
                  </a:lnTo>
                  <a:lnTo>
                    <a:pt x="1492" y="1285"/>
                  </a:lnTo>
                  <a:lnTo>
                    <a:pt x="1482" y="1282"/>
                  </a:lnTo>
                  <a:lnTo>
                    <a:pt x="1471" y="1283"/>
                  </a:lnTo>
                  <a:lnTo>
                    <a:pt x="1464" y="1287"/>
                  </a:lnTo>
                  <a:lnTo>
                    <a:pt x="1463" y="1290"/>
                  </a:lnTo>
                  <a:lnTo>
                    <a:pt x="1461" y="1293"/>
                  </a:lnTo>
                  <a:lnTo>
                    <a:pt x="1460" y="1296"/>
                  </a:lnTo>
                  <a:lnTo>
                    <a:pt x="1460" y="1298"/>
                  </a:lnTo>
                  <a:lnTo>
                    <a:pt x="1459" y="1300"/>
                  </a:lnTo>
                  <a:lnTo>
                    <a:pt x="1458" y="1302"/>
                  </a:lnTo>
                  <a:lnTo>
                    <a:pt x="1456" y="1303"/>
                  </a:lnTo>
                  <a:lnTo>
                    <a:pt x="1454" y="1303"/>
                  </a:lnTo>
                  <a:lnTo>
                    <a:pt x="1451" y="1302"/>
                  </a:lnTo>
                  <a:lnTo>
                    <a:pt x="1448" y="1301"/>
                  </a:lnTo>
                  <a:lnTo>
                    <a:pt x="1440" y="1295"/>
                  </a:lnTo>
                  <a:lnTo>
                    <a:pt x="1433" y="1290"/>
                  </a:lnTo>
                  <a:lnTo>
                    <a:pt x="1426" y="1285"/>
                  </a:lnTo>
                  <a:lnTo>
                    <a:pt x="1419" y="1281"/>
                  </a:lnTo>
                  <a:lnTo>
                    <a:pt x="1410" y="1278"/>
                  </a:lnTo>
                  <a:lnTo>
                    <a:pt x="1404" y="1275"/>
                  </a:lnTo>
                  <a:lnTo>
                    <a:pt x="1400" y="1277"/>
                  </a:lnTo>
                  <a:lnTo>
                    <a:pt x="1398" y="1280"/>
                  </a:lnTo>
                  <a:lnTo>
                    <a:pt x="1393" y="1282"/>
                  </a:lnTo>
                  <a:lnTo>
                    <a:pt x="1389" y="1280"/>
                  </a:lnTo>
                  <a:lnTo>
                    <a:pt x="1384" y="1278"/>
                  </a:lnTo>
                  <a:lnTo>
                    <a:pt x="1393" y="1278"/>
                  </a:lnTo>
                  <a:lnTo>
                    <a:pt x="1369" y="1267"/>
                  </a:lnTo>
                  <a:lnTo>
                    <a:pt x="1344" y="1256"/>
                  </a:lnTo>
                  <a:lnTo>
                    <a:pt x="1348" y="1255"/>
                  </a:lnTo>
                  <a:lnTo>
                    <a:pt x="1352" y="1254"/>
                  </a:lnTo>
                  <a:lnTo>
                    <a:pt x="1355" y="1252"/>
                  </a:lnTo>
                  <a:lnTo>
                    <a:pt x="1359" y="1254"/>
                  </a:lnTo>
                  <a:lnTo>
                    <a:pt x="1367" y="1254"/>
                  </a:lnTo>
                  <a:lnTo>
                    <a:pt x="1375" y="1255"/>
                  </a:lnTo>
                  <a:lnTo>
                    <a:pt x="1384" y="1255"/>
                  </a:lnTo>
                  <a:lnTo>
                    <a:pt x="1392" y="1254"/>
                  </a:lnTo>
                  <a:lnTo>
                    <a:pt x="1397" y="1250"/>
                  </a:lnTo>
                  <a:lnTo>
                    <a:pt x="1399" y="1245"/>
                  </a:lnTo>
                  <a:lnTo>
                    <a:pt x="1398" y="1235"/>
                  </a:lnTo>
                  <a:lnTo>
                    <a:pt x="1394" y="1226"/>
                  </a:lnTo>
                  <a:lnTo>
                    <a:pt x="1390" y="1220"/>
                  </a:lnTo>
                  <a:lnTo>
                    <a:pt x="1384" y="1216"/>
                  </a:lnTo>
                  <a:lnTo>
                    <a:pt x="1375" y="1214"/>
                  </a:lnTo>
                  <a:lnTo>
                    <a:pt x="1369" y="1214"/>
                  </a:lnTo>
                  <a:lnTo>
                    <a:pt x="1365" y="1214"/>
                  </a:lnTo>
                  <a:lnTo>
                    <a:pt x="1363" y="1213"/>
                  </a:lnTo>
                  <a:lnTo>
                    <a:pt x="1362" y="1211"/>
                  </a:lnTo>
                  <a:lnTo>
                    <a:pt x="1360" y="1209"/>
                  </a:lnTo>
                  <a:lnTo>
                    <a:pt x="1359" y="1206"/>
                  </a:lnTo>
                  <a:lnTo>
                    <a:pt x="1358" y="1203"/>
                  </a:lnTo>
                  <a:lnTo>
                    <a:pt x="1357" y="1199"/>
                  </a:lnTo>
                  <a:lnTo>
                    <a:pt x="1355" y="1196"/>
                  </a:lnTo>
                  <a:lnTo>
                    <a:pt x="1354" y="1193"/>
                  </a:lnTo>
                  <a:lnTo>
                    <a:pt x="1353" y="1190"/>
                  </a:lnTo>
                  <a:lnTo>
                    <a:pt x="1350" y="1188"/>
                  </a:lnTo>
                  <a:lnTo>
                    <a:pt x="1348" y="1185"/>
                  </a:lnTo>
                  <a:lnTo>
                    <a:pt x="1347" y="1184"/>
                  </a:lnTo>
                  <a:lnTo>
                    <a:pt x="1344" y="1183"/>
                  </a:lnTo>
                  <a:lnTo>
                    <a:pt x="1342" y="1184"/>
                  </a:lnTo>
                  <a:lnTo>
                    <a:pt x="1340" y="1185"/>
                  </a:lnTo>
                  <a:lnTo>
                    <a:pt x="1338" y="1188"/>
                  </a:lnTo>
                  <a:lnTo>
                    <a:pt x="1338" y="1190"/>
                  </a:lnTo>
                  <a:lnTo>
                    <a:pt x="1338" y="1191"/>
                  </a:lnTo>
                  <a:lnTo>
                    <a:pt x="1337" y="1190"/>
                  </a:lnTo>
                  <a:lnTo>
                    <a:pt x="1335" y="1190"/>
                  </a:lnTo>
                  <a:lnTo>
                    <a:pt x="1334" y="1188"/>
                  </a:lnTo>
                  <a:lnTo>
                    <a:pt x="1333" y="1185"/>
                  </a:lnTo>
                  <a:lnTo>
                    <a:pt x="1330" y="1181"/>
                  </a:lnTo>
                  <a:lnTo>
                    <a:pt x="1327" y="1179"/>
                  </a:lnTo>
                  <a:lnTo>
                    <a:pt x="1324" y="1178"/>
                  </a:lnTo>
                  <a:lnTo>
                    <a:pt x="1319" y="1178"/>
                  </a:lnTo>
                  <a:lnTo>
                    <a:pt x="1313" y="1178"/>
                  </a:lnTo>
                  <a:lnTo>
                    <a:pt x="1309" y="1180"/>
                  </a:lnTo>
                  <a:lnTo>
                    <a:pt x="1307" y="1185"/>
                  </a:lnTo>
                  <a:lnTo>
                    <a:pt x="1306" y="1191"/>
                  </a:lnTo>
                  <a:lnTo>
                    <a:pt x="1303" y="1196"/>
                  </a:lnTo>
                  <a:lnTo>
                    <a:pt x="1299" y="1201"/>
                  </a:lnTo>
                  <a:lnTo>
                    <a:pt x="1292" y="1204"/>
                  </a:lnTo>
                  <a:lnTo>
                    <a:pt x="1286" y="1206"/>
                  </a:lnTo>
                  <a:lnTo>
                    <a:pt x="1281" y="1209"/>
                  </a:lnTo>
                  <a:lnTo>
                    <a:pt x="1277" y="1211"/>
                  </a:lnTo>
                  <a:lnTo>
                    <a:pt x="1273" y="1214"/>
                  </a:lnTo>
                  <a:lnTo>
                    <a:pt x="1269" y="1216"/>
                  </a:lnTo>
                  <a:lnTo>
                    <a:pt x="1267" y="1219"/>
                  </a:lnTo>
                  <a:lnTo>
                    <a:pt x="1262" y="1222"/>
                  </a:lnTo>
                  <a:lnTo>
                    <a:pt x="1262" y="1222"/>
                  </a:lnTo>
                  <a:lnTo>
                    <a:pt x="1262" y="1222"/>
                  </a:lnTo>
                  <a:lnTo>
                    <a:pt x="1259" y="1222"/>
                  </a:lnTo>
                  <a:lnTo>
                    <a:pt x="1254" y="1220"/>
                  </a:lnTo>
                  <a:lnTo>
                    <a:pt x="1257" y="1219"/>
                  </a:lnTo>
                  <a:lnTo>
                    <a:pt x="1259" y="1217"/>
                  </a:lnTo>
                  <a:lnTo>
                    <a:pt x="1169" y="1174"/>
                  </a:lnTo>
                  <a:lnTo>
                    <a:pt x="1080" y="1129"/>
                  </a:lnTo>
                  <a:lnTo>
                    <a:pt x="984" y="1076"/>
                  </a:lnTo>
                  <a:lnTo>
                    <a:pt x="892" y="1021"/>
                  </a:lnTo>
                  <a:lnTo>
                    <a:pt x="805" y="966"/>
                  </a:lnTo>
                  <a:lnTo>
                    <a:pt x="720" y="912"/>
                  </a:lnTo>
                  <a:lnTo>
                    <a:pt x="640" y="859"/>
                  </a:lnTo>
                  <a:lnTo>
                    <a:pt x="564" y="810"/>
                  </a:lnTo>
                  <a:lnTo>
                    <a:pt x="492" y="764"/>
                  </a:lnTo>
                  <a:lnTo>
                    <a:pt x="426" y="723"/>
                  </a:lnTo>
                  <a:lnTo>
                    <a:pt x="363" y="685"/>
                  </a:lnTo>
                  <a:lnTo>
                    <a:pt x="302" y="654"/>
                  </a:lnTo>
                  <a:lnTo>
                    <a:pt x="244" y="629"/>
                  </a:lnTo>
                  <a:lnTo>
                    <a:pt x="188" y="609"/>
                  </a:lnTo>
                  <a:lnTo>
                    <a:pt x="133" y="596"/>
                  </a:lnTo>
                  <a:lnTo>
                    <a:pt x="81" y="588"/>
                  </a:lnTo>
                  <a:lnTo>
                    <a:pt x="67" y="588"/>
                  </a:lnTo>
                  <a:lnTo>
                    <a:pt x="67" y="588"/>
                  </a:lnTo>
                  <a:lnTo>
                    <a:pt x="66" y="587"/>
                  </a:lnTo>
                  <a:lnTo>
                    <a:pt x="66" y="587"/>
                  </a:lnTo>
                  <a:lnTo>
                    <a:pt x="65" y="588"/>
                  </a:lnTo>
                  <a:lnTo>
                    <a:pt x="65" y="588"/>
                  </a:lnTo>
                  <a:lnTo>
                    <a:pt x="65" y="588"/>
                  </a:lnTo>
                  <a:lnTo>
                    <a:pt x="62" y="588"/>
                  </a:lnTo>
                  <a:lnTo>
                    <a:pt x="62" y="591"/>
                  </a:lnTo>
                  <a:lnTo>
                    <a:pt x="35" y="592"/>
                  </a:lnTo>
                  <a:lnTo>
                    <a:pt x="10" y="596"/>
                  </a:lnTo>
                  <a:lnTo>
                    <a:pt x="10" y="593"/>
                  </a:lnTo>
                  <a:lnTo>
                    <a:pt x="11" y="591"/>
                  </a:lnTo>
                  <a:lnTo>
                    <a:pt x="13" y="588"/>
                  </a:lnTo>
                  <a:lnTo>
                    <a:pt x="14" y="586"/>
                  </a:lnTo>
                  <a:lnTo>
                    <a:pt x="14" y="584"/>
                  </a:lnTo>
                  <a:lnTo>
                    <a:pt x="13" y="583"/>
                  </a:lnTo>
                  <a:lnTo>
                    <a:pt x="13" y="583"/>
                  </a:lnTo>
                  <a:lnTo>
                    <a:pt x="11" y="583"/>
                  </a:lnTo>
                  <a:lnTo>
                    <a:pt x="10" y="583"/>
                  </a:lnTo>
                  <a:lnTo>
                    <a:pt x="5" y="581"/>
                  </a:lnTo>
                  <a:lnTo>
                    <a:pt x="1" y="576"/>
                  </a:lnTo>
                  <a:lnTo>
                    <a:pt x="0" y="571"/>
                  </a:lnTo>
                  <a:lnTo>
                    <a:pt x="1" y="562"/>
                  </a:lnTo>
                  <a:lnTo>
                    <a:pt x="5" y="560"/>
                  </a:lnTo>
                  <a:lnTo>
                    <a:pt x="9" y="557"/>
                  </a:lnTo>
                  <a:lnTo>
                    <a:pt x="13" y="553"/>
                  </a:lnTo>
                  <a:lnTo>
                    <a:pt x="16" y="552"/>
                  </a:lnTo>
                  <a:lnTo>
                    <a:pt x="19" y="548"/>
                  </a:lnTo>
                  <a:lnTo>
                    <a:pt x="21" y="545"/>
                  </a:lnTo>
                  <a:lnTo>
                    <a:pt x="25" y="541"/>
                  </a:lnTo>
                  <a:lnTo>
                    <a:pt x="29" y="536"/>
                  </a:lnTo>
                  <a:lnTo>
                    <a:pt x="34" y="531"/>
                  </a:lnTo>
                  <a:lnTo>
                    <a:pt x="39" y="526"/>
                  </a:lnTo>
                  <a:lnTo>
                    <a:pt x="44" y="524"/>
                  </a:lnTo>
                  <a:lnTo>
                    <a:pt x="46" y="525"/>
                  </a:lnTo>
                  <a:lnTo>
                    <a:pt x="47" y="527"/>
                  </a:lnTo>
                  <a:lnTo>
                    <a:pt x="46" y="529"/>
                  </a:lnTo>
                  <a:lnTo>
                    <a:pt x="46" y="531"/>
                  </a:lnTo>
                  <a:lnTo>
                    <a:pt x="45" y="532"/>
                  </a:lnTo>
                  <a:lnTo>
                    <a:pt x="44" y="535"/>
                  </a:lnTo>
                  <a:lnTo>
                    <a:pt x="44" y="536"/>
                  </a:lnTo>
                  <a:lnTo>
                    <a:pt x="44" y="537"/>
                  </a:lnTo>
                  <a:lnTo>
                    <a:pt x="46" y="537"/>
                  </a:lnTo>
                  <a:lnTo>
                    <a:pt x="47" y="538"/>
                  </a:lnTo>
                  <a:lnTo>
                    <a:pt x="50" y="538"/>
                  </a:lnTo>
                  <a:lnTo>
                    <a:pt x="51" y="538"/>
                  </a:lnTo>
                  <a:lnTo>
                    <a:pt x="51" y="538"/>
                  </a:lnTo>
                  <a:lnTo>
                    <a:pt x="54" y="538"/>
                  </a:lnTo>
                  <a:lnTo>
                    <a:pt x="56" y="538"/>
                  </a:lnTo>
                  <a:lnTo>
                    <a:pt x="59" y="538"/>
                  </a:lnTo>
                  <a:lnTo>
                    <a:pt x="61" y="538"/>
                  </a:lnTo>
                  <a:lnTo>
                    <a:pt x="65" y="537"/>
                  </a:lnTo>
                  <a:lnTo>
                    <a:pt x="66" y="536"/>
                  </a:lnTo>
                  <a:lnTo>
                    <a:pt x="69" y="533"/>
                  </a:lnTo>
                  <a:lnTo>
                    <a:pt x="70" y="530"/>
                  </a:lnTo>
                  <a:lnTo>
                    <a:pt x="70" y="529"/>
                  </a:lnTo>
                  <a:lnTo>
                    <a:pt x="69" y="527"/>
                  </a:lnTo>
                  <a:lnTo>
                    <a:pt x="67" y="526"/>
                  </a:lnTo>
                  <a:lnTo>
                    <a:pt x="66" y="526"/>
                  </a:lnTo>
                  <a:lnTo>
                    <a:pt x="65" y="526"/>
                  </a:lnTo>
                  <a:lnTo>
                    <a:pt x="64" y="526"/>
                  </a:lnTo>
                  <a:lnTo>
                    <a:pt x="64" y="525"/>
                  </a:lnTo>
                  <a:lnTo>
                    <a:pt x="64" y="525"/>
                  </a:lnTo>
                  <a:lnTo>
                    <a:pt x="64" y="522"/>
                  </a:lnTo>
                  <a:lnTo>
                    <a:pt x="65" y="520"/>
                  </a:lnTo>
                  <a:lnTo>
                    <a:pt x="66" y="517"/>
                  </a:lnTo>
                  <a:lnTo>
                    <a:pt x="66" y="514"/>
                  </a:lnTo>
                  <a:lnTo>
                    <a:pt x="65" y="511"/>
                  </a:lnTo>
                  <a:lnTo>
                    <a:pt x="62" y="510"/>
                  </a:lnTo>
                  <a:lnTo>
                    <a:pt x="60" y="507"/>
                  </a:lnTo>
                  <a:lnTo>
                    <a:pt x="57" y="506"/>
                  </a:lnTo>
                  <a:lnTo>
                    <a:pt x="56" y="506"/>
                  </a:lnTo>
                  <a:lnTo>
                    <a:pt x="54" y="507"/>
                  </a:lnTo>
                  <a:lnTo>
                    <a:pt x="50" y="506"/>
                  </a:lnTo>
                  <a:lnTo>
                    <a:pt x="47" y="504"/>
                  </a:lnTo>
                  <a:lnTo>
                    <a:pt x="49" y="499"/>
                  </a:lnTo>
                  <a:lnTo>
                    <a:pt x="50" y="492"/>
                  </a:lnTo>
                  <a:lnTo>
                    <a:pt x="51" y="486"/>
                  </a:lnTo>
                  <a:lnTo>
                    <a:pt x="51" y="481"/>
                  </a:lnTo>
                  <a:lnTo>
                    <a:pt x="50" y="479"/>
                  </a:lnTo>
                  <a:lnTo>
                    <a:pt x="49" y="476"/>
                  </a:lnTo>
                  <a:lnTo>
                    <a:pt x="47" y="474"/>
                  </a:lnTo>
                  <a:lnTo>
                    <a:pt x="46" y="473"/>
                  </a:lnTo>
                  <a:lnTo>
                    <a:pt x="45" y="469"/>
                  </a:lnTo>
                  <a:lnTo>
                    <a:pt x="42" y="465"/>
                  </a:lnTo>
                  <a:lnTo>
                    <a:pt x="40" y="463"/>
                  </a:lnTo>
                  <a:lnTo>
                    <a:pt x="39" y="463"/>
                  </a:lnTo>
                  <a:lnTo>
                    <a:pt x="36" y="460"/>
                  </a:lnTo>
                  <a:lnTo>
                    <a:pt x="34" y="459"/>
                  </a:lnTo>
                  <a:lnTo>
                    <a:pt x="31" y="458"/>
                  </a:lnTo>
                  <a:lnTo>
                    <a:pt x="29" y="456"/>
                  </a:lnTo>
                  <a:lnTo>
                    <a:pt x="27" y="456"/>
                  </a:lnTo>
                  <a:lnTo>
                    <a:pt x="27" y="455"/>
                  </a:lnTo>
                  <a:lnTo>
                    <a:pt x="27" y="455"/>
                  </a:lnTo>
                  <a:lnTo>
                    <a:pt x="27" y="454"/>
                  </a:lnTo>
                  <a:lnTo>
                    <a:pt x="30" y="453"/>
                  </a:lnTo>
                  <a:lnTo>
                    <a:pt x="32" y="451"/>
                  </a:lnTo>
                  <a:lnTo>
                    <a:pt x="34" y="449"/>
                  </a:lnTo>
                  <a:lnTo>
                    <a:pt x="35" y="445"/>
                  </a:lnTo>
                  <a:lnTo>
                    <a:pt x="36" y="441"/>
                  </a:lnTo>
                  <a:lnTo>
                    <a:pt x="36" y="439"/>
                  </a:lnTo>
                  <a:lnTo>
                    <a:pt x="37" y="435"/>
                  </a:lnTo>
                  <a:lnTo>
                    <a:pt x="39" y="432"/>
                  </a:lnTo>
                  <a:lnTo>
                    <a:pt x="41" y="428"/>
                  </a:lnTo>
                  <a:lnTo>
                    <a:pt x="44" y="427"/>
                  </a:lnTo>
                  <a:lnTo>
                    <a:pt x="46" y="425"/>
                  </a:lnTo>
                  <a:lnTo>
                    <a:pt x="49" y="425"/>
                  </a:lnTo>
                  <a:lnTo>
                    <a:pt x="51" y="425"/>
                  </a:lnTo>
                  <a:lnTo>
                    <a:pt x="54" y="423"/>
                  </a:lnTo>
                  <a:lnTo>
                    <a:pt x="56" y="420"/>
                  </a:lnTo>
                  <a:lnTo>
                    <a:pt x="67" y="409"/>
                  </a:lnTo>
                  <a:lnTo>
                    <a:pt x="75" y="394"/>
                  </a:lnTo>
                  <a:lnTo>
                    <a:pt x="76" y="390"/>
                  </a:lnTo>
                  <a:lnTo>
                    <a:pt x="76" y="387"/>
                  </a:lnTo>
                  <a:lnTo>
                    <a:pt x="76" y="382"/>
                  </a:lnTo>
                  <a:lnTo>
                    <a:pt x="77" y="378"/>
                  </a:lnTo>
                  <a:lnTo>
                    <a:pt x="80" y="376"/>
                  </a:lnTo>
                  <a:lnTo>
                    <a:pt x="82" y="372"/>
                  </a:lnTo>
                  <a:lnTo>
                    <a:pt x="86" y="368"/>
                  </a:lnTo>
                  <a:lnTo>
                    <a:pt x="87" y="366"/>
                  </a:lnTo>
                  <a:lnTo>
                    <a:pt x="88" y="363"/>
                  </a:lnTo>
                  <a:lnTo>
                    <a:pt x="90" y="359"/>
                  </a:lnTo>
                  <a:lnTo>
                    <a:pt x="91" y="354"/>
                  </a:lnTo>
                  <a:lnTo>
                    <a:pt x="92" y="352"/>
                  </a:lnTo>
                  <a:lnTo>
                    <a:pt x="93" y="349"/>
                  </a:lnTo>
                  <a:lnTo>
                    <a:pt x="96" y="349"/>
                  </a:lnTo>
                  <a:lnTo>
                    <a:pt x="98" y="349"/>
                  </a:lnTo>
                  <a:lnTo>
                    <a:pt x="101" y="347"/>
                  </a:lnTo>
                  <a:lnTo>
                    <a:pt x="108" y="339"/>
                  </a:lnTo>
                  <a:lnTo>
                    <a:pt x="110" y="337"/>
                  </a:lnTo>
                  <a:lnTo>
                    <a:pt x="112" y="333"/>
                  </a:lnTo>
                  <a:lnTo>
                    <a:pt x="113" y="331"/>
                  </a:lnTo>
                  <a:lnTo>
                    <a:pt x="116" y="327"/>
                  </a:lnTo>
                  <a:lnTo>
                    <a:pt x="117" y="325"/>
                  </a:lnTo>
                  <a:lnTo>
                    <a:pt x="120" y="322"/>
                  </a:lnTo>
                  <a:lnTo>
                    <a:pt x="121" y="321"/>
                  </a:lnTo>
                  <a:lnTo>
                    <a:pt x="122" y="321"/>
                  </a:lnTo>
                  <a:lnTo>
                    <a:pt x="123" y="322"/>
                  </a:lnTo>
                  <a:lnTo>
                    <a:pt x="125" y="323"/>
                  </a:lnTo>
                  <a:lnTo>
                    <a:pt x="125" y="325"/>
                  </a:lnTo>
                  <a:lnTo>
                    <a:pt x="126" y="325"/>
                  </a:lnTo>
                  <a:lnTo>
                    <a:pt x="128" y="325"/>
                  </a:lnTo>
                  <a:lnTo>
                    <a:pt x="130" y="323"/>
                  </a:lnTo>
                  <a:lnTo>
                    <a:pt x="132" y="321"/>
                  </a:lnTo>
                  <a:lnTo>
                    <a:pt x="136" y="318"/>
                  </a:lnTo>
                  <a:lnTo>
                    <a:pt x="141" y="316"/>
                  </a:lnTo>
                  <a:lnTo>
                    <a:pt x="145" y="310"/>
                  </a:lnTo>
                  <a:lnTo>
                    <a:pt x="150" y="302"/>
                  </a:lnTo>
                  <a:lnTo>
                    <a:pt x="155" y="295"/>
                  </a:lnTo>
                  <a:lnTo>
                    <a:pt x="158" y="292"/>
                  </a:lnTo>
                  <a:lnTo>
                    <a:pt x="162" y="295"/>
                  </a:lnTo>
                  <a:lnTo>
                    <a:pt x="162" y="300"/>
                  </a:lnTo>
                  <a:lnTo>
                    <a:pt x="161" y="305"/>
                  </a:lnTo>
                  <a:lnTo>
                    <a:pt x="158" y="311"/>
                  </a:lnTo>
                  <a:lnTo>
                    <a:pt x="158" y="316"/>
                  </a:lnTo>
                  <a:lnTo>
                    <a:pt x="161" y="318"/>
                  </a:lnTo>
                  <a:lnTo>
                    <a:pt x="162" y="321"/>
                  </a:lnTo>
                  <a:lnTo>
                    <a:pt x="164" y="323"/>
                  </a:lnTo>
                  <a:lnTo>
                    <a:pt x="164" y="323"/>
                  </a:lnTo>
                  <a:lnTo>
                    <a:pt x="166" y="323"/>
                  </a:lnTo>
                  <a:lnTo>
                    <a:pt x="167" y="323"/>
                  </a:lnTo>
                  <a:lnTo>
                    <a:pt x="168" y="322"/>
                  </a:lnTo>
                  <a:lnTo>
                    <a:pt x="169" y="321"/>
                  </a:lnTo>
                  <a:lnTo>
                    <a:pt x="169" y="318"/>
                  </a:lnTo>
                  <a:lnTo>
                    <a:pt x="168" y="317"/>
                  </a:lnTo>
                  <a:lnTo>
                    <a:pt x="167" y="316"/>
                  </a:lnTo>
                  <a:lnTo>
                    <a:pt x="167" y="315"/>
                  </a:lnTo>
                  <a:lnTo>
                    <a:pt x="167" y="313"/>
                  </a:lnTo>
                  <a:lnTo>
                    <a:pt x="167" y="311"/>
                  </a:lnTo>
                  <a:lnTo>
                    <a:pt x="167" y="307"/>
                  </a:lnTo>
                  <a:lnTo>
                    <a:pt x="168" y="305"/>
                  </a:lnTo>
                  <a:lnTo>
                    <a:pt x="169" y="302"/>
                  </a:lnTo>
                  <a:lnTo>
                    <a:pt x="171" y="298"/>
                  </a:lnTo>
                  <a:lnTo>
                    <a:pt x="172" y="296"/>
                  </a:lnTo>
                  <a:lnTo>
                    <a:pt x="173" y="295"/>
                  </a:lnTo>
                  <a:lnTo>
                    <a:pt x="174" y="296"/>
                  </a:lnTo>
                  <a:lnTo>
                    <a:pt x="176" y="297"/>
                  </a:lnTo>
                  <a:lnTo>
                    <a:pt x="176" y="298"/>
                  </a:lnTo>
                  <a:lnTo>
                    <a:pt x="177" y="301"/>
                  </a:lnTo>
                  <a:lnTo>
                    <a:pt x="177" y="302"/>
                  </a:lnTo>
                  <a:lnTo>
                    <a:pt x="177" y="306"/>
                  </a:lnTo>
                  <a:lnTo>
                    <a:pt x="178" y="308"/>
                  </a:lnTo>
                  <a:lnTo>
                    <a:pt x="179" y="310"/>
                  </a:lnTo>
                  <a:lnTo>
                    <a:pt x="181" y="310"/>
                  </a:lnTo>
                  <a:lnTo>
                    <a:pt x="182" y="310"/>
                  </a:lnTo>
                  <a:lnTo>
                    <a:pt x="183" y="308"/>
                  </a:lnTo>
                  <a:lnTo>
                    <a:pt x="184" y="307"/>
                  </a:lnTo>
                  <a:lnTo>
                    <a:pt x="187" y="305"/>
                  </a:lnTo>
                  <a:lnTo>
                    <a:pt x="188" y="303"/>
                  </a:lnTo>
                  <a:lnTo>
                    <a:pt x="191" y="302"/>
                  </a:lnTo>
                  <a:lnTo>
                    <a:pt x="192" y="302"/>
                  </a:lnTo>
                  <a:lnTo>
                    <a:pt x="194" y="302"/>
                  </a:lnTo>
                  <a:lnTo>
                    <a:pt x="196" y="303"/>
                  </a:lnTo>
                  <a:lnTo>
                    <a:pt x="197" y="303"/>
                  </a:lnTo>
                  <a:lnTo>
                    <a:pt x="198" y="305"/>
                  </a:lnTo>
                  <a:lnTo>
                    <a:pt x="198" y="311"/>
                  </a:lnTo>
                  <a:lnTo>
                    <a:pt x="199" y="312"/>
                  </a:lnTo>
                  <a:lnTo>
                    <a:pt x="201" y="313"/>
                  </a:lnTo>
                  <a:lnTo>
                    <a:pt x="201" y="313"/>
                  </a:lnTo>
                  <a:lnTo>
                    <a:pt x="202" y="313"/>
                  </a:lnTo>
                  <a:lnTo>
                    <a:pt x="203" y="313"/>
                  </a:lnTo>
                  <a:lnTo>
                    <a:pt x="206" y="313"/>
                  </a:lnTo>
                  <a:lnTo>
                    <a:pt x="207" y="315"/>
                  </a:lnTo>
                  <a:lnTo>
                    <a:pt x="208" y="316"/>
                  </a:lnTo>
                  <a:lnTo>
                    <a:pt x="208" y="317"/>
                  </a:lnTo>
                  <a:lnTo>
                    <a:pt x="208" y="320"/>
                  </a:lnTo>
                  <a:lnTo>
                    <a:pt x="208" y="321"/>
                  </a:lnTo>
                  <a:lnTo>
                    <a:pt x="209" y="322"/>
                  </a:lnTo>
                  <a:lnTo>
                    <a:pt x="212" y="321"/>
                  </a:lnTo>
                  <a:lnTo>
                    <a:pt x="213" y="320"/>
                  </a:lnTo>
                  <a:lnTo>
                    <a:pt x="216" y="318"/>
                  </a:lnTo>
                  <a:lnTo>
                    <a:pt x="217" y="316"/>
                  </a:lnTo>
                  <a:lnTo>
                    <a:pt x="219" y="313"/>
                  </a:lnTo>
                  <a:lnTo>
                    <a:pt x="224" y="306"/>
                  </a:lnTo>
                  <a:lnTo>
                    <a:pt x="231" y="305"/>
                  </a:lnTo>
                  <a:lnTo>
                    <a:pt x="235" y="307"/>
                  </a:lnTo>
                  <a:lnTo>
                    <a:pt x="239" y="311"/>
                  </a:lnTo>
                  <a:lnTo>
                    <a:pt x="245" y="312"/>
                  </a:lnTo>
                  <a:lnTo>
                    <a:pt x="250" y="315"/>
                  </a:lnTo>
                  <a:lnTo>
                    <a:pt x="257" y="315"/>
                  </a:lnTo>
                  <a:lnTo>
                    <a:pt x="263" y="313"/>
                  </a:lnTo>
                  <a:lnTo>
                    <a:pt x="267" y="311"/>
                  </a:lnTo>
                  <a:lnTo>
                    <a:pt x="269" y="311"/>
                  </a:lnTo>
                  <a:lnTo>
                    <a:pt x="272" y="312"/>
                  </a:lnTo>
                  <a:lnTo>
                    <a:pt x="274" y="313"/>
                  </a:lnTo>
                  <a:lnTo>
                    <a:pt x="275" y="315"/>
                  </a:lnTo>
                  <a:lnTo>
                    <a:pt x="279" y="315"/>
                  </a:lnTo>
                  <a:lnTo>
                    <a:pt x="282" y="316"/>
                  </a:lnTo>
                  <a:lnTo>
                    <a:pt x="290" y="313"/>
                  </a:lnTo>
                  <a:lnTo>
                    <a:pt x="299" y="310"/>
                  </a:lnTo>
                  <a:lnTo>
                    <a:pt x="308" y="307"/>
                  </a:lnTo>
                  <a:lnTo>
                    <a:pt x="311" y="307"/>
                  </a:lnTo>
                  <a:lnTo>
                    <a:pt x="314" y="307"/>
                  </a:lnTo>
                  <a:lnTo>
                    <a:pt x="316" y="310"/>
                  </a:lnTo>
                  <a:lnTo>
                    <a:pt x="319" y="311"/>
                  </a:lnTo>
                  <a:lnTo>
                    <a:pt x="321" y="313"/>
                  </a:lnTo>
                  <a:lnTo>
                    <a:pt x="323" y="315"/>
                  </a:lnTo>
                  <a:lnTo>
                    <a:pt x="326" y="317"/>
                  </a:lnTo>
                  <a:lnTo>
                    <a:pt x="329" y="318"/>
                  </a:lnTo>
                  <a:lnTo>
                    <a:pt x="331" y="318"/>
                  </a:lnTo>
                  <a:lnTo>
                    <a:pt x="335" y="320"/>
                  </a:lnTo>
                  <a:lnTo>
                    <a:pt x="339" y="320"/>
                  </a:lnTo>
                  <a:lnTo>
                    <a:pt x="343" y="320"/>
                  </a:lnTo>
                  <a:lnTo>
                    <a:pt x="348" y="321"/>
                  </a:lnTo>
                  <a:lnTo>
                    <a:pt x="349" y="321"/>
                  </a:lnTo>
                  <a:lnTo>
                    <a:pt x="350" y="322"/>
                  </a:lnTo>
                  <a:lnTo>
                    <a:pt x="351" y="323"/>
                  </a:lnTo>
                  <a:lnTo>
                    <a:pt x="354" y="325"/>
                  </a:lnTo>
                  <a:lnTo>
                    <a:pt x="355" y="323"/>
                  </a:lnTo>
                  <a:lnTo>
                    <a:pt x="363" y="326"/>
                  </a:lnTo>
                  <a:lnTo>
                    <a:pt x="370" y="331"/>
                  </a:lnTo>
                  <a:lnTo>
                    <a:pt x="376" y="337"/>
                  </a:lnTo>
                  <a:lnTo>
                    <a:pt x="376" y="339"/>
                  </a:lnTo>
                  <a:lnTo>
                    <a:pt x="378" y="342"/>
                  </a:lnTo>
                  <a:lnTo>
                    <a:pt x="380" y="344"/>
                  </a:lnTo>
                  <a:lnTo>
                    <a:pt x="384" y="344"/>
                  </a:lnTo>
                  <a:lnTo>
                    <a:pt x="387" y="344"/>
                  </a:lnTo>
                  <a:lnTo>
                    <a:pt x="391" y="344"/>
                  </a:lnTo>
                  <a:lnTo>
                    <a:pt x="395" y="344"/>
                  </a:lnTo>
                  <a:lnTo>
                    <a:pt x="397" y="346"/>
                  </a:lnTo>
                  <a:lnTo>
                    <a:pt x="402" y="347"/>
                  </a:lnTo>
                  <a:lnTo>
                    <a:pt x="405" y="337"/>
                  </a:lnTo>
                  <a:lnTo>
                    <a:pt x="404" y="335"/>
                  </a:lnTo>
                  <a:lnTo>
                    <a:pt x="404" y="333"/>
                  </a:lnTo>
                  <a:lnTo>
                    <a:pt x="401" y="332"/>
                  </a:lnTo>
                  <a:lnTo>
                    <a:pt x="400" y="331"/>
                  </a:lnTo>
                  <a:lnTo>
                    <a:pt x="399" y="330"/>
                  </a:lnTo>
                  <a:lnTo>
                    <a:pt x="396" y="328"/>
                  </a:lnTo>
                  <a:lnTo>
                    <a:pt x="397" y="325"/>
                  </a:lnTo>
                  <a:lnTo>
                    <a:pt x="404" y="320"/>
                  </a:lnTo>
                  <a:lnTo>
                    <a:pt x="410" y="315"/>
                  </a:lnTo>
                  <a:lnTo>
                    <a:pt x="416" y="311"/>
                  </a:lnTo>
                  <a:lnTo>
                    <a:pt x="420" y="307"/>
                  </a:lnTo>
                  <a:lnTo>
                    <a:pt x="422" y="305"/>
                  </a:lnTo>
                  <a:lnTo>
                    <a:pt x="424" y="302"/>
                  </a:lnTo>
                  <a:lnTo>
                    <a:pt x="426" y="300"/>
                  </a:lnTo>
                  <a:lnTo>
                    <a:pt x="429" y="297"/>
                  </a:lnTo>
                  <a:lnTo>
                    <a:pt x="430" y="295"/>
                  </a:lnTo>
                  <a:lnTo>
                    <a:pt x="432" y="295"/>
                  </a:lnTo>
                  <a:lnTo>
                    <a:pt x="434" y="295"/>
                  </a:lnTo>
                  <a:lnTo>
                    <a:pt x="435" y="296"/>
                  </a:lnTo>
                  <a:lnTo>
                    <a:pt x="436" y="300"/>
                  </a:lnTo>
                  <a:lnTo>
                    <a:pt x="436" y="301"/>
                  </a:lnTo>
                  <a:lnTo>
                    <a:pt x="436" y="302"/>
                  </a:lnTo>
                  <a:lnTo>
                    <a:pt x="436" y="303"/>
                  </a:lnTo>
                  <a:lnTo>
                    <a:pt x="437" y="305"/>
                  </a:lnTo>
                  <a:lnTo>
                    <a:pt x="439" y="305"/>
                  </a:lnTo>
                  <a:lnTo>
                    <a:pt x="440" y="305"/>
                  </a:lnTo>
                  <a:lnTo>
                    <a:pt x="442" y="303"/>
                  </a:lnTo>
                  <a:lnTo>
                    <a:pt x="445" y="301"/>
                  </a:lnTo>
                  <a:lnTo>
                    <a:pt x="447" y="298"/>
                  </a:lnTo>
                  <a:lnTo>
                    <a:pt x="449" y="297"/>
                  </a:lnTo>
                  <a:lnTo>
                    <a:pt x="450" y="296"/>
                  </a:lnTo>
                  <a:lnTo>
                    <a:pt x="450" y="295"/>
                  </a:lnTo>
                  <a:lnTo>
                    <a:pt x="451" y="293"/>
                  </a:lnTo>
                  <a:lnTo>
                    <a:pt x="451" y="291"/>
                  </a:lnTo>
                  <a:lnTo>
                    <a:pt x="452" y="290"/>
                  </a:lnTo>
                  <a:lnTo>
                    <a:pt x="455" y="287"/>
                  </a:lnTo>
                  <a:lnTo>
                    <a:pt x="456" y="285"/>
                  </a:lnTo>
                  <a:lnTo>
                    <a:pt x="460" y="284"/>
                  </a:lnTo>
                  <a:lnTo>
                    <a:pt x="462" y="284"/>
                  </a:lnTo>
                  <a:lnTo>
                    <a:pt x="465" y="281"/>
                  </a:lnTo>
                  <a:lnTo>
                    <a:pt x="468" y="281"/>
                  </a:lnTo>
                  <a:lnTo>
                    <a:pt x="471" y="280"/>
                  </a:lnTo>
                  <a:lnTo>
                    <a:pt x="473" y="277"/>
                  </a:lnTo>
                  <a:lnTo>
                    <a:pt x="476" y="275"/>
                  </a:lnTo>
                  <a:lnTo>
                    <a:pt x="477" y="271"/>
                  </a:lnTo>
                  <a:lnTo>
                    <a:pt x="480" y="267"/>
                  </a:lnTo>
                  <a:lnTo>
                    <a:pt x="483" y="264"/>
                  </a:lnTo>
                  <a:lnTo>
                    <a:pt x="487" y="260"/>
                  </a:lnTo>
                  <a:lnTo>
                    <a:pt x="491" y="259"/>
                  </a:lnTo>
                  <a:lnTo>
                    <a:pt x="493" y="259"/>
                  </a:lnTo>
                  <a:lnTo>
                    <a:pt x="496" y="261"/>
                  </a:lnTo>
                  <a:lnTo>
                    <a:pt x="498" y="261"/>
                  </a:lnTo>
                  <a:lnTo>
                    <a:pt x="498" y="262"/>
                  </a:lnTo>
                  <a:lnTo>
                    <a:pt x="500" y="264"/>
                  </a:lnTo>
                  <a:lnTo>
                    <a:pt x="500" y="266"/>
                  </a:lnTo>
                  <a:lnTo>
                    <a:pt x="500" y="267"/>
                  </a:lnTo>
                  <a:lnTo>
                    <a:pt x="498" y="270"/>
                  </a:lnTo>
                  <a:lnTo>
                    <a:pt x="498" y="271"/>
                  </a:lnTo>
                  <a:lnTo>
                    <a:pt x="500" y="275"/>
                  </a:lnTo>
                  <a:lnTo>
                    <a:pt x="503" y="274"/>
                  </a:lnTo>
                  <a:lnTo>
                    <a:pt x="507" y="271"/>
                  </a:lnTo>
                  <a:lnTo>
                    <a:pt x="511" y="266"/>
                  </a:lnTo>
                  <a:lnTo>
                    <a:pt x="516" y="261"/>
                  </a:lnTo>
                  <a:lnTo>
                    <a:pt x="518" y="256"/>
                  </a:lnTo>
                  <a:lnTo>
                    <a:pt x="520" y="252"/>
                  </a:lnTo>
                  <a:lnTo>
                    <a:pt x="522" y="247"/>
                  </a:lnTo>
                  <a:lnTo>
                    <a:pt x="522" y="241"/>
                  </a:lnTo>
                  <a:lnTo>
                    <a:pt x="523" y="234"/>
                  </a:lnTo>
                  <a:lnTo>
                    <a:pt x="524" y="228"/>
                  </a:lnTo>
                  <a:lnTo>
                    <a:pt x="527" y="225"/>
                  </a:lnTo>
                  <a:lnTo>
                    <a:pt x="533" y="226"/>
                  </a:lnTo>
                  <a:lnTo>
                    <a:pt x="537" y="233"/>
                  </a:lnTo>
                  <a:lnTo>
                    <a:pt x="539" y="240"/>
                  </a:lnTo>
                  <a:lnTo>
                    <a:pt x="542" y="249"/>
                  </a:lnTo>
                  <a:lnTo>
                    <a:pt x="543" y="257"/>
                  </a:lnTo>
                  <a:lnTo>
                    <a:pt x="544" y="262"/>
                  </a:lnTo>
                  <a:lnTo>
                    <a:pt x="546" y="270"/>
                  </a:lnTo>
                  <a:lnTo>
                    <a:pt x="549" y="277"/>
                  </a:lnTo>
                  <a:lnTo>
                    <a:pt x="553" y="281"/>
                  </a:lnTo>
                  <a:lnTo>
                    <a:pt x="556" y="281"/>
                  </a:lnTo>
                  <a:lnTo>
                    <a:pt x="561" y="277"/>
                  </a:lnTo>
                  <a:lnTo>
                    <a:pt x="564" y="272"/>
                  </a:lnTo>
                  <a:lnTo>
                    <a:pt x="567" y="266"/>
                  </a:lnTo>
                  <a:lnTo>
                    <a:pt x="567" y="261"/>
                  </a:lnTo>
                  <a:lnTo>
                    <a:pt x="568" y="260"/>
                  </a:lnTo>
                  <a:lnTo>
                    <a:pt x="569" y="259"/>
                  </a:lnTo>
                  <a:lnTo>
                    <a:pt x="571" y="256"/>
                  </a:lnTo>
                  <a:lnTo>
                    <a:pt x="571" y="254"/>
                  </a:lnTo>
                  <a:lnTo>
                    <a:pt x="572" y="251"/>
                  </a:lnTo>
                  <a:lnTo>
                    <a:pt x="573" y="249"/>
                  </a:lnTo>
                  <a:lnTo>
                    <a:pt x="576" y="246"/>
                  </a:lnTo>
                  <a:lnTo>
                    <a:pt x="577" y="244"/>
                  </a:lnTo>
                  <a:lnTo>
                    <a:pt x="579" y="244"/>
                  </a:lnTo>
                  <a:lnTo>
                    <a:pt x="582" y="244"/>
                  </a:lnTo>
                  <a:lnTo>
                    <a:pt x="586" y="245"/>
                  </a:lnTo>
                  <a:lnTo>
                    <a:pt x="588" y="249"/>
                  </a:lnTo>
                  <a:lnTo>
                    <a:pt x="588" y="255"/>
                  </a:lnTo>
                  <a:lnTo>
                    <a:pt x="586" y="261"/>
                  </a:lnTo>
                  <a:lnTo>
                    <a:pt x="582" y="269"/>
                  </a:lnTo>
                  <a:lnTo>
                    <a:pt x="582" y="272"/>
                  </a:lnTo>
                  <a:lnTo>
                    <a:pt x="581" y="276"/>
                  </a:lnTo>
                  <a:lnTo>
                    <a:pt x="582" y="277"/>
                  </a:lnTo>
                  <a:lnTo>
                    <a:pt x="583" y="279"/>
                  </a:lnTo>
                  <a:lnTo>
                    <a:pt x="584" y="279"/>
                  </a:lnTo>
                  <a:lnTo>
                    <a:pt x="586" y="279"/>
                  </a:lnTo>
                  <a:lnTo>
                    <a:pt x="588" y="277"/>
                  </a:lnTo>
                  <a:lnTo>
                    <a:pt x="591" y="276"/>
                  </a:lnTo>
                  <a:lnTo>
                    <a:pt x="593" y="275"/>
                  </a:lnTo>
                  <a:lnTo>
                    <a:pt x="596" y="274"/>
                  </a:lnTo>
                  <a:lnTo>
                    <a:pt x="598" y="270"/>
                  </a:lnTo>
                  <a:lnTo>
                    <a:pt x="600" y="267"/>
                  </a:lnTo>
                  <a:lnTo>
                    <a:pt x="603" y="264"/>
                  </a:lnTo>
                  <a:lnTo>
                    <a:pt x="605" y="261"/>
                  </a:lnTo>
                  <a:lnTo>
                    <a:pt x="609" y="256"/>
                  </a:lnTo>
                  <a:lnTo>
                    <a:pt x="612" y="252"/>
                  </a:lnTo>
                  <a:lnTo>
                    <a:pt x="617" y="250"/>
                  </a:lnTo>
                  <a:lnTo>
                    <a:pt x="624" y="247"/>
                  </a:lnTo>
                  <a:lnTo>
                    <a:pt x="632" y="246"/>
                  </a:lnTo>
                  <a:lnTo>
                    <a:pt x="638" y="247"/>
                  </a:lnTo>
                  <a:lnTo>
                    <a:pt x="642" y="250"/>
                  </a:lnTo>
                  <a:lnTo>
                    <a:pt x="645" y="252"/>
                  </a:lnTo>
                  <a:lnTo>
                    <a:pt x="649" y="255"/>
                  </a:lnTo>
                  <a:lnTo>
                    <a:pt x="653" y="255"/>
                  </a:lnTo>
                  <a:lnTo>
                    <a:pt x="655" y="257"/>
                  </a:lnTo>
                  <a:lnTo>
                    <a:pt x="658" y="260"/>
                  </a:lnTo>
                  <a:lnTo>
                    <a:pt x="660" y="260"/>
                  </a:lnTo>
                  <a:lnTo>
                    <a:pt x="663" y="261"/>
                  </a:lnTo>
                  <a:lnTo>
                    <a:pt x="667" y="261"/>
                  </a:lnTo>
                  <a:lnTo>
                    <a:pt x="670" y="261"/>
                  </a:lnTo>
                  <a:lnTo>
                    <a:pt x="674" y="261"/>
                  </a:lnTo>
                  <a:lnTo>
                    <a:pt x="676" y="262"/>
                  </a:lnTo>
                  <a:lnTo>
                    <a:pt x="679" y="264"/>
                  </a:lnTo>
                  <a:lnTo>
                    <a:pt x="681" y="266"/>
                  </a:lnTo>
                  <a:lnTo>
                    <a:pt x="688" y="272"/>
                  </a:lnTo>
                  <a:lnTo>
                    <a:pt x="695" y="277"/>
                  </a:lnTo>
                  <a:lnTo>
                    <a:pt x="705" y="282"/>
                  </a:lnTo>
                  <a:lnTo>
                    <a:pt x="715" y="284"/>
                  </a:lnTo>
                  <a:lnTo>
                    <a:pt x="725" y="280"/>
                  </a:lnTo>
                  <a:lnTo>
                    <a:pt x="736" y="276"/>
                  </a:lnTo>
                  <a:lnTo>
                    <a:pt x="739" y="276"/>
                  </a:lnTo>
                  <a:lnTo>
                    <a:pt x="741" y="276"/>
                  </a:lnTo>
                  <a:lnTo>
                    <a:pt x="744" y="277"/>
                  </a:lnTo>
                  <a:lnTo>
                    <a:pt x="745" y="279"/>
                  </a:lnTo>
                  <a:lnTo>
                    <a:pt x="747" y="280"/>
                  </a:lnTo>
                  <a:lnTo>
                    <a:pt x="750" y="281"/>
                  </a:lnTo>
                  <a:lnTo>
                    <a:pt x="752" y="284"/>
                  </a:lnTo>
                  <a:lnTo>
                    <a:pt x="756" y="289"/>
                  </a:lnTo>
                  <a:lnTo>
                    <a:pt x="760" y="293"/>
                  </a:lnTo>
                  <a:lnTo>
                    <a:pt x="764" y="300"/>
                  </a:lnTo>
                  <a:lnTo>
                    <a:pt x="762" y="305"/>
                  </a:lnTo>
                  <a:lnTo>
                    <a:pt x="757" y="307"/>
                  </a:lnTo>
                  <a:lnTo>
                    <a:pt x="751" y="308"/>
                  </a:lnTo>
                  <a:lnTo>
                    <a:pt x="745" y="310"/>
                  </a:lnTo>
                  <a:lnTo>
                    <a:pt x="739" y="312"/>
                  </a:lnTo>
                  <a:lnTo>
                    <a:pt x="734" y="318"/>
                  </a:lnTo>
                  <a:lnTo>
                    <a:pt x="734" y="322"/>
                  </a:lnTo>
                  <a:lnTo>
                    <a:pt x="734" y="326"/>
                  </a:lnTo>
                  <a:lnTo>
                    <a:pt x="736" y="328"/>
                  </a:lnTo>
                  <a:lnTo>
                    <a:pt x="738" y="331"/>
                  </a:lnTo>
                  <a:lnTo>
                    <a:pt x="740" y="332"/>
                  </a:lnTo>
                  <a:lnTo>
                    <a:pt x="744" y="332"/>
                  </a:lnTo>
                  <a:lnTo>
                    <a:pt x="746" y="332"/>
                  </a:lnTo>
                  <a:lnTo>
                    <a:pt x="750" y="331"/>
                  </a:lnTo>
                  <a:lnTo>
                    <a:pt x="757" y="332"/>
                  </a:lnTo>
                  <a:lnTo>
                    <a:pt x="765" y="335"/>
                  </a:lnTo>
                  <a:lnTo>
                    <a:pt x="771" y="337"/>
                  </a:lnTo>
                  <a:lnTo>
                    <a:pt x="780" y="338"/>
                  </a:lnTo>
                  <a:lnTo>
                    <a:pt x="789" y="337"/>
                  </a:lnTo>
                  <a:lnTo>
                    <a:pt x="799" y="331"/>
                  </a:lnTo>
                  <a:lnTo>
                    <a:pt x="810" y="325"/>
                  </a:lnTo>
                  <a:lnTo>
                    <a:pt x="821" y="320"/>
                  </a:lnTo>
                  <a:lnTo>
                    <a:pt x="833" y="318"/>
                  </a:lnTo>
                  <a:lnTo>
                    <a:pt x="846" y="322"/>
                  </a:lnTo>
                  <a:lnTo>
                    <a:pt x="857" y="328"/>
                  </a:lnTo>
                  <a:lnTo>
                    <a:pt x="867" y="337"/>
                  </a:lnTo>
                  <a:lnTo>
                    <a:pt x="871" y="338"/>
                  </a:lnTo>
                  <a:lnTo>
                    <a:pt x="872" y="338"/>
                  </a:lnTo>
                  <a:lnTo>
                    <a:pt x="875" y="337"/>
                  </a:lnTo>
                  <a:lnTo>
                    <a:pt x="875" y="336"/>
                  </a:lnTo>
                  <a:lnTo>
                    <a:pt x="876" y="333"/>
                  </a:lnTo>
                  <a:lnTo>
                    <a:pt x="876" y="331"/>
                  </a:lnTo>
                  <a:lnTo>
                    <a:pt x="875" y="328"/>
                  </a:lnTo>
                  <a:lnTo>
                    <a:pt x="875" y="325"/>
                  </a:lnTo>
                  <a:lnTo>
                    <a:pt x="875" y="322"/>
                  </a:lnTo>
                  <a:lnTo>
                    <a:pt x="875" y="320"/>
                  </a:lnTo>
                  <a:lnTo>
                    <a:pt x="876" y="318"/>
                  </a:lnTo>
                  <a:lnTo>
                    <a:pt x="877" y="316"/>
                  </a:lnTo>
                  <a:lnTo>
                    <a:pt x="881" y="313"/>
                  </a:lnTo>
                  <a:lnTo>
                    <a:pt x="885" y="311"/>
                  </a:lnTo>
                  <a:lnTo>
                    <a:pt x="887" y="308"/>
                  </a:lnTo>
                  <a:lnTo>
                    <a:pt x="891" y="305"/>
                  </a:lnTo>
                  <a:lnTo>
                    <a:pt x="893" y="303"/>
                  </a:lnTo>
                  <a:lnTo>
                    <a:pt x="894" y="301"/>
                  </a:lnTo>
                  <a:lnTo>
                    <a:pt x="897" y="300"/>
                  </a:lnTo>
                  <a:lnTo>
                    <a:pt x="899" y="298"/>
                  </a:lnTo>
                  <a:lnTo>
                    <a:pt x="902" y="297"/>
                  </a:lnTo>
                  <a:lnTo>
                    <a:pt x="904" y="295"/>
                  </a:lnTo>
                  <a:lnTo>
                    <a:pt x="908" y="290"/>
                  </a:lnTo>
                  <a:lnTo>
                    <a:pt x="914" y="285"/>
                  </a:lnTo>
                  <a:lnTo>
                    <a:pt x="923" y="281"/>
                  </a:lnTo>
                  <a:lnTo>
                    <a:pt x="931" y="279"/>
                  </a:lnTo>
                  <a:lnTo>
                    <a:pt x="936" y="279"/>
                  </a:lnTo>
                  <a:lnTo>
                    <a:pt x="942" y="281"/>
                  </a:lnTo>
                  <a:lnTo>
                    <a:pt x="946" y="287"/>
                  </a:lnTo>
                  <a:lnTo>
                    <a:pt x="951" y="292"/>
                  </a:lnTo>
                  <a:lnTo>
                    <a:pt x="957" y="295"/>
                  </a:lnTo>
                  <a:lnTo>
                    <a:pt x="958" y="295"/>
                  </a:lnTo>
                  <a:lnTo>
                    <a:pt x="961" y="293"/>
                  </a:lnTo>
                  <a:lnTo>
                    <a:pt x="963" y="292"/>
                  </a:lnTo>
                  <a:lnTo>
                    <a:pt x="965" y="291"/>
                  </a:lnTo>
                  <a:lnTo>
                    <a:pt x="968" y="289"/>
                  </a:lnTo>
                  <a:lnTo>
                    <a:pt x="970" y="287"/>
                  </a:lnTo>
                  <a:lnTo>
                    <a:pt x="972" y="286"/>
                  </a:lnTo>
                  <a:lnTo>
                    <a:pt x="973" y="286"/>
                  </a:lnTo>
                  <a:lnTo>
                    <a:pt x="974" y="287"/>
                  </a:lnTo>
                  <a:lnTo>
                    <a:pt x="977" y="289"/>
                  </a:lnTo>
                  <a:lnTo>
                    <a:pt x="978" y="291"/>
                  </a:lnTo>
                  <a:lnTo>
                    <a:pt x="979" y="293"/>
                  </a:lnTo>
                  <a:lnTo>
                    <a:pt x="980" y="296"/>
                  </a:lnTo>
                  <a:lnTo>
                    <a:pt x="982" y="298"/>
                  </a:lnTo>
                  <a:lnTo>
                    <a:pt x="983" y="300"/>
                  </a:lnTo>
                  <a:lnTo>
                    <a:pt x="984" y="302"/>
                  </a:lnTo>
                  <a:lnTo>
                    <a:pt x="988" y="305"/>
                  </a:lnTo>
                  <a:lnTo>
                    <a:pt x="992" y="306"/>
                  </a:lnTo>
                  <a:lnTo>
                    <a:pt x="995" y="307"/>
                  </a:lnTo>
                  <a:lnTo>
                    <a:pt x="998" y="307"/>
                  </a:lnTo>
                  <a:lnTo>
                    <a:pt x="1012" y="305"/>
                  </a:lnTo>
                  <a:lnTo>
                    <a:pt x="1025" y="301"/>
                  </a:lnTo>
                  <a:lnTo>
                    <a:pt x="1039" y="298"/>
                  </a:lnTo>
                  <a:lnTo>
                    <a:pt x="1053" y="300"/>
                  </a:lnTo>
                  <a:lnTo>
                    <a:pt x="1056" y="300"/>
                  </a:lnTo>
                  <a:lnTo>
                    <a:pt x="1059" y="301"/>
                  </a:lnTo>
                  <a:lnTo>
                    <a:pt x="1061" y="301"/>
                  </a:lnTo>
                  <a:lnTo>
                    <a:pt x="1065" y="301"/>
                  </a:lnTo>
                  <a:lnTo>
                    <a:pt x="1068" y="301"/>
                  </a:lnTo>
                  <a:lnTo>
                    <a:pt x="1069" y="300"/>
                  </a:lnTo>
                  <a:lnTo>
                    <a:pt x="1073" y="298"/>
                  </a:lnTo>
                  <a:lnTo>
                    <a:pt x="1075" y="296"/>
                  </a:lnTo>
                  <a:lnTo>
                    <a:pt x="1076" y="295"/>
                  </a:lnTo>
                  <a:lnTo>
                    <a:pt x="1078" y="292"/>
                  </a:lnTo>
                  <a:lnTo>
                    <a:pt x="1078" y="289"/>
                  </a:lnTo>
                  <a:lnTo>
                    <a:pt x="1079" y="286"/>
                  </a:lnTo>
                  <a:lnTo>
                    <a:pt x="1079" y="284"/>
                  </a:lnTo>
                  <a:lnTo>
                    <a:pt x="1084" y="279"/>
                  </a:lnTo>
                  <a:lnTo>
                    <a:pt x="1091" y="276"/>
                  </a:lnTo>
                  <a:lnTo>
                    <a:pt x="1100" y="275"/>
                  </a:lnTo>
                  <a:lnTo>
                    <a:pt x="1107" y="274"/>
                  </a:lnTo>
                  <a:lnTo>
                    <a:pt x="1111" y="274"/>
                  </a:lnTo>
                  <a:lnTo>
                    <a:pt x="1116" y="272"/>
                  </a:lnTo>
                  <a:lnTo>
                    <a:pt x="1110" y="272"/>
                  </a:lnTo>
                  <a:lnTo>
                    <a:pt x="1105" y="271"/>
                  </a:lnTo>
                  <a:lnTo>
                    <a:pt x="1100" y="270"/>
                  </a:lnTo>
                  <a:lnTo>
                    <a:pt x="1096" y="267"/>
                  </a:lnTo>
                  <a:lnTo>
                    <a:pt x="1093" y="262"/>
                  </a:lnTo>
                  <a:lnTo>
                    <a:pt x="1090" y="256"/>
                  </a:lnTo>
                  <a:lnTo>
                    <a:pt x="1088" y="250"/>
                  </a:lnTo>
                  <a:lnTo>
                    <a:pt x="1085" y="246"/>
                  </a:lnTo>
                  <a:lnTo>
                    <a:pt x="1080" y="245"/>
                  </a:lnTo>
                  <a:lnTo>
                    <a:pt x="1079" y="245"/>
                  </a:lnTo>
                  <a:lnTo>
                    <a:pt x="1078" y="245"/>
                  </a:lnTo>
                  <a:lnTo>
                    <a:pt x="1075" y="245"/>
                  </a:lnTo>
                  <a:lnTo>
                    <a:pt x="1073" y="245"/>
                  </a:lnTo>
                  <a:lnTo>
                    <a:pt x="1071" y="245"/>
                  </a:lnTo>
                  <a:lnTo>
                    <a:pt x="1069" y="244"/>
                  </a:lnTo>
                  <a:lnTo>
                    <a:pt x="1068" y="242"/>
                  </a:lnTo>
                  <a:lnTo>
                    <a:pt x="1068" y="240"/>
                  </a:lnTo>
                  <a:lnTo>
                    <a:pt x="1068" y="235"/>
                  </a:lnTo>
                  <a:lnTo>
                    <a:pt x="1069" y="231"/>
                  </a:lnTo>
                  <a:lnTo>
                    <a:pt x="1071" y="228"/>
                  </a:lnTo>
                  <a:lnTo>
                    <a:pt x="1075" y="225"/>
                  </a:lnTo>
                  <a:lnTo>
                    <a:pt x="1089" y="204"/>
                  </a:lnTo>
                  <a:lnTo>
                    <a:pt x="1101" y="183"/>
                  </a:lnTo>
                  <a:lnTo>
                    <a:pt x="1105" y="179"/>
                  </a:lnTo>
                  <a:lnTo>
                    <a:pt x="1107" y="178"/>
                  </a:lnTo>
                  <a:lnTo>
                    <a:pt x="1111" y="177"/>
                  </a:lnTo>
                  <a:lnTo>
                    <a:pt x="1114" y="177"/>
                  </a:lnTo>
                  <a:lnTo>
                    <a:pt x="1116" y="179"/>
                  </a:lnTo>
                  <a:lnTo>
                    <a:pt x="1117" y="182"/>
                  </a:lnTo>
                  <a:lnTo>
                    <a:pt x="1120" y="185"/>
                  </a:lnTo>
                  <a:lnTo>
                    <a:pt x="1119" y="189"/>
                  </a:lnTo>
                  <a:lnTo>
                    <a:pt x="1119" y="193"/>
                  </a:lnTo>
                  <a:lnTo>
                    <a:pt x="1119" y="195"/>
                  </a:lnTo>
                  <a:lnTo>
                    <a:pt x="1120" y="199"/>
                  </a:lnTo>
                  <a:lnTo>
                    <a:pt x="1122" y="203"/>
                  </a:lnTo>
                  <a:lnTo>
                    <a:pt x="1126" y="206"/>
                  </a:lnTo>
                  <a:lnTo>
                    <a:pt x="1130" y="210"/>
                  </a:lnTo>
                  <a:lnTo>
                    <a:pt x="1132" y="213"/>
                  </a:lnTo>
                  <a:lnTo>
                    <a:pt x="1135" y="216"/>
                  </a:lnTo>
                  <a:lnTo>
                    <a:pt x="1141" y="225"/>
                  </a:lnTo>
                  <a:lnTo>
                    <a:pt x="1149" y="235"/>
                  </a:lnTo>
                  <a:lnTo>
                    <a:pt x="1154" y="245"/>
                  </a:lnTo>
                  <a:lnTo>
                    <a:pt x="1152" y="251"/>
                  </a:lnTo>
                  <a:lnTo>
                    <a:pt x="1149" y="257"/>
                  </a:lnTo>
                  <a:lnTo>
                    <a:pt x="1141" y="264"/>
                  </a:lnTo>
                  <a:lnTo>
                    <a:pt x="1134" y="269"/>
                  </a:lnTo>
                  <a:lnTo>
                    <a:pt x="1127" y="271"/>
                  </a:lnTo>
                  <a:lnTo>
                    <a:pt x="1122" y="271"/>
                  </a:lnTo>
                  <a:lnTo>
                    <a:pt x="1117" y="272"/>
                  </a:lnTo>
                  <a:lnTo>
                    <a:pt x="1120" y="272"/>
                  </a:lnTo>
                  <a:lnTo>
                    <a:pt x="1122" y="274"/>
                  </a:lnTo>
                  <a:lnTo>
                    <a:pt x="1124" y="276"/>
                  </a:lnTo>
                  <a:lnTo>
                    <a:pt x="1125" y="279"/>
                  </a:lnTo>
                  <a:lnTo>
                    <a:pt x="1126" y="281"/>
                  </a:lnTo>
                  <a:lnTo>
                    <a:pt x="1127" y="284"/>
                  </a:lnTo>
                  <a:lnTo>
                    <a:pt x="1129" y="286"/>
                  </a:lnTo>
                  <a:lnTo>
                    <a:pt x="1131" y="290"/>
                  </a:lnTo>
                  <a:lnTo>
                    <a:pt x="1132" y="293"/>
                  </a:lnTo>
                  <a:lnTo>
                    <a:pt x="1132" y="297"/>
                  </a:lnTo>
                  <a:lnTo>
                    <a:pt x="1131" y="301"/>
                  </a:lnTo>
                  <a:lnTo>
                    <a:pt x="1129" y="305"/>
                  </a:lnTo>
                  <a:lnTo>
                    <a:pt x="1127" y="313"/>
                  </a:lnTo>
                  <a:lnTo>
                    <a:pt x="1130" y="321"/>
                  </a:lnTo>
                  <a:lnTo>
                    <a:pt x="1136" y="326"/>
                  </a:lnTo>
                  <a:lnTo>
                    <a:pt x="1142" y="328"/>
                  </a:lnTo>
                  <a:lnTo>
                    <a:pt x="1150" y="323"/>
                  </a:lnTo>
                  <a:lnTo>
                    <a:pt x="1152" y="315"/>
                  </a:lnTo>
                  <a:lnTo>
                    <a:pt x="1150" y="307"/>
                  </a:lnTo>
                  <a:lnTo>
                    <a:pt x="1147" y="301"/>
                  </a:lnTo>
                  <a:lnTo>
                    <a:pt x="1145" y="293"/>
                  </a:lnTo>
                  <a:lnTo>
                    <a:pt x="1147" y="287"/>
                  </a:lnTo>
                  <a:lnTo>
                    <a:pt x="1150" y="284"/>
                  </a:lnTo>
                  <a:lnTo>
                    <a:pt x="1155" y="279"/>
                  </a:lnTo>
                  <a:lnTo>
                    <a:pt x="1162" y="272"/>
                  </a:lnTo>
                  <a:lnTo>
                    <a:pt x="1170" y="266"/>
                  </a:lnTo>
                  <a:lnTo>
                    <a:pt x="1177" y="260"/>
                  </a:lnTo>
                  <a:lnTo>
                    <a:pt x="1182" y="255"/>
                  </a:lnTo>
                  <a:lnTo>
                    <a:pt x="1186" y="249"/>
                  </a:lnTo>
                  <a:lnTo>
                    <a:pt x="1185" y="245"/>
                  </a:lnTo>
                  <a:lnTo>
                    <a:pt x="1179" y="242"/>
                  </a:lnTo>
                  <a:lnTo>
                    <a:pt x="1175" y="242"/>
                  </a:lnTo>
                  <a:lnTo>
                    <a:pt x="1172" y="241"/>
                  </a:lnTo>
                  <a:lnTo>
                    <a:pt x="1169" y="240"/>
                  </a:lnTo>
                  <a:lnTo>
                    <a:pt x="1167" y="238"/>
                  </a:lnTo>
                  <a:lnTo>
                    <a:pt x="1166" y="235"/>
                  </a:lnTo>
                  <a:lnTo>
                    <a:pt x="1166" y="231"/>
                  </a:lnTo>
                  <a:lnTo>
                    <a:pt x="1166" y="229"/>
                  </a:lnTo>
                  <a:lnTo>
                    <a:pt x="1167" y="225"/>
                  </a:lnTo>
                  <a:lnTo>
                    <a:pt x="1169" y="223"/>
                  </a:lnTo>
                  <a:lnTo>
                    <a:pt x="1172" y="220"/>
                  </a:lnTo>
                  <a:lnTo>
                    <a:pt x="1176" y="219"/>
                  </a:lnTo>
                  <a:lnTo>
                    <a:pt x="1179" y="218"/>
                  </a:lnTo>
                  <a:lnTo>
                    <a:pt x="1181" y="215"/>
                  </a:lnTo>
                  <a:lnTo>
                    <a:pt x="1183" y="214"/>
                  </a:lnTo>
                  <a:lnTo>
                    <a:pt x="1187" y="211"/>
                  </a:lnTo>
                  <a:lnTo>
                    <a:pt x="1188" y="208"/>
                  </a:lnTo>
                  <a:lnTo>
                    <a:pt x="1190" y="206"/>
                  </a:lnTo>
                  <a:lnTo>
                    <a:pt x="1188" y="205"/>
                  </a:lnTo>
                  <a:lnTo>
                    <a:pt x="1187" y="203"/>
                  </a:lnTo>
                  <a:lnTo>
                    <a:pt x="1185" y="201"/>
                  </a:lnTo>
                  <a:lnTo>
                    <a:pt x="1182" y="199"/>
                  </a:lnTo>
                  <a:lnTo>
                    <a:pt x="1181" y="198"/>
                  </a:lnTo>
                  <a:lnTo>
                    <a:pt x="1170" y="195"/>
                  </a:lnTo>
                  <a:lnTo>
                    <a:pt x="1159" y="193"/>
                  </a:lnTo>
                  <a:lnTo>
                    <a:pt x="1150" y="188"/>
                  </a:lnTo>
                  <a:lnTo>
                    <a:pt x="1142" y="179"/>
                  </a:lnTo>
                  <a:lnTo>
                    <a:pt x="1136" y="173"/>
                  </a:lnTo>
                  <a:lnTo>
                    <a:pt x="1130" y="167"/>
                  </a:lnTo>
                  <a:lnTo>
                    <a:pt x="1126" y="159"/>
                  </a:lnTo>
                  <a:lnTo>
                    <a:pt x="1126" y="150"/>
                  </a:lnTo>
                  <a:lnTo>
                    <a:pt x="1127" y="148"/>
                  </a:lnTo>
                  <a:lnTo>
                    <a:pt x="1130" y="147"/>
                  </a:lnTo>
                  <a:lnTo>
                    <a:pt x="1132" y="145"/>
                  </a:lnTo>
                  <a:lnTo>
                    <a:pt x="1135" y="144"/>
                  </a:lnTo>
                  <a:lnTo>
                    <a:pt x="1137" y="142"/>
                  </a:lnTo>
                  <a:lnTo>
                    <a:pt x="1140" y="141"/>
                  </a:lnTo>
                  <a:lnTo>
                    <a:pt x="1141" y="138"/>
                  </a:lnTo>
                  <a:lnTo>
                    <a:pt x="1141" y="134"/>
                  </a:lnTo>
                  <a:lnTo>
                    <a:pt x="1141" y="133"/>
                  </a:lnTo>
                  <a:lnTo>
                    <a:pt x="1140" y="131"/>
                  </a:lnTo>
                  <a:lnTo>
                    <a:pt x="1139" y="128"/>
                  </a:lnTo>
                  <a:lnTo>
                    <a:pt x="1136" y="127"/>
                  </a:lnTo>
                  <a:lnTo>
                    <a:pt x="1135" y="117"/>
                  </a:lnTo>
                  <a:lnTo>
                    <a:pt x="1136" y="106"/>
                  </a:lnTo>
                  <a:lnTo>
                    <a:pt x="1139" y="103"/>
                  </a:lnTo>
                  <a:lnTo>
                    <a:pt x="1141" y="102"/>
                  </a:lnTo>
                  <a:lnTo>
                    <a:pt x="1144" y="101"/>
                  </a:lnTo>
                  <a:lnTo>
                    <a:pt x="1146" y="99"/>
                  </a:lnTo>
                  <a:lnTo>
                    <a:pt x="1150" y="98"/>
                  </a:lnTo>
                  <a:lnTo>
                    <a:pt x="1154" y="94"/>
                  </a:lnTo>
                  <a:lnTo>
                    <a:pt x="1156" y="87"/>
                  </a:lnTo>
                  <a:lnTo>
                    <a:pt x="1157" y="80"/>
                  </a:lnTo>
                  <a:lnTo>
                    <a:pt x="1160" y="75"/>
                  </a:lnTo>
                  <a:lnTo>
                    <a:pt x="1162" y="73"/>
                  </a:lnTo>
                  <a:lnTo>
                    <a:pt x="1164" y="71"/>
                  </a:lnTo>
                  <a:lnTo>
                    <a:pt x="1166" y="70"/>
                  </a:lnTo>
                  <a:lnTo>
                    <a:pt x="1169" y="68"/>
                  </a:lnTo>
                  <a:lnTo>
                    <a:pt x="1171" y="67"/>
                  </a:lnTo>
                  <a:close/>
                  <a:moveTo>
                    <a:pt x="970" y="0"/>
                  </a:moveTo>
                  <a:lnTo>
                    <a:pt x="980" y="0"/>
                  </a:lnTo>
                  <a:lnTo>
                    <a:pt x="984" y="4"/>
                  </a:lnTo>
                  <a:lnTo>
                    <a:pt x="984" y="10"/>
                  </a:lnTo>
                  <a:lnTo>
                    <a:pt x="983" y="17"/>
                  </a:lnTo>
                  <a:lnTo>
                    <a:pt x="983" y="24"/>
                  </a:lnTo>
                  <a:lnTo>
                    <a:pt x="980" y="26"/>
                  </a:lnTo>
                  <a:lnTo>
                    <a:pt x="979" y="27"/>
                  </a:lnTo>
                  <a:lnTo>
                    <a:pt x="977" y="29"/>
                  </a:lnTo>
                  <a:lnTo>
                    <a:pt x="974" y="30"/>
                  </a:lnTo>
                  <a:lnTo>
                    <a:pt x="973" y="32"/>
                  </a:lnTo>
                  <a:lnTo>
                    <a:pt x="972" y="34"/>
                  </a:lnTo>
                  <a:lnTo>
                    <a:pt x="972" y="36"/>
                  </a:lnTo>
                  <a:lnTo>
                    <a:pt x="972" y="36"/>
                  </a:lnTo>
                  <a:lnTo>
                    <a:pt x="970" y="37"/>
                  </a:lnTo>
                  <a:lnTo>
                    <a:pt x="969" y="39"/>
                  </a:lnTo>
                  <a:lnTo>
                    <a:pt x="969" y="41"/>
                  </a:lnTo>
                  <a:lnTo>
                    <a:pt x="967" y="44"/>
                  </a:lnTo>
                  <a:lnTo>
                    <a:pt x="965" y="45"/>
                  </a:lnTo>
                  <a:lnTo>
                    <a:pt x="964" y="47"/>
                  </a:lnTo>
                  <a:lnTo>
                    <a:pt x="963" y="50"/>
                  </a:lnTo>
                  <a:lnTo>
                    <a:pt x="964" y="52"/>
                  </a:lnTo>
                  <a:lnTo>
                    <a:pt x="965" y="55"/>
                  </a:lnTo>
                  <a:lnTo>
                    <a:pt x="967" y="57"/>
                  </a:lnTo>
                  <a:lnTo>
                    <a:pt x="967" y="60"/>
                  </a:lnTo>
                  <a:lnTo>
                    <a:pt x="967" y="63"/>
                  </a:lnTo>
                  <a:lnTo>
                    <a:pt x="965" y="67"/>
                  </a:lnTo>
                  <a:lnTo>
                    <a:pt x="964" y="72"/>
                  </a:lnTo>
                  <a:lnTo>
                    <a:pt x="964" y="77"/>
                  </a:lnTo>
                  <a:lnTo>
                    <a:pt x="964" y="81"/>
                  </a:lnTo>
                  <a:lnTo>
                    <a:pt x="965" y="85"/>
                  </a:lnTo>
                  <a:lnTo>
                    <a:pt x="967" y="87"/>
                  </a:lnTo>
                  <a:lnTo>
                    <a:pt x="967" y="91"/>
                  </a:lnTo>
                  <a:lnTo>
                    <a:pt x="967" y="101"/>
                  </a:lnTo>
                  <a:lnTo>
                    <a:pt x="968" y="104"/>
                  </a:lnTo>
                  <a:lnTo>
                    <a:pt x="969" y="108"/>
                  </a:lnTo>
                  <a:lnTo>
                    <a:pt x="970" y="111"/>
                  </a:lnTo>
                  <a:lnTo>
                    <a:pt x="973" y="113"/>
                  </a:lnTo>
                  <a:lnTo>
                    <a:pt x="974" y="116"/>
                  </a:lnTo>
                  <a:lnTo>
                    <a:pt x="973" y="124"/>
                  </a:lnTo>
                  <a:lnTo>
                    <a:pt x="972" y="131"/>
                  </a:lnTo>
                  <a:lnTo>
                    <a:pt x="972" y="137"/>
                  </a:lnTo>
                  <a:lnTo>
                    <a:pt x="975" y="147"/>
                  </a:lnTo>
                  <a:lnTo>
                    <a:pt x="980" y="158"/>
                  </a:lnTo>
                  <a:lnTo>
                    <a:pt x="984" y="162"/>
                  </a:lnTo>
                  <a:lnTo>
                    <a:pt x="990" y="163"/>
                  </a:lnTo>
                  <a:lnTo>
                    <a:pt x="998" y="163"/>
                  </a:lnTo>
                  <a:lnTo>
                    <a:pt x="1005" y="163"/>
                  </a:lnTo>
                  <a:lnTo>
                    <a:pt x="1013" y="164"/>
                  </a:lnTo>
                  <a:lnTo>
                    <a:pt x="1018" y="167"/>
                  </a:lnTo>
                  <a:lnTo>
                    <a:pt x="1020" y="172"/>
                  </a:lnTo>
                  <a:lnTo>
                    <a:pt x="1022" y="177"/>
                  </a:lnTo>
                  <a:lnTo>
                    <a:pt x="1024" y="183"/>
                  </a:lnTo>
                  <a:lnTo>
                    <a:pt x="1027" y="185"/>
                  </a:lnTo>
                  <a:lnTo>
                    <a:pt x="1028" y="187"/>
                  </a:lnTo>
                  <a:lnTo>
                    <a:pt x="1030" y="189"/>
                  </a:lnTo>
                  <a:lnTo>
                    <a:pt x="1032" y="190"/>
                  </a:lnTo>
                  <a:lnTo>
                    <a:pt x="1032" y="193"/>
                  </a:lnTo>
                  <a:lnTo>
                    <a:pt x="1030" y="195"/>
                  </a:lnTo>
                  <a:lnTo>
                    <a:pt x="1029" y="199"/>
                  </a:lnTo>
                  <a:lnTo>
                    <a:pt x="1029" y="201"/>
                  </a:lnTo>
                  <a:lnTo>
                    <a:pt x="1028" y="204"/>
                  </a:lnTo>
                  <a:lnTo>
                    <a:pt x="1027" y="206"/>
                  </a:lnTo>
                  <a:lnTo>
                    <a:pt x="1024" y="208"/>
                  </a:lnTo>
                  <a:lnTo>
                    <a:pt x="1022" y="209"/>
                  </a:lnTo>
                  <a:lnTo>
                    <a:pt x="1019" y="209"/>
                  </a:lnTo>
                  <a:lnTo>
                    <a:pt x="1018" y="209"/>
                  </a:lnTo>
                  <a:lnTo>
                    <a:pt x="1015" y="208"/>
                  </a:lnTo>
                  <a:lnTo>
                    <a:pt x="1014" y="205"/>
                  </a:lnTo>
                  <a:lnTo>
                    <a:pt x="1013" y="204"/>
                  </a:lnTo>
                  <a:lnTo>
                    <a:pt x="1012" y="203"/>
                  </a:lnTo>
                  <a:lnTo>
                    <a:pt x="1012" y="204"/>
                  </a:lnTo>
                  <a:lnTo>
                    <a:pt x="1007" y="205"/>
                  </a:lnTo>
                  <a:lnTo>
                    <a:pt x="1004" y="208"/>
                  </a:lnTo>
                  <a:lnTo>
                    <a:pt x="1002" y="210"/>
                  </a:lnTo>
                  <a:lnTo>
                    <a:pt x="999" y="213"/>
                  </a:lnTo>
                  <a:lnTo>
                    <a:pt x="995" y="214"/>
                  </a:lnTo>
                  <a:lnTo>
                    <a:pt x="992" y="216"/>
                  </a:lnTo>
                  <a:lnTo>
                    <a:pt x="989" y="218"/>
                  </a:lnTo>
                  <a:lnTo>
                    <a:pt x="989" y="220"/>
                  </a:lnTo>
                  <a:lnTo>
                    <a:pt x="989" y="223"/>
                  </a:lnTo>
                  <a:lnTo>
                    <a:pt x="990" y="224"/>
                  </a:lnTo>
                  <a:lnTo>
                    <a:pt x="993" y="225"/>
                  </a:lnTo>
                  <a:lnTo>
                    <a:pt x="995" y="225"/>
                  </a:lnTo>
                  <a:lnTo>
                    <a:pt x="998" y="225"/>
                  </a:lnTo>
                  <a:lnTo>
                    <a:pt x="1000" y="225"/>
                  </a:lnTo>
                  <a:lnTo>
                    <a:pt x="1003" y="224"/>
                  </a:lnTo>
                  <a:lnTo>
                    <a:pt x="1007" y="228"/>
                  </a:lnTo>
                  <a:lnTo>
                    <a:pt x="1009" y="234"/>
                  </a:lnTo>
                  <a:lnTo>
                    <a:pt x="1010" y="240"/>
                  </a:lnTo>
                  <a:lnTo>
                    <a:pt x="1008" y="245"/>
                  </a:lnTo>
                  <a:lnTo>
                    <a:pt x="1002" y="250"/>
                  </a:lnTo>
                  <a:lnTo>
                    <a:pt x="995" y="254"/>
                  </a:lnTo>
                  <a:lnTo>
                    <a:pt x="987" y="256"/>
                  </a:lnTo>
                  <a:lnTo>
                    <a:pt x="977" y="257"/>
                  </a:lnTo>
                  <a:lnTo>
                    <a:pt x="970" y="259"/>
                  </a:lnTo>
                  <a:lnTo>
                    <a:pt x="961" y="260"/>
                  </a:lnTo>
                  <a:lnTo>
                    <a:pt x="952" y="260"/>
                  </a:lnTo>
                  <a:lnTo>
                    <a:pt x="947" y="257"/>
                  </a:lnTo>
                  <a:lnTo>
                    <a:pt x="944" y="255"/>
                  </a:lnTo>
                  <a:lnTo>
                    <a:pt x="944" y="252"/>
                  </a:lnTo>
                  <a:lnTo>
                    <a:pt x="943" y="251"/>
                  </a:lnTo>
                  <a:lnTo>
                    <a:pt x="941" y="250"/>
                  </a:lnTo>
                  <a:lnTo>
                    <a:pt x="938" y="250"/>
                  </a:lnTo>
                  <a:lnTo>
                    <a:pt x="934" y="249"/>
                  </a:lnTo>
                  <a:lnTo>
                    <a:pt x="931" y="249"/>
                  </a:lnTo>
                  <a:lnTo>
                    <a:pt x="927" y="250"/>
                  </a:lnTo>
                  <a:lnTo>
                    <a:pt x="923" y="250"/>
                  </a:lnTo>
                  <a:lnTo>
                    <a:pt x="919" y="250"/>
                  </a:lnTo>
                  <a:lnTo>
                    <a:pt x="918" y="249"/>
                  </a:lnTo>
                  <a:lnTo>
                    <a:pt x="917" y="246"/>
                  </a:lnTo>
                  <a:lnTo>
                    <a:pt x="916" y="244"/>
                  </a:lnTo>
                  <a:lnTo>
                    <a:pt x="914" y="242"/>
                  </a:lnTo>
                  <a:lnTo>
                    <a:pt x="913" y="240"/>
                  </a:lnTo>
                  <a:lnTo>
                    <a:pt x="912" y="238"/>
                  </a:lnTo>
                  <a:lnTo>
                    <a:pt x="912" y="234"/>
                  </a:lnTo>
                  <a:lnTo>
                    <a:pt x="911" y="233"/>
                  </a:lnTo>
                  <a:lnTo>
                    <a:pt x="908" y="233"/>
                  </a:lnTo>
                  <a:lnTo>
                    <a:pt x="907" y="234"/>
                  </a:lnTo>
                  <a:lnTo>
                    <a:pt x="906" y="235"/>
                  </a:lnTo>
                  <a:lnTo>
                    <a:pt x="904" y="238"/>
                  </a:lnTo>
                  <a:lnTo>
                    <a:pt x="903" y="240"/>
                  </a:lnTo>
                  <a:lnTo>
                    <a:pt x="902" y="242"/>
                  </a:lnTo>
                  <a:lnTo>
                    <a:pt x="902" y="245"/>
                  </a:lnTo>
                  <a:lnTo>
                    <a:pt x="899" y="254"/>
                  </a:lnTo>
                  <a:lnTo>
                    <a:pt x="897" y="259"/>
                  </a:lnTo>
                  <a:lnTo>
                    <a:pt x="891" y="262"/>
                  </a:lnTo>
                  <a:lnTo>
                    <a:pt x="881" y="265"/>
                  </a:lnTo>
                  <a:lnTo>
                    <a:pt x="877" y="266"/>
                  </a:lnTo>
                  <a:lnTo>
                    <a:pt x="873" y="267"/>
                  </a:lnTo>
                  <a:lnTo>
                    <a:pt x="871" y="270"/>
                  </a:lnTo>
                  <a:lnTo>
                    <a:pt x="867" y="272"/>
                  </a:lnTo>
                  <a:lnTo>
                    <a:pt x="863" y="276"/>
                  </a:lnTo>
                  <a:lnTo>
                    <a:pt x="857" y="279"/>
                  </a:lnTo>
                  <a:lnTo>
                    <a:pt x="851" y="281"/>
                  </a:lnTo>
                  <a:lnTo>
                    <a:pt x="845" y="284"/>
                  </a:lnTo>
                  <a:lnTo>
                    <a:pt x="828" y="289"/>
                  </a:lnTo>
                  <a:lnTo>
                    <a:pt x="811" y="293"/>
                  </a:lnTo>
                  <a:lnTo>
                    <a:pt x="794" y="298"/>
                  </a:lnTo>
                  <a:lnTo>
                    <a:pt x="785" y="301"/>
                  </a:lnTo>
                  <a:lnTo>
                    <a:pt x="779" y="300"/>
                  </a:lnTo>
                  <a:lnTo>
                    <a:pt x="774" y="295"/>
                  </a:lnTo>
                  <a:lnTo>
                    <a:pt x="771" y="289"/>
                  </a:lnTo>
                  <a:lnTo>
                    <a:pt x="770" y="281"/>
                  </a:lnTo>
                  <a:lnTo>
                    <a:pt x="770" y="276"/>
                  </a:lnTo>
                  <a:lnTo>
                    <a:pt x="770" y="271"/>
                  </a:lnTo>
                  <a:lnTo>
                    <a:pt x="769" y="267"/>
                  </a:lnTo>
                  <a:lnTo>
                    <a:pt x="767" y="265"/>
                  </a:lnTo>
                  <a:lnTo>
                    <a:pt x="766" y="264"/>
                  </a:lnTo>
                  <a:lnTo>
                    <a:pt x="764" y="262"/>
                  </a:lnTo>
                  <a:lnTo>
                    <a:pt x="760" y="262"/>
                  </a:lnTo>
                  <a:lnTo>
                    <a:pt x="754" y="262"/>
                  </a:lnTo>
                  <a:lnTo>
                    <a:pt x="745" y="266"/>
                  </a:lnTo>
                  <a:lnTo>
                    <a:pt x="736" y="266"/>
                  </a:lnTo>
                  <a:lnTo>
                    <a:pt x="729" y="264"/>
                  </a:lnTo>
                  <a:lnTo>
                    <a:pt x="724" y="257"/>
                  </a:lnTo>
                  <a:lnTo>
                    <a:pt x="718" y="254"/>
                  </a:lnTo>
                  <a:lnTo>
                    <a:pt x="713" y="249"/>
                  </a:lnTo>
                  <a:lnTo>
                    <a:pt x="708" y="245"/>
                  </a:lnTo>
                  <a:lnTo>
                    <a:pt x="705" y="238"/>
                  </a:lnTo>
                  <a:lnTo>
                    <a:pt x="709" y="231"/>
                  </a:lnTo>
                  <a:lnTo>
                    <a:pt x="718" y="225"/>
                  </a:lnTo>
                  <a:lnTo>
                    <a:pt x="729" y="220"/>
                  </a:lnTo>
                  <a:lnTo>
                    <a:pt x="740" y="216"/>
                  </a:lnTo>
                  <a:lnTo>
                    <a:pt x="750" y="213"/>
                  </a:lnTo>
                  <a:lnTo>
                    <a:pt x="757" y="211"/>
                  </a:lnTo>
                  <a:lnTo>
                    <a:pt x="772" y="210"/>
                  </a:lnTo>
                  <a:lnTo>
                    <a:pt x="789" y="206"/>
                  </a:lnTo>
                  <a:lnTo>
                    <a:pt x="791" y="206"/>
                  </a:lnTo>
                  <a:lnTo>
                    <a:pt x="796" y="206"/>
                  </a:lnTo>
                  <a:lnTo>
                    <a:pt x="800" y="205"/>
                  </a:lnTo>
                  <a:lnTo>
                    <a:pt x="804" y="205"/>
                  </a:lnTo>
                  <a:lnTo>
                    <a:pt x="806" y="204"/>
                  </a:lnTo>
                  <a:lnTo>
                    <a:pt x="810" y="201"/>
                  </a:lnTo>
                  <a:lnTo>
                    <a:pt x="811" y="200"/>
                  </a:lnTo>
                  <a:lnTo>
                    <a:pt x="811" y="199"/>
                  </a:lnTo>
                  <a:lnTo>
                    <a:pt x="810" y="198"/>
                  </a:lnTo>
                  <a:lnTo>
                    <a:pt x="807" y="196"/>
                  </a:lnTo>
                  <a:lnTo>
                    <a:pt x="805" y="195"/>
                  </a:lnTo>
                  <a:lnTo>
                    <a:pt x="802" y="194"/>
                  </a:lnTo>
                  <a:lnTo>
                    <a:pt x="800" y="194"/>
                  </a:lnTo>
                  <a:lnTo>
                    <a:pt x="796" y="194"/>
                  </a:lnTo>
                  <a:lnTo>
                    <a:pt x="795" y="194"/>
                  </a:lnTo>
                  <a:lnTo>
                    <a:pt x="794" y="193"/>
                  </a:lnTo>
                  <a:lnTo>
                    <a:pt x="776" y="193"/>
                  </a:lnTo>
                  <a:lnTo>
                    <a:pt x="761" y="193"/>
                  </a:lnTo>
                  <a:lnTo>
                    <a:pt x="746" y="196"/>
                  </a:lnTo>
                  <a:lnTo>
                    <a:pt x="736" y="200"/>
                  </a:lnTo>
                  <a:lnTo>
                    <a:pt x="728" y="205"/>
                  </a:lnTo>
                  <a:lnTo>
                    <a:pt x="720" y="206"/>
                  </a:lnTo>
                  <a:lnTo>
                    <a:pt x="713" y="204"/>
                  </a:lnTo>
                  <a:lnTo>
                    <a:pt x="708" y="196"/>
                  </a:lnTo>
                  <a:lnTo>
                    <a:pt x="704" y="189"/>
                  </a:lnTo>
                  <a:lnTo>
                    <a:pt x="703" y="180"/>
                  </a:lnTo>
                  <a:lnTo>
                    <a:pt x="708" y="174"/>
                  </a:lnTo>
                  <a:lnTo>
                    <a:pt x="718" y="168"/>
                  </a:lnTo>
                  <a:lnTo>
                    <a:pt x="728" y="164"/>
                  </a:lnTo>
                  <a:lnTo>
                    <a:pt x="736" y="160"/>
                  </a:lnTo>
                  <a:lnTo>
                    <a:pt x="738" y="159"/>
                  </a:lnTo>
                  <a:lnTo>
                    <a:pt x="739" y="159"/>
                  </a:lnTo>
                  <a:lnTo>
                    <a:pt x="741" y="158"/>
                  </a:lnTo>
                  <a:lnTo>
                    <a:pt x="743" y="157"/>
                  </a:lnTo>
                  <a:lnTo>
                    <a:pt x="745" y="155"/>
                  </a:lnTo>
                  <a:lnTo>
                    <a:pt x="746" y="154"/>
                  </a:lnTo>
                  <a:lnTo>
                    <a:pt x="747" y="153"/>
                  </a:lnTo>
                  <a:lnTo>
                    <a:pt x="747" y="152"/>
                  </a:lnTo>
                  <a:lnTo>
                    <a:pt x="746" y="152"/>
                  </a:lnTo>
                  <a:lnTo>
                    <a:pt x="744" y="152"/>
                  </a:lnTo>
                  <a:lnTo>
                    <a:pt x="740" y="153"/>
                  </a:lnTo>
                  <a:lnTo>
                    <a:pt x="736" y="154"/>
                  </a:lnTo>
                  <a:lnTo>
                    <a:pt x="733" y="155"/>
                  </a:lnTo>
                  <a:lnTo>
                    <a:pt x="729" y="157"/>
                  </a:lnTo>
                  <a:lnTo>
                    <a:pt x="726" y="158"/>
                  </a:lnTo>
                  <a:lnTo>
                    <a:pt x="716" y="158"/>
                  </a:lnTo>
                  <a:lnTo>
                    <a:pt x="708" y="157"/>
                  </a:lnTo>
                  <a:lnTo>
                    <a:pt x="700" y="154"/>
                  </a:lnTo>
                  <a:lnTo>
                    <a:pt x="696" y="149"/>
                  </a:lnTo>
                  <a:lnTo>
                    <a:pt x="696" y="142"/>
                  </a:lnTo>
                  <a:lnTo>
                    <a:pt x="698" y="133"/>
                  </a:lnTo>
                  <a:lnTo>
                    <a:pt x="703" y="127"/>
                  </a:lnTo>
                  <a:lnTo>
                    <a:pt x="704" y="126"/>
                  </a:lnTo>
                  <a:lnTo>
                    <a:pt x="705" y="126"/>
                  </a:lnTo>
                  <a:lnTo>
                    <a:pt x="708" y="124"/>
                  </a:lnTo>
                  <a:lnTo>
                    <a:pt x="709" y="123"/>
                  </a:lnTo>
                  <a:lnTo>
                    <a:pt x="711" y="121"/>
                  </a:lnTo>
                  <a:lnTo>
                    <a:pt x="714" y="119"/>
                  </a:lnTo>
                  <a:lnTo>
                    <a:pt x="715" y="117"/>
                  </a:lnTo>
                  <a:lnTo>
                    <a:pt x="716" y="116"/>
                  </a:lnTo>
                  <a:lnTo>
                    <a:pt x="718" y="114"/>
                  </a:lnTo>
                  <a:lnTo>
                    <a:pt x="716" y="113"/>
                  </a:lnTo>
                  <a:lnTo>
                    <a:pt x="715" y="113"/>
                  </a:lnTo>
                  <a:lnTo>
                    <a:pt x="713" y="113"/>
                  </a:lnTo>
                  <a:lnTo>
                    <a:pt x="711" y="113"/>
                  </a:lnTo>
                  <a:lnTo>
                    <a:pt x="710" y="114"/>
                  </a:lnTo>
                  <a:lnTo>
                    <a:pt x="709" y="114"/>
                  </a:lnTo>
                  <a:lnTo>
                    <a:pt x="708" y="114"/>
                  </a:lnTo>
                  <a:lnTo>
                    <a:pt x="706" y="113"/>
                  </a:lnTo>
                  <a:lnTo>
                    <a:pt x="706" y="113"/>
                  </a:lnTo>
                  <a:lnTo>
                    <a:pt x="706" y="111"/>
                  </a:lnTo>
                  <a:lnTo>
                    <a:pt x="708" y="108"/>
                  </a:lnTo>
                  <a:lnTo>
                    <a:pt x="710" y="104"/>
                  </a:lnTo>
                  <a:lnTo>
                    <a:pt x="715" y="101"/>
                  </a:lnTo>
                  <a:lnTo>
                    <a:pt x="720" y="97"/>
                  </a:lnTo>
                  <a:lnTo>
                    <a:pt x="726" y="93"/>
                  </a:lnTo>
                  <a:lnTo>
                    <a:pt x="735" y="85"/>
                  </a:lnTo>
                  <a:lnTo>
                    <a:pt x="746" y="75"/>
                  </a:lnTo>
                  <a:lnTo>
                    <a:pt x="760" y="67"/>
                  </a:lnTo>
                  <a:lnTo>
                    <a:pt x="771" y="61"/>
                  </a:lnTo>
                  <a:lnTo>
                    <a:pt x="782" y="52"/>
                  </a:lnTo>
                  <a:lnTo>
                    <a:pt x="785" y="50"/>
                  </a:lnTo>
                  <a:lnTo>
                    <a:pt x="789" y="47"/>
                  </a:lnTo>
                  <a:lnTo>
                    <a:pt x="791" y="44"/>
                  </a:lnTo>
                  <a:lnTo>
                    <a:pt x="794" y="41"/>
                  </a:lnTo>
                  <a:lnTo>
                    <a:pt x="796" y="41"/>
                  </a:lnTo>
                  <a:lnTo>
                    <a:pt x="800" y="41"/>
                  </a:lnTo>
                  <a:lnTo>
                    <a:pt x="801" y="42"/>
                  </a:lnTo>
                  <a:lnTo>
                    <a:pt x="802" y="45"/>
                  </a:lnTo>
                  <a:lnTo>
                    <a:pt x="804" y="47"/>
                  </a:lnTo>
                  <a:lnTo>
                    <a:pt x="804" y="50"/>
                  </a:lnTo>
                  <a:lnTo>
                    <a:pt x="805" y="52"/>
                  </a:lnTo>
                  <a:lnTo>
                    <a:pt x="804" y="53"/>
                  </a:lnTo>
                  <a:lnTo>
                    <a:pt x="804" y="56"/>
                  </a:lnTo>
                  <a:lnTo>
                    <a:pt x="802" y="57"/>
                  </a:lnTo>
                  <a:lnTo>
                    <a:pt x="801" y="60"/>
                  </a:lnTo>
                  <a:lnTo>
                    <a:pt x="801" y="62"/>
                  </a:lnTo>
                  <a:lnTo>
                    <a:pt x="799" y="65"/>
                  </a:lnTo>
                  <a:lnTo>
                    <a:pt x="795" y="70"/>
                  </a:lnTo>
                  <a:lnTo>
                    <a:pt x="790" y="75"/>
                  </a:lnTo>
                  <a:lnTo>
                    <a:pt x="786" y="78"/>
                  </a:lnTo>
                  <a:lnTo>
                    <a:pt x="784" y="83"/>
                  </a:lnTo>
                  <a:lnTo>
                    <a:pt x="784" y="85"/>
                  </a:lnTo>
                  <a:lnTo>
                    <a:pt x="789" y="86"/>
                  </a:lnTo>
                  <a:lnTo>
                    <a:pt x="804" y="77"/>
                  </a:lnTo>
                  <a:lnTo>
                    <a:pt x="805" y="73"/>
                  </a:lnTo>
                  <a:lnTo>
                    <a:pt x="806" y="71"/>
                  </a:lnTo>
                  <a:lnTo>
                    <a:pt x="807" y="67"/>
                  </a:lnTo>
                  <a:lnTo>
                    <a:pt x="809" y="65"/>
                  </a:lnTo>
                  <a:lnTo>
                    <a:pt x="815" y="60"/>
                  </a:lnTo>
                  <a:lnTo>
                    <a:pt x="822" y="57"/>
                  </a:lnTo>
                  <a:lnTo>
                    <a:pt x="830" y="58"/>
                  </a:lnTo>
                  <a:lnTo>
                    <a:pt x="835" y="60"/>
                  </a:lnTo>
                  <a:lnTo>
                    <a:pt x="838" y="61"/>
                  </a:lnTo>
                  <a:lnTo>
                    <a:pt x="841" y="62"/>
                  </a:lnTo>
                  <a:lnTo>
                    <a:pt x="842" y="65"/>
                  </a:lnTo>
                  <a:lnTo>
                    <a:pt x="845" y="67"/>
                  </a:lnTo>
                  <a:lnTo>
                    <a:pt x="845" y="70"/>
                  </a:lnTo>
                  <a:lnTo>
                    <a:pt x="845" y="73"/>
                  </a:lnTo>
                  <a:lnTo>
                    <a:pt x="842" y="77"/>
                  </a:lnTo>
                  <a:lnTo>
                    <a:pt x="842" y="80"/>
                  </a:lnTo>
                  <a:lnTo>
                    <a:pt x="841" y="81"/>
                  </a:lnTo>
                  <a:lnTo>
                    <a:pt x="840" y="83"/>
                  </a:lnTo>
                  <a:lnTo>
                    <a:pt x="840" y="85"/>
                  </a:lnTo>
                  <a:lnTo>
                    <a:pt x="838" y="86"/>
                  </a:lnTo>
                  <a:lnTo>
                    <a:pt x="838" y="87"/>
                  </a:lnTo>
                  <a:lnTo>
                    <a:pt x="840" y="87"/>
                  </a:lnTo>
                  <a:lnTo>
                    <a:pt x="841" y="87"/>
                  </a:lnTo>
                  <a:lnTo>
                    <a:pt x="842" y="86"/>
                  </a:lnTo>
                  <a:lnTo>
                    <a:pt x="845" y="83"/>
                  </a:lnTo>
                  <a:lnTo>
                    <a:pt x="848" y="80"/>
                  </a:lnTo>
                  <a:lnTo>
                    <a:pt x="852" y="77"/>
                  </a:lnTo>
                  <a:lnTo>
                    <a:pt x="855" y="76"/>
                  </a:lnTo>
                  <a:lnTo>
                    <a:pt x="858" y="75"/>
                  </a:lnTo>
                  <a:lnTo>
                    <a:pt x="860" y="75"/>
                  </a:lnTo>
                  <a:lnTo>
                    <a:pt x="863" y="75"/>
                  </a:lnTo>
                  <a:lnTo>
                    <a:pt x="866" y="73"/>
                  </a:lnTo>
                  <a:lnTo>
                    <a:pt x="867" y="71"/>
                  </a:lnTo>
                  <a:lnTo>
                    <a:pt x="868" y="70"/>
                  </a:lnTo>
                  <a:lnTo>
                    <a:pt x="868" y="63"/>
                  </a:lnTo>
                  <a:lnTo>
                    <a:pt x="865" y="56"/>
                  </a:lnTo>
                  <a:lnTo>
                    <a:pt x="863" y="50"/>
                  </a:lnTo>
                  <a:lnTo>
                    <a:pt x="863" y="48"/>
                  </a:lnTo>
                  <a:lnTo>
                    <a:pt x="865" y="47"/>
                  </a:lnTo>
                  <a:lnTo>
                    <a:pt x="866" y="47"/>
                  </a:lnTo>
                  <a:lnTo>
                    <a:pt x="868" y="47"/>
                  </a:lnTo>
                  <a:lnTo>
                    <a:pt x="872" y="47"/>
                  </a:lnTo>
                  <a:lnTo>
                    <a:pt x="875" y="48"/>
                  </a:lnTo>
                  <a:lnTo>
                    <a:pt x="878" y="48"/>
                  </a:lnTo>
                  <a:lnTo>
                    <a:pt x="880" y="50"/>
                  </a:lnTo>
                  <a:lnTo>
                    <a:pt x="881" y="50"/>
                  </a:lnTo>
                  <a:lnTo>
                    <a:pt x="888" y="55"/>
                  </a:lnTo>
                  <a:lnTo>
                    <a:pt x="892" y="62"/>
                  </a:lnTo>
                  <a:lnTo>
                    <a:pt x="893" y="70"/>
                  </a:lnTo>
                  <a:lnTo>
                    <a:pt x="894" y="77"/>
                  </a:lnTo>
                  <a:lnTo>
                    <a:pt x="896" y="90"/>
                  </a:lnTo>
                  <a:lnTo>
                    <a:pt x="897" y="101"/>
                  </a:lnTo>
                  <a:lnTo>
                    <a:pt x="897" y="111"/>
                  </a:lnTo>
                  <a:lnTo>
                    <a:pt x="897" y="112"/>
                  </a:lnTo>
                  <a:lnTo>
                    <a:pt x="898" y="113"/>
                  </a:lnTo>
                  <a:lnTo>
                    <a:pt x="899" y="114"/>
                  </a:lnTo>
                  <a:lnTo>
                    <a:pt x="899" y="116"/>
                  </a:lnTo>
                  <a:lnTo>
                    <a:pt x="902" y="116"/>
                  </a:lnTo>
                  <a:lnTo>
                    <a:pt x="904" y="114"/>
                  </a:lnTo>
                  <a:lnTo>
                    <a:pt x="907" y="113"/>
                  </a:lnTo>
                  <a:lnTo>
                    <a:pt x="909" y="111"/>
                  </a:lnTo>
                  <a:lnTo>
                    <a:pt x="912" y="107"/>
                  </a:lnTo>
                  <a:lnTo>
                    <a:pt x="913" y="104"/>
                  </a:lnTo>
                  <a:lnTo>
                    <a:pt x="913" y="101"/>
                  </a:lnTo>
                  <a:lnTo>
                    <a:pt x="913" y="98"/>
                  </a:lnTo>
                  <a:lnTo>
                    <a:pt x="913" y="96"/>
                  </a:lnTo>
                  <a:lnTo>
                    <a:pt x="912" y="93"/>
                  </a:lnTo>
                  <a:lnTo>
                    <a:pt x="911" y="86"/>
                  </a:lnTo>
                  <a:lnTo>
                    <a:pt x="911" y="80"/>
                  </a:lnTo>
                  <a:lnTo>
                    <a:pt x="909" y="72"/>
                  </a:lnTo>
                  <a:lnTo>
                    <a:pt x="909" y="45"/>
                  </a:lnTo>
                  <a:lnTo>
                    <a:pt x="909" y="42"/>
                  </a:lnTo>
                  <a:lnTo>
                    <a:pt x="911" y="40"/>
                  </a:lnTo>
                  <a:lnTo>
                    <a:pt x="911" y="37"/>
                  </a:lnTo>
                  <a:lnTo>
                    <a:pt x="912" y="35"/>
                  </a:lnTo>
                  <a:lnTo>
                    <a:pt x="913" y="34"/>
                  </a:lnTo>
                  <a:lnTo>
                    <a:pt x="916" y="31"/>
                  </a:lnTo>
                  <a:lnTo>
                    <a:pt x="919" y="30"/>
                  </a:lnTo>
                  <a:lnTo>
                    <a:pt x="922" y="30"/>
                  </a:lnTo>
                  <a:lnTo>
                    <a:pt x="924" y="31"/>
                  </a:lnTo>
                  <a:lnTo>
                    <a:pt x="927" y="32"/>
                  </a:lnTo>
                  <a:lnTo>
                    <a:pt x="928" y="34"/>
                  </a:lnTo>
                  <a:lnTo>
                    <a:pt x="932" y="35"/>
                  </a:lnTo>
                  <a:lnTo>
                    <a:pt x="936" y="35"/>
                  </a:lnTo>
                  <a:lnTo>
                    <a:pt x="939" y="35"/>
                  </a:lnTo>
                  <a:lnTo>
                    <a:pt x="943" y="36"/>
                  </a:lnTo>
                  <a:lnTo>
                    <a:pt x="947" y="36"/>
                  </a:lnTo>
                  <a:lnTo>
                    <a:pt x="948" y="39"/>
                  </a:lnTo>
                  <a:lnTo>
                    <a:pt x="951" y="40"/>
                  </a:lnTo>
                  <a:lnTo>
                    <a:pt x="952" y="42"/>
                  </a:lnTo>
                  <a:lnTo>
                    <a:pt x="953" y="45"/>
                  </a:lnTo>
                  <a:lnTo>
                    <a:pt x="954" y="46"/>
                  </a:lnTo>
                  <a:lnTo>
                    <a:pt x="957" y="47"/>
                  </a:lnTo>
                  <a:lnTo>
                    <a:pt x="959" y="46"/>
                  </a:lnTo>
                  <a:lnTo>
                    <a:pt x="961" y="45"/>
                  </a:lnTo>
                  <a:lnTo>
                    <a:pt x="961" y="42"/>
                  </a:lnTo>
                  <a:lnTo>
                    <a:pt x="961" y="40"/>
                  </a:lnTo>
                  <a:lnTo>
                    <a:pt x="961" y="37"/>
                  </a:lnTo>
                  <a:lnTo>
                    <a:pt x="959" y="35"/>
                  </a:lnTo>
                  <a:lnTo>
                    <a:pt x="959" y="32"/>
                  </a:lnTo>
                  <a:lnTo>
                    <a:pt x="959" y="31"/>
                  </a:lnTo>
                  <a:lnTo>
                    <a:pt x="957" y="27"/>
                  </a:lnTo>
                  <a:lnTo>
                    <a:pt x="953" y="25"/>
                  </a:lnTo>
                  <a:lnTo>
                    <a:pt x="951" y="24"/>
                  </a:lnTo>
                  <a:lnTo>
                    <a:pt x="947" y="21"/>
                  </a:lnTo>
                  <a:lnTo>
                    <a:pt x="944" y="20"/>
                  </a:lnTo>
                  <a:lnTo>
                    <a:pt x="943" y="20"/>
                  </a:lnTo>
                  <a:lnTo>
                    <a:pt x="942" y="19"/>
                  </a:lnTo>
                  <a:lnTo>
                    <a:pt x="939" y="17"/>
                  </a:lnTo>
                  <a:lnTo>
                    <a:pt x="938" y="16"/>
                  </a:lnTo>
                  <a:lnTo>
                    <a:pt x="938" y="15"/>
                  </a:lnTo>
                  <a:lnTo>
                    <a:pt x="938" y="14"/>
                  </a:lnTo>
                  <a:lnTo>
                    <a:pt x="941" y="10"/>
                  </a:lnTo>
                  <a:lnTo>
                    <a:pt x="942" y="7"/>
                  </a:lnTo>
                  <a:lnTo>
                    <a:pt x="944" y="5"/>
                  </a:lnTo>
                  <a:lnTo>
                    <a:pt x="947" y="4"/>
                  </a:lnTo>
                  <a:lnTo>
                    <a:pt x="952" y="2"/>
                  </a:lnTo>
                  <a:lnTo>
                    <a:pt x="961" y="1"/>
                  </a:lnTo>
                  <a:lnTo>
                    <a:pt x="970" y="0"/>
                  </a:lnTo>
                  <a:close/>
                </a:path>
              </a:pathLst>
            </a:custGeom>
            <a:grp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sp>
          <p:nvSpPr>
            <p:cNvPr id="16" name="Freeform 9"/>
            <p:cNvSpPr>
              <a:spLocks noEditPoints="1"/>
            </p:cNvSpPr>
            <p:nvPr/>
          </p:nvSpPr>
          <p:spPr bwMode="auto">
            <a:xfrm>
              <a:off x="5219" y="221"/>
              <a:ext cx="879" cy="262"/>
            </a:xfrm>
            <a:custGeom>
              <a:avLst/>
              <a:gdLst>
                <a:gd name="T0" fmla="*/ 173 w 2635"/>
                <a:gd name="T1" fmla="*/ 185 h 786"/>
                <a:gd name="T2" fmla="*/ 107 w 2635"/>
                <a:gd name="T3" fmla="*/ 304 h 786"/>
                <a:gd name="T4" fmla="*/ 17 w 2635"/>
                <a:gd name="T5" fmla="*/ 317 h 786"/>
                <a:gd name="T6" fmla="*/ 80 w 2635"/>
                <a:gd name="T7" fmla="*/ 190 h 786"/>
                <a:gd name="T8" fmla="*/ 2397 w 2635"/>
                <a:gd name="T9" fmla="*/ 219 h 786"/>
                <a:gd name="T10" fmla="*/ 2386 w 2635"/>
                <a:gd name="T11" fmla="*/ 229 h 786"/>
                <a:gd name="T12" fmla="*/ 558 w 2635"/>
                <a:gd name="T13" fmla="*/ 176 h 786"/>
                <a:gd name="T14" fmla="*/ 516 w 2635"/>
                <a:gd name="T15" fmla="*/ 302 h 786"/>
                <a:gd name="T16" fmla="*/ 479 w 2635"/>
                <a:gd name="T17" fmla="*/ 227 h 786"/>
                <a:gd name="T18" fmla="*/ 526 w 2635"/>
                <a:gd name="T19" fmla="*/ 169 h 786"/>
                <a:gd name="T20" fmla="*/ 789 w 2635"/>
                <a:gd name="T21" fmla="*/ 215 h 786"/>
                <a:gd name="T22" fmla="*/ 816 w 2635"/>
                <a:gd name="T23" fmla="*/ 224 h 786"/>
                <a:gd name="T24" fmla="*/ 862 w 2635"/>
                <a:gd name="T25" fmla="*/ 148 h 786"/>
                <a:gd name="T26" fmla="*/ 936 w 2635"/>
                <a:gd name="T27" fmla="*/ 236 h 786"/>
                <a:gd name="T28" fmla="*/ 971 w 2635"/>
                <a:gd name="T29" fmla="*/ 200 h 786"/>
                <a:gd name="T30" fmla="*/ 998 w 2635"/>
                <a:gd name="T31" fmla="*/ 195 h 786"/>
                <a:gd name="T32" fmla="*/ 1043 w 2635"/>
                <a:gd name="T33" fmla="*/ 268 h 786"/>
                <a:gd name="T34" fmla="*/ 1097 w 2635"/>
                <a:gd name="T35" fmla="*/ 306 h 786"/>
                <a:gd name="T36" fmla="*/ 1151 w 2635"/>
                <a:gd name="T37" fmla="*/ 365 h 786"/>
                <a:gd name="T38" fmla="*/ 1197 w 2635"/>
                <a:gd name="T39" fmla="*/ 394 h 786"/>
                <a:gd name="T40" fmla="*/ 1344 w 2635"/>
                <a:gd name="T41" fmla="*/ 524 h 786"/>
                <a:gd name="T42" fmla="*/ 1301 w 2635"/>
                <a:gd name="T43" fmla="*/ 625 h 786"/>
                <a:gd name="T44" fmla="*/ 1235 w 2635"/>
                <a:gd name="T45" fmla="*/ 612 h 786"/>
                <a:gd name="T46" fmla="*/ 1200 w 2635"/>
                <a:gd name="T47" fmla="*/ 695 h 786"/>
                <a:gd name="T48" fmla="*/ 1131 w 2635"/>
                <a:gd name="T49" fmla="*/ 712 h 786"/>
                <a:gd name="T50" fmla="*/ 1036 w 2635"/>
                <a:gd name="T51" fmla="*/ 658 h 786"/>
                <a:gd name="T52" fmla="*/ 1077 w 2635"/>
                <a:gd name="T53" fmla="*/ 579 h 786"/>
                <a:gd name="T54" fmla="*/ 1158 w 2635"/>
                <a:gd name="T55" fmla="*/ 526 h 786"/>
                <a:gd name="T56" fmla="*/ 1065 w 2635"/>
                <a:gd name="T57" fmla="*/ 437 h 786"/>
                <a:gd name="T58" fmla="*/ 1009 w 2635"/>
                <a:gd name="T59" fmla="*/ 394 h 786"/>
                <a:gd name="T60" fmla="*/ 976 w 2635"/>
                <a:gd name="T61" fmla="*/ 335 h 786"/>
                <a:gd name="T62" fmla="*/ 815 w 2635"/>
                <a:gd name="T63" fmla="*/ 357 h 786"/>
                <a:gd name="T64" fmla="*/ 737 w 2635"/>
                <a:gd name="T65" fmla="*/ 289 h 786"/>
                <a:gd name="T66" fmla="*/ 693 w 2635"/>
                <a:gd name="T67" fmla="*/ 158 h 786"/>
                <a:gd name="T68" fmla="*/ 634 w 2635"/>
                <a:gd name="T69" fmla="*/ 216 h 786"/>
                <a:gd name="T70" fmla="*/ 627 w 2635"/>
                <a:gd name="T71" fmla="*/ 133 h 786"/>
                <a:gd name="T72" fmla="*/ 2595 w 2635"/>
                <a:gd name="T73" fmla="*/ 108 h 786"/>
                <a:gd name="T74" fmla="*/ 2616 w 2635"/>
                <a:gd name="T75" fmla="*/ 141 h 786"/>
                <a:gd name="T76" fmla="*/ 2633 w 2635"/>
                <a:gd name="T77" fmla="*/ 184 h 786"/>
                <a:gd name="T78" fmla="*/ 2596 w 2635"/>
                <a:gd name="T79" fmla="*/ 164 h 786"/>
                <a:gd name="T80" fmla="*/ 2584 w 2635"/>
                <a:gd name="T81" fmla="*/ 125 h 786"/>
                <a:gd name="T82" fmla="*/ 2269 w 2635"/>
                <a:gd name="T83" fmla="*/ 67 h 786"/>
                <a:gd name="T84" fmla="*/ 2301 w 2635"/>
                <a:gd name="T85" fmla="*/ 95 h 786"/>
                <a:gd name="T86" fmla="*/ 2341 w 2635"/>
                <a:gd name="T87" fmla="*/ 128 h 786"/>
                <a:gd name="T88" fmla="*/ 2356 w 2635"/>
                <a:gd name="T89" fmla="*/ 176 h 786"/>
                <a:gd name="T90" fmla="*/ 2345 w 2635"/>
                <a:gd name="T91" fmla="*/ 236 h 786"/>
                <a:gd name="T92" fmla="*/ 2315 w 2635"/>
                <a:gd name="T93" fmla="*/ 175 h 786"/>
                <a:gd name="T94" fmla="*/ 2321 w 2635"/>
                <a:gd name="T95" fmla="*/ 151 h 786"/>
                <a:gd name="T96" fmla="*/ 2269 w 2635"/>
                <a:gd name="T97" fmla="*/ 92 h 786"/>
                <a:gd name="T98" fmla="*/ 2344 w 2635"/>
                <a:gd name="T99" fmla="*/ 73 h 786"/>
                <a:gd name="T100" fmla="*/ 2380 w 2635"/>
                <a:gd name="T101" fmla="*/ 93 h 786"/>
                <a:gd name="T102" fmla="*/ 2387 w 2635"/>
                <a:gd name="T103" fmla="*/ 146 h 786"/>
                <a:gd name="T104" fmla="*/ 2341 w 2635"/>
                <a:gd name="T105" fmla="*/ 98 h 786"/>
                <a:gd name="T106" fmla="*/ 2307 w 2635"/>
                <a:gd name="T107" fmla="*/ 66 h 786"/>
                <a:gd name="T108" fmla="*/ 2305 w 2635"/>
                <a:gd name="T109" fmla="*/ 44 h 786"/>
                <a:gd name="T110" fmla="*/ 393 w 2635"/>
                <a:gd name="T111" fmla="*/ 44 h 786"/>
                <a:gd name="T112" fmla="*/ 284 w 2635"/>
                <a:gd name="T113" fmla="*/ 150 h 786"/>
                <a:gd name="T114" fmla="*/ 251 w 2635"/>
                <a:gd name="T115" fmla="*/ 123 h 786"/>
                <a:gd name="T116" fmla="*/ 182 w 2635"/>
                <a:gd name="T117" fmla="*/ 119 h 786"/>
                <a:gd name="T118" fmla="*/ 218 w 2635"/>
                <a:gd name="T119" fmla="*/ 68 h 786"/>
                <a:gd name="T120" fmla="*/ 296 w 2635"/>
                <a:gd name="T121" fmla="*/ 68 h 786"/>
                <a:gd name="T122" fmla="*/ 337 w 2635"/>
                <a:gd name="T123" fmla="*/ 4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5" h="786">
                  <a:moveTo>
                    <a:pt x="2415" y="182"/>
                  </a:moveTo>
                  <a:lnTo>
                    <a:pt x="2423" y="189"/>
                  </a:lnTo>
                  <a:lnTo>
                    <a:pt x="2423" y="190"/>
                  </a:lnTo>
                  <a:lnTo>
                    <a:pt x="2423" y="190"/>
                  </a:lnTo>
                  <a:lnTo>
                    <a:pt x="2423" y="191"/>
                  </a:lnTo>
                  <a:lnTo>
                    <a:pt x="2425" y="192"/>
                  </a:lnTo>
                  <a:lnTo>
                    <a:pt x="2423" y="191"/>
                  </a:lnTo>
                  <a:lnTo>
                    <a:pt x="2423" y="190"/>
                  </a:lnTo>
                  <a:lnTo>
                    <a:pt x="2420" y="187"/>
                  </a:lnTo>
                  <a:lnTo>
                    <a:pt x="2417" y="186"/>
                  </a:lnTo>
                  <a:lnTo>
                    <a:pt x="2415" y="185"/>
                  </a:lnTo>
                  <a:lnTo>
                    <a:pt x="2415" y="182"/>
                  </a:lnTo>
                  <a:close/>
                  <a:moveTo>
                    <a:pt x="110" y="178"/>
                  </a:moveTo>
                  <a:lnTo>
                    <a:pt x="112" y="178"/>
                  </a:lnTo>
                  <a:lnTo>
                    <a:pt x="114" y="180"/>
                  </a:lnTo>
                  <a:lnTo>
                    <a:pt x="115" y="181"/>
                  </a:lnTo>
                  <a:lnTo>
                    <a:pt x="116" y="184"/>
                  </a:lnTo>
                  <a:lnTo>
                    <a:pt x="116" y="186"/>
                  </a:lnTo>
                  <a:lnTo>
                    <a:pt x="117" y="187"/>
                  </a:lnTo>
                  <a:lnTo>
                    <a:pt x="121" y="190"/>
                  </a:lnTo>
                  <a:lnTo>
                    <a:pt x="125" y="190"/>
                  </a:lnTo>
                  <a:lnTo>
                    <a:pt x="127" y="191"/>
                  </a:lnTo>
                  <a:lnTo>
                    <a:pt x="131" y="194"/>
                  </a:lnTo>
                  <a:lnTo>
                    <a:pt x="135" y="195"/>
                  </a:lnTo>
                  <a:lnTo>
                    <a:pt x="137" y="197"/>
                  </a:lnTo>
                  <a:lnTo>
                    <a:pt x="141" y="197"/>
                  </a:lnTo>
                  <a:lnTo>
                    <a:pt x="145" y="199"/>
                  </a:lnTo>
                  <a:lnTo>
                    <a:pt x="147" y="197"/>
                  </a:lnTo>
                  <a:lnTo>
                    <a:pt x="150" y="196"/>
                  </a:lnTo>
                  <a:lnTo>
                    <a:pt x="152" y="195"/>
                  </a:lnTo>
                  <a:lnTo>
                    <a:pt x="154" y="192"/>
                  </a:lnTo>
                  <a:lnTo>
                    <a:pt x="155" y="190"/>
                  </a:lnTo>
                  <a:lnTo>
                    <a:pt x="165" y="185"/>
                  </a:lnTo>
                  <a:lnTo>
                    <a:pt x="173" y="185"/>
                  </a:lnTo>
                  <a:lnTo>
                    <a:pt x="181" y="189"/>
                  </a:lnTo>
                  <a:lnTo>
                    <a:pt x="187" y="194"/>
                  </a:lnTo>
                  <a:lnTo>
                    <a:pt x="192" y="200"/>
                  </a:lnTo>
                  <a:lnTo>
                    <a:pt x="196" y="204"/>
                  </a:lnTo>
                  <a:lnTo>
                    <a:pt x="197" y="206"/>
                  </a:lnTo>
                  <a:lnTo>
                    <a:pt x="200" y="209"/>
                  </a:lnTo>
                  <a:lnTo>
                    <a:pt x="202" y="212"/>
                  </a:lnTo>
                  <a:lnTo>
                    <a:pt x="203" y="215"/>
                  </a:lnTo>
                  <a:lnTo>
                    <a:pt x="205" y="217"/>
                  </a:lnTo>
                  <a:lnTo>
                    <a:pt x="203" y="220"/>
                  </a:lnTo>
                  <a:lnTo>
                    <a:pt x="202" y="224"/>
                  </a:lnTo>
                  <a:lnTo>
                    <a:pt x="200" y="226"/>
                  </a:lnTo>
                  <a:lnTo>
                    <a:pt x="197" y="229"/>
                  </a:lnTo>
                  <a:lnTo>
                    <a:pt x="193" y="231"/>
                  </a:lnTo>
                  <a:lnTo>
                    <a:pt x="191" y="233"/>
                  </a:lnTo>
                  <a:lnTo>
                    <a:pt x="187" y="236"/>
                  </a:lnTo>
                  <a:lnTo>
                    <a:pt x="175" y="241"/>
                  </a:lnTo>
                  <a:lnTo>
                    <a:pt x="164" y="248"/>
                  </a:lnTo>
                  <a:lnTo>
                    <a:pt x="160" y="251"/>
                  </a:lnTo>
                  <a:lnTo>
                    <a:pt x="157" y="255"/>
                  </a:lnTo>
                  <a:lnTo>
                    <a:pt x="155" y="258"/>
                  </a:lnTo>
                  <a:lnTo>
                    <a:pt x="152" y="262"/>
                  </a:lnTo>
                  <a:lnTo>
                    <a:pt x="147" y="265"/>
                  </a:lnTo>
                  <a:lnTo>
                    <a:pt x="142" y="268"/>
                  </a:lnTo>
                  <a:lnTo>
                    <a:pt x="137" y="272"/>
                  </a:lnTo>
                  <a:lnTo>
                    <a:pt x="134" y="276"/>
                  </a:lnTo>
                  <a:lnTo>
                    <a:pt x="130" y="279"/>
                  </a:lnTo>
                  <a:lnTo>
                    <a:pt x="127" y="284"/>
                  </a:lnTo>
                  <a:lnTo>
                    <a:pt x="124" y="289"/>
                  </a:lnTo>
                  <a:lnTo>
                    <a:pt x="120" y="294"/>
                  </a:lnTo>
                  <a:lnTo>
                    <a:pt x="117" y="298"/>
                  </a:lnTo>
                  <a:lnTo>
                    <a:pt x="115" y="301"/>
                  </a:lnTo>
                  <a:lnTo>
                    <a:pt x="111" y="303"/>
                  </a:lnTo>
                  <a:lnTo>
                    <a:pt x="107" y="304"/>
                  </a:lnTo>
                  <a:lnTo>
                    <a:pt x="100" y="311"/>
                  </a:lnTo>
                  <a:lnTo>
                    <a:pt x="97" y="318"/>
                  </a:lnTo>
                  <a:lnTo>
                    <a:pt x="95" y="327"/>
                  </a:lnTo>
                  <a:lnTo>
                    <a:pt x="94" y="335"/>
                  </a:lnTo>
                  <a:lnTo>
                    <a:pt x="91" y="344"/>
                  </a:lnTo>
                  <a:lnTo>
                    <a:pt x="84" y="354"/>
                  </a:lnTo>
                  <a:lnTo>
                    <a:pt x="76" y="359"/>
                  </a:lnTo>
                  <a:lnTo>
                    <a:pt x="68" y="364"/>
                  </a:lnTo>
                  <a:lnTo>
                    <a:pt x="59" y="369"/>
                  </a:lnTo>
                  <a:lnTo>
                    <a:pt x="48" y="378"/>
                  </a:lnTo>
                  <a:lnTo>
                    <a:pt x="40" y="390"/>
                  </a:lnTo>
                  <a:lnTo>
                    <a:pt x="36" y="390"/>
                  </a:lnTo>
                  <a:lnTo>
                    <a:pt x="34" y="390"/>
                  </a:lnTo>
                  <a:lnTo>
                    <a:pt x="33" y="389"/>
                  </a:lnTo>
                  <a:lnTo>
                    <a:pt x="33" y="386"/>
                  </a:lnTo>
                  <a:lnTo>
                    <a:pt x="31" y="385"/>
                  </a:lnTo>
                  <a:lnTo>
                    <a:pt x="31" y="383"/>
                  </a:lnTo>
                  <a:lnTo>
                    <a:pt x="31" y="381"/>
                  </a:lnTo>
                  <a:lnTo>
                    <a:pt x="30" y="376"/>
                  </a:lnTo>
                  <a:lnTo>
                    <a:pt x="29" y="372"/>
                  </a:lnTo>
                  <a:lnTo>
                    <a:pt x="26" y="365"/>
                  </a:lnTo>
                  <a:lnTo>
                    <a:pt x="22" y="359"/>
                  </a:lnTo>
                  <a:lnTo>
                    <a:pt x="18" y="353"/>
                  </a:lnTo>
                  <a:lnTo>
                    <a:pt x="13" y="348"/>
                  </a:lnTo>
                  <a:lnTo>
                    <a:pt x="5" y="344"/>
                  </a:lnTo>
                  <a:lnTo>
                    <a:pt x="3" y="344"/>
                  </a:lnTo>
                  <a:lnTo>
                    <a:pt x="2" y="343"/>
                  </a:lnTo>
                  <a:lnTo>
                    <a:pt x="0" y="340"/>
                  </a:lnTo>
                  <a:lnTo>
                    <a:pt x="2" y="338"/>
                  </a:lnTo>
                  <a:lnTo>
                    <a:pt x="2" y="335"/>
                  </a:lnTo>
                  <a:lnTo>
                    <a:pt x="4" y="333"/>
                  </a:lnTo>
                  <a:lnTo>
                    <a:pt x="5" y="330"/>
                  </a:lnTo>
                  <a:lnTo>
                    <a:pt x="8" y="328"/>
                  </a:lnTo>
                  <a:lnTo>
                    <a:pt x="17" y="317"/>
                  </a:lnTo>
                  <a:lnTo>
                    <a:pt x="22" y="302"/>
                  </a:lnTo>
                  <a:lnTo>
                    <a:pt x="28" y="286"/>
                  </a:lnTo>
                  <a:lnTo>
                    <a:pt x="31" y="271"/>
                  </a:lnTo>
                  <a:lnTo>
                    <a:pt x="31" y="262"/>
                  </a:lnTo>
                  <a:lnTo>
                    <a:pt x="31" y="253"/>
                  </a:lnTo>
                  <a:lnTo>
                    <a:pt x="34" y="243"/>
                  </a:lnTo>
                  <a:lnTo>
                    <a:pt x="36" y="245"/>
                  </a:lnTo>
                  <a:lnTo>
                    <a:pt x="38" y="246"/>
                  </a:lnTo>
                  <a:lnTo>
                    <a:pt x="40" y="247"/>
                  </a:lnTo>
                  <a:lnTo>
                    <a:pt x="41" y="248"/>
                  </a:lnTo>
                  <a:lnTo>
                    <a:pt x="44" y="250"/>
                  </a:lnTo>
                  <a:lnTo>
                    <a:pt x="45" y="248"/>
                  </a:lnTo>
                  <a:lnTo>
                    <a:pt x="48" y="246"/>
                  </a:lnTo>
                  <a:lnTo>
                    <a:pt x="50" y="242"/>
                  </a:lnTo>
                  <a:lnTo>
                    <a:pt x="51" y="238"/>
                  </a:lnTo>
                  <a:lnTo>
                    <a:pt x="53" y="235"/>
                  </a:lnTo>
                  <a:lnTo>
                    <a:pt x="53" y="233"/>
                  </a:lnTo>
                  <a:lnTo>
                    <a:pt x="51" y="231"/>
                  </a:lnTo>
                  <a:lnTo>
                    <a:pt x="50" y="230"/>
                  </a:lnTo>
                  <a:lnTo>
                    <a:pt x="48" y="229"/>
                  </a:lnTo>
                  <a:lnTo>
                    <a:pt x="46" y="226"/>
                  </a:lnTo>
                  <a:lnTo>
                    <a:pt x="45" y="225"/>
                  </a:lnTo>
                  <a:lnTo>
                    <a:pt x="44" y="222"/>
                  </a:lnTo>
                  <a:lnTo>
                    <a:pt x="45" y="220"/>
                  </a:lnTo>
                  <a:lnTo>
                    <a:pt x="46" y="217"/>
                  </a:lnTo>
                  <a:lnTo>
                    <a:pt x="46" y="215"/>
                  </a:lnTo>
                  <a:lnTo>
                    <a:pt x="46" y="214"/>
                  </a:lnTo>
                  <a:lnTo>
                    <a:pt x="48" y="211"/>
                  </a:lnTo>
                  <a:lnTo>
                    <a:pt x="49" y="209"/>
                  </a:lnTo>
                  <a:lnTo>
                    <a:pt x="50" y="206"/>
                  </a:lnTo>
                  <a:lnTo>
                    <a:pt x="55" y="204"/>
                  </a:lnTo>
                  <a:lnTo>
                    <a:pt x="59" y="201"/>
                  </a:lnTo>
                  <a:lnTo>
                    <a:pt x="64" y="199"/>
                  </a:lnTo>
                  <a:lnTo>
                    <a:pt x="80" y="190"/>
                  </a:lnTo>
                  <a:lnTo>
                    <a:pt x="83" y="190"/>
                  </a:lnTo>
                  <a:lnTo>
                    <a:pt x="85" y="190"/>
                  </a:lnTo>
                  <a:lnTo>
                    <a:pt x="89" y="190"/>
                  </a:lnTo>
                  <a:lnTo>
                    <a:pt x="93" y="187"/>
                  </a:lnTo>
                  <a:lnTo>
                    <a:pt x="96" y="185"/>
                  </a:lnTo>
                  <a:lnTo>
                    <a:pt x="99" y="181"/>
                  </a:lnTo>
                  <a:lnTo>
                    <a:pt x="102" y="179"/>
                  </a:lnTo>
                  <a:lnTo>
                    <a:pt x="106" y="178"/>
                  </a:lnTo>
                  <a:lnTo>
                    <a:pt x="110" y="178"/>
                  </a:lnTo>
                  <a:close/>
                  <a:moveTo>
                    <a:pt x="2376" y="174"/>
                  </a:moveTo>
                  <a:lnTo>
                    <a:pt x="2378" y="174"/>
                  </a:lnTo>
                  <a:lnTo>
                    <a:pt x="2380" y="175"/>
                  </a:lnTo>
                  <a:lnTo>
                    <a:pt x="2381" y="176"/>
                  </a:lnTo>
                  <a:lnTo>
                    <a:pt x="2381" y="179"/>
                  </a:lnTo>
                  <a:lnTo>
                    <a:pt x="2383" y="182"/>
                  </a:lnTo>
                  <a:lnTo>
                    <a:pt x="2385" y="186"/>
                  </a:lnTo>
                  <a:lnTo>
                    <a:pt x="2386" y="189"/>
                  </a:lnTo>
                  <a:lnTo>
                    <a:pt x="2386" y="191"/>
                  </a:lnTo>
                  <a:lnTo>
                    <a:pt x="2385" y="194"/>
                  </a:lnTo>
                  <a:lnTo>
                    <a:pt x="2385" y="195"/>
                  </a:lnTo>
                  <a:lnTo>
                    <a:pt x="2386" y="197"/>
                  </a:lnTo>
                  <a:lnTo>
                    <a:pt x="2388" y="199"/>
                  </a:lnTo>
                  <a:lnTo>
                    <a:pt x="2388" y="199"/>
                  </a:lnTo>
                  <a:lnTo>
                    <a:pt x="2390" y="199"/>
                  </a:lnTo>
                  <a:lnTo>
                    <a:pt x="2391" y="200"/>
                  </a:lnTo>
                  <a:lnTo>
                    <a:pt x="2393" y="201"/>
                  </a:lnTo>
                  <a:lnTo>
                    <a:pt x="2395" y="204"/>
                  </a:lnTo>
                  <a:lnTo>
                    <a:pt x="2396" y="206"/>
                  </a:lnTo>
                  <a:lnTo>
                    <a:pt x="2397" y="209"/>
                  </a:lnTo>
                  <a:lnTo>
                    <a:pt x="2397" y="210"/>
                  </a:lnTo>
                  <a:lnTo>
                    <a:pt x="2396" y="212"/>
                  </a:lnTo>
                  <a:lnTo>
                    <a:pt x="2396" y="214"/>
                  </a:lnTo>
                  <a:lnTo>
                    <a:pt x="2396" y="216"/>
                  </a:lnTo>
                  <a:lnTo>
                    <a:pt x="2397" y="219"/>
                  </a:lnTo>
                  <a:lnTo>
                    <a:pt x="2398" y="221"/>
                  </a:lnTo>
                  <a:lnTo>
                    <a:pt x="2401" y="222"/>
                  </a:lnTo>
                  <a:lnTo>
                    <a:pt x="2405" y="225"/>
                  </a:lnTo>
                  <a:lnTo>
                    <a:pt x="2408" y="227"/>
                  </a:lnTo>
                  <a:lnTo>
                    <a:pt x="2411" y="230"/>
                  </a:lnTo>
                  <a:lnTo>
                    <a:pt x="2412" y="232"/>
                  </a:lnTo>
                  <a:lnTo>
                    <a:pt x="2412" y="236"/>
                  </a:lnTo>
                  <a:lnTo>
                    <a:pt x="2412" y="238"/>
                  </a:lnTo>
                  <a:lnTo>
                    <a:pt x="2411" y="240"/>
                  </a:lnTo>
                  <a:lnTo>
                    <a:pt x="2411" y="241"/>
                  </a:lnTo>
                  <a:lnTo>
                    <a:pt x="2410" y="242"/>
                  </a:lnTo>
                  <a:lnTo>
                    <a:pt x="2410" y="243"/>
                  </a:lnTo>
                  <a:lnTo>
                    <a:pt x="2410" y="245"/>
                  </a:lnTo>
                  <a:lnTo>
                    <a:pt x="2410" y="247"/>
                  </a:lnTo>
                  <a:lnTo>
                    <a:pt x="2410" y="248"/>
                  </a:lnTo>
                  <a:lnTo>
                    <a:pt x="2410" y="250"/>
                  </a:lnTo>
                  <a:lnTo>
                    <a:pt x="2410" y="257"/>
                  </a:lnTo>
                  <a:lnTo>
                    <a:pt x="2410" y="258"/>
                  </a:lnTo>
                  <a:lnTo>
                    <a:pt x="2408" y="260"/>
                  </a:lnTo>
                  <a:lnTo>
                    <a:pt x="2407" y="258"/>
                  </a:lnTo>
                  <a:lnTo>
                    <a:pt x="2406" y="257"/>
                  </a:lnTo>
                  <a:lnTo>
                    <a:pt x="2406" y="255"/>
                  </a:lnTo>
                  <a:lnTo>
                    <a:pt x="2403" y="252"/>
                  </a:lnTo>
                  <a:lnTo>
                    <a:pt x="2402" y="250"/>
                  </a:lnTo>
                  <a:lnTo>
                    <a:pt x="2401" y="246"/>
                  </a:lnTo>
                  <a:lnTo>
                    <a:pt x="2400" y="243"/>
                  </a:lnTo>
                  <a:lnTo>
                    <a:pt x="2397" y="241"/>
                  </a:lnTo>
                  <a:lnTo>
                    <a:pt x="2395" y="241"/>
                  </a:lnTo>
                  <a:lnTo>
                    <a:pt x="2393" y="240"/>
                  </a:lnTo>
                  <a:lnTo>
                    <a:pt x="2392" y="238"/>
                  </a:lnTo>
                  <a:lnTo>
                    <a:pt x="2390" y="236"/>
                  </a:lnTo>
                  <a:lnTo>
                    <a:pt x="2388" y="233"/>
                  </a:lnTo>
                  <a:lnTo>
                    <a:pt x="2387" y="231"/>
                  </a:lnTo>
                  <a:lnTo>
                    <a:pt x="2386" y="229"/>
                  </a:lnTo>
                  <a:lnTo>
                    <a:pt x="2386" y="225"/>
                  </a:lnTo>
                  <a:lnTo>
                    <a:pt x="2386" y="224"/>
                  </a:lnTo>
                  <a:lnTo>
                    <a:pt x="2386" y="220"/>
                  </a:lnTo>
                  <a:lnTo>
                    <a:pt x="2386" y="216"/>
                  </a:lnTo>
                  <a:lnTo>
                    <a:pt x="2385" y="214"/>
                  </a:lnTo>
                  <a:lnTo>
                    <a:pt x="2383" y="210"/>
                  </a:lnTo>
                  <a:lnTo>
                    <a:pt x="2381" y="206"/>
                  </a:lnTo>
                  <a:lnTo>
                    <a:pt x="2380" y="202"/>
                  </a:lnTo>
                  <a:lnTo>
                    <a:pt x="2380" y="200"/>
                  </a:lnTo>
                  <a:lnTo>
                    <a:pt x="2380" y="199"/>
                  </a:lnTo>
                  <a:lnTo>
                    <a:pt x="2380" y="196"/>
                  </a:lnTo>
                  <a:lnTo>
                    <a:pt x="2380" y="196"/>
                  </a:lnTo>
                  <a:lnTo>
                    <a:pt x="2380" y="195"/>
                  </a:lnTo>
                  <a:lnTo>
                    <a:pt x="2380" y="194"/>
                  </a:lnTo>
                  <a:lnTo>
                    <a:pt x="2380" y="191"/>
                  </a:lnTo>
                  <a:lnTo>
                    <a:pt x="2377" y="189"/>
                  </a:lnTo>
                  <a:lnTo>
                    <a:pt x="2376" y="187"/>
                  </a:lnTo>
                  <a:lnTo>
                    <a:pt x="2373" y="186"/>
                  </a:lnTo>
                  <a:lnTo>
                    <a:pt x="2372" y="184"/>
                  </a:lnTo>
                  <a:lnTo>
                    <a:pt x="2370" y="181"/>
                  </a:lnTo>
                  <a:lnTo>
                    <a:pt x="2371" y="179"/>
                  </a:lnTo>
                  <a:lnTo>
                    <a:pt x="2372" y="178"/>
                  </a:lnTo>
                  <a:lnTo>
                    <a:pt x="2373" y="176"/>
                  </a:lnTo>
                  <a:lnTo>
                    <a:pt x="2375" y="175"/>
                  </a:lnTo>
                  <a:lnTo>
                    <a:pt x="2375" y="174"/>
                  </a:lnTo>
                  <a:lnTo>
                    <a:pt x="2376" y="174"/>
                  </a:lnTo>
                  <a:close/>
                  <a:moveTo>
                    <a:pt x="555" y="153"/>
                  </a:moveTo>
                  <a:lnTo>
                    <a:pt x="563" y="153"/>
                  </a:lnTo>
                  <a:lnTo>
                    <a:pt x="566" y="155"/>
                  </a:lnTo>
                  <a:lnTo>
                    <a:pt x="568" y="158"/>
                  </a:lnTo>
                  <a:lnTo>
                    <a:pt x="570" y="161"/>
                  </a:lnTo>
                  <a:lnTo>
                    <a:pt x="568" y="165"/>
                  </a:lnTo>
                  <a:lnTo>
                    <a:pt x="565" y="170"/>
                  </a:lnTo>
                  <a:lnTo>
                    <a:pt x="558" y="176"/>
                  </a:lnTo>
                  <a:lnTo>
                    <a:pt x="551" y="182"/>
                  </a:lnTo>
                  <a:lnTo>
                    <a:pt x="545" y="190"/>
                  </a:lnTo>
                  <a:lnTo>
                    <a:pt x="542" y="196"/>
                  </a:lnTo>
                  <a:lnTo>
                    <a:pt x="545" y="202"/>
                  </a:lnTo>
                  <a:lnTo>
                    <a:pt x="550" y="204"/>
                  </a:lnTo>
                  <a:lnTo>
                    <a:pt x="553" y="201"/>
                  </a:lnTo>
                  <a:lnTo>
                    <a:pt x="558" y="199"/>
                  </a:lnTo>
                  <a:lnTo>
                    <a:pt x="562" y="197"/>
                  </a:lnTo>
                  <a:lnTo>
                    <a:pt x="566" y="197"/>
                  </a:lnTo>
                  <a:lnTo>
                    <a:pt x="568" y="202"/>
                  </a:lnTo>
                  <a:lnTo>
                    <a:pt x="567" y="207"/>
                  </a:lnTo>
                  <a:lnTo>
                    <a:pt x="566" y="212"/>
                  </a:lnTo>
                  <a:lnTo>
                    <a:pt x="566" y="217"/>
                  </a:lnTo>
                  <a:lnTo>
                    <a:pt x="565" y="221"/>
                  </a:lnTo>
                  <a:lnTo>
                    <a:pt x="565" y="224"/>
                  </a:lnTo>
                  <a:lnTo>
                    <a:pt x="566" y="226"/>
                  </a:lnTo>
                  <a:lnTo>
                    <a:pt x="567" y="229"/>
                  </a:lnTo>
                  <a:lnTo>
                    <a:pt x="568" y="231"/>
                  </a:lnTo>
                  <a:lnTo>
                    <a:pt x="570" y="238"/>
                  </a:lnTo>
                  <a:lnTo>
                    <a:pt x="570" y="247"/>
                  </a:lnTo>
                  <a:lnTo>
                    <a:pt x="568" y="255"/>
                  </a:lnTo>
                  <a:lnTo>
                    <a:pt x="563" y="263"/>
                  </a:lnTo>
                  <a:lnTo>
                    <a:pt x="555" y="273"/>
                  </a:lnTo>
                  <a:lnTo>
                    <a:pt x="545" y="281"/>
                  </a:lnTo>
                  <a:lnTo>
                    <a:pt x="542" y="281"/>
                  </a:lnTo>
                  <a:lnTo>
                    <a:pt x="538" y="281"/>
                  </a:lnTo>
                  <a:lnTo>
                    <a:pt x="536" y="282"/>
                  </a:lnTo>
                  <a:lnTo>
                    <a:pt x="533" y="283"/>
                  </a:lnTo>
                  <a:lnTo>
                    <a:pt x="532" y="286"/>
                  </a:lnTo>
                  <a:lnTo>
                    <a:pt x="531" y="288"/>
                  </a:lnTo>
                  <a:lnTo>
                    <a:pt x="530" y="291"/>
                  </a:lnTo>
                  <a:lnTo>
                    <a:pt x="530" y="293"/>
                  </a:lnTo>
                  <a:lnTo>
                    <a:pt x="524" y="299"/>
                  </a:lnTo>
                  <a:lnTo>
                    <a:pt x="516" y="302"/>
                  </a:lnTo>
                  <a:lnTo>
                    <a:pt x="509" y="299"/>
                  </a:lnTo>
                  <a:lnTo>
                    <a:pt x="505" y="296"/>
                  </a:lnTo>
                  <a:lnTo>
                    <a:pt x="502" y="292"/>
                  </a:lnTo>
                  <a:lnTo>
                    <a:pt x="500" y="289"/>
                  </a:lnTo>
                  <a:lnTo>
                    <a:pt x="499" y="284"/>
                  </a:lnTo>
                  <a:lnTo>
                    <a:pt x="496" y="281"/>
                  </a:lnTo>
                  <a:lnTo>
                    <a:pt x="491" y="275"/>
                  </a:lnTo>
                  <a:lnTo>
                    <a:pt x="485" y="271"/>
                  </a:lnTo>
                  <a:lnTo>
                    <a:pt x="475" y="267"/>
                  </a:lnTo>
                  <a:lnTo>
                    <a:pt x="471" y="265"/>
                  </a:lnTo>
                  <a:lnTo>
                    <a:pt x="469" y="262"/>
                  </a:lnTo>
                  <a:lnTo>
                    <a:pt x="467" y="260"/>
                  </a:lnTo>
                  <a:lnTo>
                    <a:pt x="467" y="257"/>
                  </a:lnTo>
                  <a:lnTo>
                    <a:pt x="465" y="255"/>
                  </a:lnTo>
                  <a:lnTo>
                    <a:pt x="464" y="252"/>
                  </a:lnTo>
                  <a:lnTo>
                    <a:pt x="461" y="251"/>
                  </a:lnTo>
                  <a:lnTo>
                    <a:pt x="459" y="250"/>
                  </a:lnTo>
                  <a:lnTo>
                    <a:pt x="458" y="247"/>
                  </a:lnTo>
                  <a:lnTo>
                    <a:pt x="453" y="241"/>
                  </a:lnTo>
                  <a:lnTo>
                    <a:pt x="451" y="233"/>
                  </a:lnTo>
                  <a:lnTo>
                    <a:pt x="455" y="226"/>
                  </a:lnTo>
                  <a:lnTo>
                    <a:pt x="455" y="224"/>
                  </a:lnTo>
                  <a:lnTo>
                    <a:pt x="456" y="221"/>
                  </a:lnTo>
                  <a:lnTo>
                    <a:pt x="458" y="219"/>
                  </a:lnTo>
                  <a:lnTo>
                    <a:pt x="459" y="217"/>
                  </a:lnTo>
                  <a:lnTo>
                    <a:pt x="460" y="216"/>
                  </a:lnTo>
                  <a:lnTo>
                    <a:pt x="462" y="215"/>
                  </a:lnTo>
                  <a:lnTo>
                    <a:pt x="464" y="216"/>
                  </a:lnTo>
                  <a:lnTo>
                    <a:pt x="465" y="217"/>
                  </a:lnTo>
                  <a:lnTo>
                    <a:pt x="466" y="221"/>
                  </a:lnTo>
                  <a:lnTo>
                    <a:pt x="469" y="224"/>
                  </a:lnTo>
                  <a:lnTo>
                    <a:pt x="472" y="226"/>
                  </a:lnTo>
                  <a:lnTo>
                    <a:pt x="475" y="227"/>
                  </a:lnTo>
                  <a:lnTo>
                    <a:pt x="479" y="227"/>
                  </a:lnTo>
                  <a:lnTo>
                    <a:pt x="482" y="226"/>
                  </a:lnTo>
                  <a:lnTo>
                    <a:pt x="489" y="219"/>
                  </a:lnTo>
                  <a:lnTo>
                    <a:pt x="491" y="211"/>
                  </a:lnTo>
                  <a:lnTo>
                    <a:pt x="491" y="205"/>
                  </a:lnTo>
                  <a:lnTo>
                    <a:pt x="490" y="202"/>
                  </a:lnTo>
                  <a:lnTo>
                    <a:pt x="489" y="200"/>
                  </a:lnTo>
                  <a:lnTo>
                    <a:pt x="486" y="199"/>
                  </a:lnTo>
                  <a:lnTo>
                    <a:pt x="484" y="196"/>
                  </a:lnTo>
                  <a:lnTo>
                    <a:pt x="482" y="194"/>
                  </a:lnTo>
                  <a:lnTo>
                    <a:pt x="481" y="191"/>
                  </a:lnTo>
                  <a:lnTo>
                    <a:pt x="481" y="189"/>
                  </a:lnTo>
                  <a:lnTo>
                    <a:pt x="482" y="186"/>
                  </a:lnTo>
                  <a:lnTo>
                    <a:pt x="486" y="185"/>
                  </a:lnTo>
                  <a:lnTo>
                    <a:pt x="489" y="184"/>
                  </a:lnTo>
                  <a:lnTo>
                    <a:pt x="489" y="184"/>
                  </a:lnTo>
                  <a:lnTo>
                    <a:pt x="487" y="182"/>
                  </a:lnTo>
                  <a:lnTo>
                    <a:pt x="485" y="181"/>
                  </a:lnTo>
                  <a:lnTo>
                    <a:pt x="484" y="180"/>
                  </a:lnTo>
                  <a:lnTo>
                    <a:pt x="482" y="178"/>
                  </a:lnTo>
                  <a:lnTo>
                    <a:pt x="482" y="174"/>
                  </a:lnTo>
                  <a:lnTo>
                    <a:pt x="482" y="171"/>
                  </a:lnTo>
                  <a:lnTo>
                    <a:pt x="485" y="169"/>
                  </a:lnTo>
                  <a:lnTo>
                    <a:pt x="489" y="165"/>
                  </a:lnTo>
                  <a:lnTo>
                    <a:pt x="495" y="161"/>
                  </a:lnTo>
                  <a:lnTo>
                    <a:pt x="501" y="160"/>
                  </a:lnTo>
                  <a:lnTo>
                    <a:pt x="509" y="160"/>
                  </a:lnTo>
                  <a:lnTo>
                    <a:pt x="512" y="160"/>
                  </a:lnTo>
                  <a:lnTo>
                    <a:pt x="515" y="161"/>
                  </a:lnTo>
                  <a:lnTo>
                    <a:pt x="516" y="164"/>
                  </a:lnTo>
                  <a:lnTo>
                    <a:pt x="517" y="165"/>
                  </a:lnTo>
                  <a:lnTo>
                    <a:pt x="519" y="166"/>
                  </a:lnTo>
                  <a:lnTo>
                    <a:pt x="519" y="168"/>
                  </a:lnTo>
                  <a:lnTo>
                    <a:pt x="522" y="169"/>
                  </a:lnTo>
                  <a:lnTo>
                    <a:pt x="526" y="169"/>
                  </a:lnTo>
                  <a:lnTo>
                    <a:pt x="529" y="168"/>
                  </a:lnTo>
                  <a:lnTo>
                    <a:pt x="532" y="166"/>
                  </a:lnTo>
                  <a:lnTo>
                    <a:pt x="535" y="164"/>
                  </a:lnTo>
                  <a:lnTo>
                    <a:pt x="537" y="163"/>
                  </a:lnTo>
                  <a:lnTo>
                    <a:pt x="543" y="159"/>
                  </a:lnTo>
                  <a:lnTo>
                    <a:pt x="550" y="155"/>
                  </a:lnTo>
                  <a:lnTo>
                    <a:pt x="555" y="153"/>
                  </a:lnTo>
                  <a:close/>
                  <a:moveTo>
                    <a:pt x="809" y="139"/>
                  </a:moveTo>
                  <a:lnTo>
                    <a:pt x="815" y="139"/>
                  </a:lnTo>
                  <a:lnTo>
                    <a:pt x="819" y="140"/>
                  </a:lnTo>
                  <a:lnTo>
                    <a:pt x="823" y="141"/>
                  </a:lnTo>
                  <a:lnTo>
                    <a:pt x="825" y="144"/>
                  </a:lnTo>
                  <a:lnTo>
                    <a:pt x="825" y="146"/>
                  </a:lnTo>
                  <a:lnTo>
                    <a:pt x="825" y="150"/>
                  </a:lnTo>
                  <a:lnTo>
                    <a:pt x="821" y="153"/>
                  </a:lnTo>
                  <a:lnTo>
                    <a:pt x="818" y="158"/>
                  </a:lnTo>
                  <a:lnTo>
                    <a:pt x="815" y="159"/>
                  </a:lnTo>
                  <a:lnTo>
                    <a:pt x="813" y="163"/>
                  </a:lnTo>
                  <a:lnTo>
                    <a:pt x="811" y="165"/>
                  </a:lnTo>
                  <a:lnTo>
                    <a:pt x="809" y="169"/>
                  </a:lnTo>
                  <a:lnTo>
                    <a:pt x="806" y="173"/>
                  </a:lnTo>
                  <a:lnTo>
                    <a:pt x="803" y="175"/>
                  </a:lnTo>
                  <a:lnTo>
                    <a:pt x="799" y="176"/>
                  </a:lnTo>
                  <a:lnTo>
                    <a:pt x="796" y="179"/>
                  </a:lnTo>
                  <a:lnTo>
                    <a:pt x="794" y="181"/>
                  </a:lnTo>
                  <a:lnTo>
                    <a:pt x="791" y="182"/>
                  </a:lnTo>
                  <a:lnTo>
                    <a:pt x="788" y="186"/>
                  </a:lnTo>
                  <a:lnTo>
                    <a:pt x="785" y="190"/>
                  </a:lnTo>
                  <a:lnTo>
                    <a:pt x="783" y="192"/>
                  </a:lnTo>
                  <a:lnTo>
                    <a:pt x="781" y="197"/>
                  </a:lnTo>
                  <a:lnTo>
                    <a:pt x="781" y="201"/>
                  </a:lnTo>
                  <a:lnTo>
                    <a:pt x="784" y="206"/>
                  </a:lnTo>
                  <a:lnTo>
                    <a:pt x="786" y="210"/>
                  </a:lnTo>
                  <a:lnTo>
                    <a:pt x="789" y="215"/>
                  </a:lnTo>
                  <a:lnTo>
                    <a:pt x="789" y="222"/>
                  </a:lnTo>
                  <a:lnTo>
                    <a:pt x="788" y="230"/>
                  </a:lnTo>
                  <a:lnTo>
                    <a:pt x="786" y="237"/>
                  </a:lnTo>
                  <a:lnTo>
                    <a:pt x="786" y="242"/>
                  </a:lnTo>
                  <a:lnTo>
                    <a:pt x="789" y="246"/>
                  </a:lnTo>
                  <a:lnTo>
                    <a:pt x="791" y="250"/>
                  </a:lnTo>
                  <a:lnTo>
                    <a:pt x="794" y="253"/>
                  </a:lnTo>
                  <a:lnTo>
                    <a:pt x="795" y="256"/>
                  </a:lnTo>
                  <a:lnTo>
                    <a:pt x="796" y="260"/>
                  </a:lnTo>
                  <a:lnTo>
                    <a:pt x="798" y="262"/>
                  </a:lnTo>
                  <a:lnTo>
                    <a:pt x="799" y="265"/>
                  </a:lnTo>
                  <a:lnTo>
                    <a:pt x="801" y="267"/>
                  </a:lnTo>
                  <a:lnTo>
                    <a:pt x="804" y="268"/>
                  </a:lnTo>
                  <a:lnTo>
                    <a:pt x="806" y="271"/>
                  </a:lnTo>
                  <a:lnTo>
                    <a:pt x="811" y="272"/>
                  </a:lnTo>
                  <a:lnTo>
                    <a:pt x="815" y="272"/>
                  </a:lnTo>
                  <a:lnTo>
                    <a:pt x="818" y="272"/>
                  </a:lnTo>
                  <a:lnTo>
                    <a:pt x="820" y="272"/>
                  </a:lnTo>
                  <a:lnTo>
                    <a:pt x="820" y="271"/>
                  </a:lnTo>
                  <a:lnTo>
                    <a:pt x="820" y="268"/>
                  </a:lnTo>
                  <a:lnTo>
                    <a:pt x="819" y="267"/>
                  </a:lnTo>
                  <a:lnTo>
                    <a:pt x="818" y="265"/>
                  </a:lnTo>
                  <a:lnTo>
                    <a:pt x="816" y="262"/>
                  </a:lnTo>
                  <a:lnTo>
                    <a:pt x="815" y="260"/>
                  </a:lnTo>
                  <a:lnTo>
                    <a:pt x="814" y="257"/>
                  </a:lnTo>
                  <a:lnTo>
                    <a:pt x="811" y="256"/>
                  </a:lnTo>
                  <a:lnTo>
                    <a:pt x="808" y="252"/>
                  </a:lnTo>
                  <a:lnTo>
                    <a:pt x="804" y="246"/>
                  </a:lnTo>
                  <a:lnTo>
                    <a:pt x="801" y="240"/>
                  </a:lnTo>
                  <a:lnTo>
                    <a:pt x="801" y="233"/>
                  </a:lnTo>
                  <a:lnTo>
                    <a:pt x="806" y="230"/>
                  </a:lnTo>
                  <a:lnTo>
                    <a:pt x="811" y="227"/>
                  </a:lnTo>
                  <a:lnTo>
                    <a:pt x="814" y="225"/>
                  </a:lnTo>
                  <a:lnTo>
                    <a:pt x="816" y="224"/>
                  </a:lnTo>
                  <a:lnTo>
                    <a:pt x="818" y="222"/>
                  </a:lnTo>
                  <a:lnTo>
                    <a:pt x="819" y="220"/>
                  </a:lnTo>
                  <a:lnTo>
                    <a:pt x="818" y="217"/>
                  </a:lnTo>
                  <a:lnTo>
                    <a:pt x="815" y="215"/>
                  </a:lnTo>
                  <a:lnTo>
                    <a:pt x="811" y="211"/>
                  </a:lnTo>
                  <a:lnTo>
                    <a:pt x="808" y="209"/>
                  </a:lnTo>
                  <a:lnTo>
                    <a:pt x="805" y="202"/>
                  </a:lnTo>
                  <a:lnTo>
                    <a:pt x="804" y="196"/>
                  </a:lnTo>
                  <a:lnTo>
                    <a:pt x="806" y="191"/>
                  </a:lnTo>
                  <a:lnTo>
                    <a:pt x="809" y="189"/>
                  </a:lnTo>
                  <a:lnTo>
                    <a:pt x="811" y="189"/>
                  </a:lnTo>
                  <a:lnTo>
                    <a:pt x="815" y="187"/>
                  </a:lnTo>
                  <a:lnTo>
                    <a:pt x="818" y="186"/>
                  </a:lnTo>
                  <a:lnTo>
                    <a:pt x="819" y="184"/>
                  </a:lnTo>
                  <a:lnTo>
                    <a:pt x="820" y="182"/>
                  </a:lnTo>
                  <a:lnTo>
                    <a:pt x="819" y="180"/>
                  </a:lnTo>
                  <a:lnTo>
                    <a:pt x="819" y="178"/>
                  </a:lnTo>
                  <a:lnTo>
                    <a:pt x="820" y="175"/>
                  </a:lnTo>
                  <a:lnTo>
                    <a:pt x="820" y="175"/>
                  </a:lnTo>
                  <a:lnTo>
                    <a:pt x="820" y="173"/>
                  </a:lnTo>
                  <a:lnTo>
                    <a:pt x="821" y="170"/>
                  </a:lnTo>
                  <a:lnTo>
                    <a:pt x="821" y="166"/>
                  </a:lnTo>
                  <a:lnTo>
                    <a:pt x="823" y="164"/>
                  </a:lnTo>
                  <a:lnTo>
                    <a:pt x="823" y="163"/>
                  </a:lnTo>
                  <a:lnTo>
                    <a:pt x="835" y="163"/>
                  </a:lnTo>
                  <a:lnTo>
                    <a:pt x="839" y="160"/>
                  </a:lnTo>
                  <a:lnTo>
                    <a:pt x="841" y="158"/>
                  </a:lnTo>
                  <a:lnTo>
                    <a:pt x="844" y="155"/>
                  </a:lnTo>
                  <a:lnTo>
                    <a:pt x="845" y="153"/>
                  </a:lnTo>
                  <a:lnTo>
                    <a:pt x="849" y="149"/>
                  </a:lnTo>
                  <a:lnTo>
                    <a:pt x="851" y="148"/>
                  </a:lnTo>
                  <a:lnTo>
                    <a:pt x="855" y="148"/>
                  </a:lnTo>
                  <a:lnTo>
                    <a:pt x="857" y="148"/>
                  </a:lnTo>
                  <a:lnTo>
                    <a:pt x="862" y="148"/>
                  </a:lnTo>
                  <a:lnTo>
                    <a:pt x="866" y="146"/>
                  </a:lnTo>
                  <a:lnTo>
                    <a:pt x="876" y="145"/>
                  </a:lnTo>
                  <a:lnTo>
                    <a:pt x="885" y="148"/>
                  </a:lnTo>
                  <a:lnTo>
                    <a:pt x="892" y="151"/>
                  </a:lnTo>
                  <a:lnTo>
                    <a:pt x="901" y="164"/>
                  </a:lnTo>
                  <a:lnTo>
                    <a:pt x="906" y="179"/>
                  </a:lnTo>
                  <a:lnTo>
                    <a:pt x="908" y="192"/>
                  </a:lnTo>
                  <a:lnTo>
                    <a:pt x="906" y="207"/>
                  </a:lnTo>
                  <a:lnTo>
                    <a:pt x="900" y="220"/>
                  </a:lnTo>
                  <a:lnTo>
                    <a:pt x="898" y="222"/>
                  </a:lnTo>
                  <a:lnTo>
                    <a:pt x="897" y="225"/>
                  </a:lnTo>
                  <a:lnTo>
                    <a:pt x="896" y="227"/>
                  </a:lnTo>
                  <a:lnTo>
                    <a:pt x="895" y="231"/>
                  </a:lnTo>
                  <a:lnTo>
                    <a:pt x="896" y="233"/>
                  </a:lnTo>
                  <a:lnTo>
                    <a:pt x="897" y="237"/>
                  </a:lnTo>
                  <a:lnTo>
                    <a:pt x="897" y="240"/>
                  </a:lnTo>
                  <a:lnTo>
                    <a:pt x="898" y="241"/>
                  </a:lnTo>
                  <a:lnTo>
                    <a:pt x="900" y="242"/>
                  </a:lnTo>
                  <a:lnTo>
                    <a:pt x="902" y="242"/>
                  </a:lnTo>
                  <a:lnTo>
                    <a:pt x="903" y="242"/>
                  </a:lnTo>
                  <a:lnTo>
                    <a:pt x="905" y="240"/>
                  </a:lnTo>
                  <a:lnTo>
                    <a:pt x="910" y="235"/>
                  </a:lnTo>
                  <a:lnTo>
                    <a:pt x="913" y="230"/>
                  </a:lnTo>
                  <a:lnTo>
                    <a:pt x="918" y="225"/>
                  </a:lnTo>
                  <a:lnTo>
                    <a:pt x="921" y="224"/>
                  </a:lnTo>
                  <a:lnTo>
                    <a:pt x="923" y="224"/>
                  </a:lnTo>
                  <a:lnTo>
                    <a:pt x="925" y="224"/>
                  </a:lnTo>
                  <a:lnTo>
                    <a:pt x="927" y="226"/>
                  </a:lnTo>
                  <a:lnTo>
                    <a:pt x="928" y="227"/>
                  </a:lnTo>
                  <a:lnTo>
                    <a:pt x="930" y="230"/>
                  </a:lnTo>
                  <a:lnTo>
                    <a:pt x="932" y="231"/>
                  </a:lnTo>
                  <a:lnTo>
                    <a:pt x="933" y="232"/>
                  </a:lnTo>
                  <a:lnTo>
                    <a:pt x="935" y="235"/>
                  </a:lnTo>
                  <a:lnTo>
                    <a:pt x="936" y="236"/>
                  </a:lnTo>
                  <a:lnTo>
                    <a:pt x="937" y="238"/>
                  </a:lnTo>
                  <a:lnTo>
                    <a:pt x="940" y="240"/>
                  </a:lnTo>
                  <a:lnTo>
                    <a:pt x="941" y="240"/>
                  </a:lnTo>
                  <a:lnTo>
                    <a:pt x="943" y="240"/>
                  </a:lnTo>
                  <a:lnTo>
                    <a:pt x="945" y="238"/>
                  </a:lnTo>
                  <a:lnTo>
                    <a:pt x="945" y="237"/>
                  </a:lnTo>
                  <a:lnTo>
                    <a:pt x="945" y="236"/>
                  </a:lnTo>
                  <a:lnTo>
                    <a:pt x="946" y="233"/>
                  </a:lnTo>
                  <a:lnTo>
                    <a:pt x="946" y="232"/>
                  </a:lnTo>
                  <a:lnTo>
                    <a:pt x="947" y="231"/>
                  </a:lnTo>
                  <a:lnTo>
                    <a:pt x="950" y="231"/>
                  </a:lnTo>
                  <a:lnTo>
                    <a:pt x="952" y="230"/>
                  </a:lnTo>
                  <a:lnTo>
                    <a:pt x="955" y="230"/>
                  </a:lnTo>
                  <a:lnTo>
                    <a:pt x="957" y="229"/>
                  </a:lnTo>
                  <a:lnTo>
                    <a:pt x="960" y="227"/>
                  </a:lnTo>
                  <a:lnTo>
                    <a:pt x="961" y="227"/>
                  </a:lnTo>
                  <a:lnTo>
                    <a:pt x="962" y="226"/>
                  </a:lnTo>
                  <a:lnTo>
                    <a:pt x="962" y="224"/>
                  </a:lnTo>
                  <a:lnTo>
                    <a:pt x="962" y="222"/>
                  </a:lnTo>
                  <a:lnTo>
                    <a:pt x="962" y="220"/>
                  </a:lnTo>
                  <a:lnTo>
                    <a:pt x="962" y="219"/>
                  </a:lnTo>
                  <a:lnTo>
                    <a:pt x="962" y="217"/>
                  </a:lnTo>
                  <a:lnTo>
                    <a:pt x="961" y="216"/>
                  </a:lnTo>
                  <a:lnTo>
                    <a:pt x="958" y="214"/>
                  </a:lnTo>
                  <a:lnTo>
                    <a:pt x="957" y="211"/>
                  </a:lnTo>
                  <a:lnTo>
                    <a:pt x="956" y="210"/>
                  </a:lnTo>
                  <a:lnTo>
                    <a:pt x="955" y="207"/>
                  </a:lnTo>
                  <a:lnTo>
                    <a:pt x="953" y="205"/>
                  </a:lnTo>
                  <a:lnTo>
                    <a:pt x="955" y="204"/>
                  </a:lnTo>
                  <a:lnTo>
                    <a:pt x="958" y="202"/>
                  </a:lnTo>
                  <a:lnTo>
                    <a:pt x="962" y="202"/>
                  </a:lnTo>
                  <a:lnTo>
                    <a:pt x="966" y="202"/>
                  </a:lnTo>
                  <a:lnTo>
                    <a:pt x="970" y="201"/>
                  </a:lnTo>
                  <a:lnTo>
                    <a:pt x="971" y="200"/>
                  </a:lnTo>
                  <a:lnTo>
                    <a:pt x="971" y="199"/>
                  </a:lnTo>
                  <a:lnTo>
                    <a:pt x="971" y="197"/>
                  </a:lnTo>
                  <a:lnTo>
                    <a:pt x="968" y="196"/>
                  </a:lnTo>
                  <a:lnTo>
                    <a:pt x="967" y="195"/>
                  </a:lnTo>
                  <a:lnTo>
                    <a:pt x="965" y="194"/>
                  </a:lnTo>
                  <a:lnTo>
                    <a:pt x="962" y="194"/>
                  </a:lnTo>
                  <a:lnTo>
                    <a:pt x="952" y="195"/>
                  </a:lnTo>
                  <a:lnTo>
                    <a:pt x="941" y="196"/>
                  </a:lnTo>
                  <a:lnTo>
                    <a:pt x="933" y="194"/>
                  </a:lnTo>
                  <a:lnTo>
                    <a:pt x="926" y="186"/>
                  </a:lnTo>
                  <a:lnTo>
                    <a:pt x="920" y="178"/>
                  </a:lnTo>
                  <a:lnTo>
                    <a:pt x="916" y="170"/>
                  </a:lnTo>
                  <a:lnTo>
                    <a:pt x="912" y="166"/>
                  </a:lnTo>
                  <a:lnTo>
                    <a:pt x="910" y="161"/>
                  </a:lnTo>
                  <a:lnTo>
                    <a:pt x="908" y="155"/>
                  </a:lnTo>
                  <a:lnTo>
                    <a:pt x="910" y="151"/>
                  </a:lnTo>
                  <a:lnTo>
                    <a:pt x="912" y="149"/>
                  </a:lnTo>
                  <a:lnTo>
                    <a:pt x="918" y="149"/>
                  </a:lnTo>
                  <a:lnTo>
                    <a:pt x="931" y="150"/>
                  </a:lnTo>
                  <a:lnTo>
                    <a:pt x="943" y="151"/>
                  </a:lnTo>
                  <a:lnTo>
                    <a:pt x="970" y="151"/>
                  </a:lnTo>
                  <a:lnTo>
                    <a:pt x="979" y="155"/>
                  </a:lnTo>
                  <a:lnTo>
                    <a:pt x="988" y="161"/>
                  </a:lnTo>
                  <a:lnTo>
                    <a:pt x="994" y="169"/>
                  </a:lnTo>
                  <a:lnTo>
                    <a:pt x="1001" y="175"/>
                  </a:lnTo>
                  <a:lnTo>
                    <a:pt x="1003" y="179"/>
                  </a:lnTo>
                  <a:lnTo>
                    <a:pt x="1006" y="181"/>
                  </a:lnTo>
                  <a:lnTo>
                    <a:pt x="1007" y="185"/>
                  </a:lnTo>
                  <a:lnTo>
                    <a:pt x="1008" y="187"/>
                  </a:lnTo>
                  <a:lnTo>
                    <a:pt x="1008" y="190"/>
                  </a:lnTo>
                  <a:lnTo>
                    <a:pt x="1007" y="192"/>
                  </a:lnTo>
                  <a:lnTo>
                    <a:pt x="1004" y="194"/>
                  </a:lnTo>
                  <a:lnTo>
                    <a:pt x="1002" y="195"/>
                  </a:lnTo>
                  <a:lnTo>
                    <a:pt x="998" y="195"/>
                  </a:lnTo>
                  <a:lnTo>
                    <a:pt x="993" y="194"/>
                  </a:lnTo>
                  <a:lnTo>
                    <a:pt x="998" y="200"/>
                  </a:lnTo>
                  <a:lnTo>
                    <a:pt x="1006" y="206"/>
                  </a:lnTo>
                  <a:lnTo>
                    <a:pt x="1013" y="209"/>
                  </a:lnTo>
                  <a:lnTo>
                    <a:pt x="1016" y="209"/>
                  </a:lnTo>
                  <a:lnTo>
                    <a:pt x="1019" y="207"/>
                  </a:lnTo>
                  <a:lnTo>
                    <a:pt x="1023" y="207"/>
                  </a:lnTo>
                  <a:lnTo>
                    <a:pt x="1027" y="206"/>
                  </a:lnTo>
                  <a:lnTo>
                    <a:pt x="1029" y="209"/>
                  </a:lnTo>
                  <a:lnTo>
                    <a:pt x="1031" y="211"/>
                  </a:lnTo>
                  <a:lnTo>
                    <a:pt x="1032" y="212"/>
                  </a:lnTo>
                  <a:lnTo>
                    <a:pt x="1032" y="215"/>
                  </a:lnTo>
                  <a:lnTo>
                    <a:pt x="1032" y="217"/>
                  </a:lnTo>
                  <a:lnTo>
                    <a:pt x="1032" y="221"/>
                  </a:lnTo>
                  <a:lnTo>
                    <a:pt x="1031" y="226"/>
                  </a:lnTo>
                  <a:lnTo>
                    <a:pt x="1029" y="230"/>
                  </a:lnTo>
                  <a:lnTo>
                    <a:pt x="1031" y="235"/>
                  </a:lnTo>
                  <a:lnTo>
                    <a:pt x="1037" y="237"/>
                  </a:lnTo>
                  <a:lnTo>
                    <a:pt x="1042" y="238"/>
                  </a:lnTo>
                  <a:lnTo>
                    <a:pt x="1044" y="241"/>
                  </a:lnTo>
                  <a:lnTo>
                    <a:pt x="1045" y="242"/>
                  </a:lnTo>
                  <a:lnTo>
                    <a:pt x="1045" y="245"/>
                  </a:lnTo>
                  <a:lnTo>
                    <a:pt x="1045" y="247"/>
                  </a:lnTo>
                  <a:lnTo>
                    <a:pt x="1044" y="248"/>
                  </a:lnTo>
                  <a:lnTo>
                    <a:pt x="1042" y="251"/>
                  </a:lnTo>
                  <a:lnTo>
                    <a:pt x="1039" y="253"/>
                  </a:lnTo>
                  <a:lnTo>
                    <a:pt x="1038" y="255"/>
                  </a:lnTo>
                  <a:lnTo>
                    <a:pt x="1037" y="257"/>
                  </a:lnTo>
                  <a:lnTo>
                    <a:pt x="1037" y="260"/>
                  </a:lnTo>
                  <a:lnTo>
                    <a:pt x="1037" y="262"/>
                  </a:lnTo>
                  <a:lnTo>
                    <a:pt x="1038" y="265"/>
                  </a:lnTo>
                  <a:lnTo>
                    <a:pt x="1039" y="267"/>
                  </a:lnTo>
                  <a:lnTo>
                    <a:pt x="1041" y="268"/>
                  </a:lnTo>
                  <a:lnTo>
                    <a:pt x="1043" y="268"/>
                  </a:lnTo>
                  <a:lnTo>
                    <a:pt x="1044" y="266"/>
                  </a:lnTo>
                  <a:lnTo>
                    <a:pt x="1050" y="262"/>
                  </a:lnTo>
                  <a:lnTo>
                    <a:pt x="1055" y="258"/>
                  </a:lnTo>
                  <a:lnTo>
                    <a:pt x="1063" y="256"/>
                  </a:lnTo>
                  <a:lnTo>
                    <a:pt x="1068" y="257"/>
                  </a:lnTo>
                  <a:lnTo>
                    <a:pt x="1069" y="261"/>
                  </a:lnTo>
                  <a:lnTo>
                    <a:pt x="1068" y="266"/>
                  </a:lnTo>
                  <a:lnTo>
                    <a:pt x="1067" y="272"/>
                  </a:lnTo>
                  <a:lnTo>
                    <a:pt x="1064" y="277"/>
                  </a:lnTo>
                  <a:lnTo>
                    <a:pt x="1064" y="281"/>
                  </a:lnTo>
                  <a:lnTo>
                    <a:pt x="1068" y="282"/>
                  </a:lnTo>
                  <a:lnTo>
                    <a:pt x="1069" y="278"/>
                  </a:lnTo>
                  <a:lnTo>
                    <a:pt x="1070" y="275"/>
                  </a:lnTo>
                  <a:lnTo>
                    <a:pt x="1072" y="272"/>
                  </a:lnTo>
                  <a:lnTo>
                    <a:pt x="1074" y="270"/>
                  </a:lnTo>
                  <a:lnTo>
                    <a:pt x="1077" y="268"/>
                  </a:lnTo>
                  <a:lnTo>
                    <a:pt x="1082" y="266"/>
                  </a:lnTo>
                  <a:lnTo>
                    <a:pt x="1090" y="265"/>
                  </a:lnTo>
                  <a:lnTo>
                    <a:pt x="1100" y="266"/>
                  </a:lnTo>
                  <a:lnTo>
                    <a:pt x="1109" y="268"/>
                  </a:lnTo>
                  <a:lnTo>
                    <a:pt x="1117" y="273"/>
                  </a:lnTo>
                  <a:lnTo>
                    <a:pt x="1121" y="282"/>
                  </a:lnTo>
                  <a:lnTo>
                    <a:pt x="1123" y="289"/>
                  </a:lnTo>
                  <a:lnTo>
                    <a:pt x="1119" y="292"/>
                  </a:lnTo>
                  <a:lnTo>
                    <a:pt x="1114" y="294"/>
                  </a:lnTo>
                  <a:lnTo>
                    <a:pt x="1109" y="294"/>
                  </a:lnTo>
                  <a:lnTo>
                    <a:pt x="1107" y="296"/>
                  </a:lnTo>
                  <a:lnTo>
                    <a:pt x="1103" y="297"/>
                  </a:lnTo>
                  <a:lnTo>
                    <a:pt x="1102" y="298"/>
                  </a:lnTo>
                  <a:lnTo>
                    <a:pt x="1099" y="301"/>
                  </a:lnTo>
                  <a:lnTo>
                    <a:pt x="1098" y="301"/>
                  </a:lnTo>
                  <a:lnTo>
                    <a:pt x="1097" y="302"/>
                  </a:lnTo>
                  <a:lnTo>
                    <a:pt x="1097" y="304"/>
                  </a:lnTo>
                  <a:lnTo>
                    <a:pt x="1097" y="306"/>
                  </a:lnTo>
                  <a:lnTo>
                    <a:pt x="1097" y="308"/>
                  </a:lnTo>
                  <a:lnTo>
                    <a:pt x="1098" y="309"/>
                  </a:lnTo>
                  <a:lnTo>
                    <a:pt x="1100" y="309"/>
                  </a:lnTo>
                  <a:lnTo>
                    <a:pt x="1103" y="309"/>
                  </a:lnTo>
                  <a:lnTo>
                    <a:pt x="1105" y="308"/>
                  </a:lnTo>
                  <a:lnTo>
                    <a:pt x="1107" y="308"/>
                  </a:lnTo>
                  <a:lnTo>
                    <a:pt x="1107" y="308"/>
                  </a:lnTo>
                  <a:lnTo>
                    <a:pt x="1112" y="306"/>
                  </a:lnTo>
                  <a:lnTo>
                    <a:pt x="1118" y="304"/>
                  </a:lnTo>
                  <a:lnTo>
                    <a:pt x="1124" y="303"/>
                  </a:lnTo>
                  <a:lnTo>
                    <a:pt x="1129" y="303"/>
                  </a:lnTo>
                  <a:lnTo>
                    <a:pt x="1133" y="308"/>
                  </a:lnTo>
                  <a:lnTo>
                    <a:pt x="1133" y="309"/>
                  </a:lnTo>
                  <a:lnTo>
                    <a:pt x="1133" y="312"/>
                  </a:lnTo>
                  <a:lnTo>
                    <a:pt x="1134" y="314"/>
                  </a:lnTo>
                  <a:lnTo>
                    <a:pt x="1135" y="316"/>
                  </a:lnTo>
                  <a:lnTo>
                    <a:pt x="1136" y="317"/>
                  </a:lnTo>
                  <a:lnTo>
                    <a:pt x="1139" y="317"/>
                  </a:lnTo>
                  <a:lnTo>
                    <a:pt x="1143" y="317"/>
                  </a:lnTo>
                  <a:lnTo>
                    <a:pt x="1145" y="316"/>
                  </a:lnTo>
                  <a:lnTo>
                    <a:pt x="1161" y="316"/>
                  </a:lnTo>
                  <a:lnTo>
                    <a:pt x="1179" y="318"/>
                  </a:lnTo>
                  <a:lnTo>
                    <a:pt x="1181" y="328"/>
                  </a:lnTo>
                  <a:lnTo>
                    <a:pt x="1179" y="335"/>
                  </a:lnTo>
                  <a:lnTo>
                    <a:pt x="1173" y="342"/>
                  </a:lnTo>
                  <a:lnTo>
                    <a:pt x="1164" y="347"/>
                  </a:lnTo>
                  <a:lnTo>
                    <a:pt x="1159" y="348"/>
                  </a:lnTo>
                  <a:lnTo>
                    <a:pt x="1156" y="350"/>
                  </a:lnTo>
                  <a:lnTo>
                    <a:pt x="1153" y="352"/>
                  </a:lnTo>
                  <a:lnTo>
                    <a:pt x="1151" y="354"/>
                  </a:lnTo>
                  <a:lnTo>
                    <a:pt x="1151" y="358"/>
                  </a:lnTo>
                  <a:lnTo>
                    <a:pt x="1151" y="360"/>
                  </a:lnTo>
                  <a:lnTo>
                    <a:pt x="1151" y="363"/>
                  </a:lnTo>
                  <a:lnTo>
                    <a:pt x="1151" y="365"/>
                  </a:lnTo>
                  <a:lnTo>
                    <a:pt x="1154" y="367"/>
                  </a:lnTo>
                  <a:lnTo>
                    <a:pt x="1156" y="368"/>
                  </a:lnTo>
                  <a:lnTo>
                    <a:pt x="1163" y="367"/>
                  </a:lnTo>
                  <a:lnTo>
                    <a:pt x="1168" y="363"/>
                  </a:lnTo>
                  <a:lnTo>
                    <a:pt x="1171" y="358"/>
                  </a:lnTo>
                  <a:lnTo>
                    <a:pt x="1175" y="352"/>
                  </a:lnTo>
                  <a:lnTo>
                    <a:pt x="1179" y="347"/>
                  </a:lnTo>
                  <a:lnTo>
                    <a:pt x="1189" y="344"/>
                  </a:lnTo>
                  <a:lnTo>
                    <a:pt x="1197" y="345"/>
                  </a:lnTo>
                  <a:lnTo>
                    <a:pt x="1207" y="350"/>
                  </a:lnTo>
                  <a:lnTo>
                    <a:pt x="1212" y="358"/>
                  </a:lnTo>
                  <a:lnTo>
                    <a:pt x="1212" y="360"/>
                  </a:lnTo>
                  <a:lnTo>
                    <a:pt x="1212" y="363"/>
                  </a:lnTo>
                  <a:lnTo>
                    <a:pt x="1212" y="364"/>
                  </a:lnTo>
                  <a:lnTo>
                    <a:pt x="1211" y="367"/>
                  </a:lnTo>
                  <a:lnTo>
                    <a:pt x="1210" y="368"/>
                  </a:lnTo>
                  <a:lnTo>
                    <a:pt x="1207" y="368"/>
                  </a:lnTo>
                  <a:lnTo>
                    <a:pt x="1204" y="369"/>
                  </a:lnTo>
                  <a:lnTo>
                    <a:pt x="1202" y="372"/>
                  </a:lnTo>
                  <a:lnTo>
                    <a:pt x="1201" y="375"/>
                  </a:lnTo>
                  <a:lnTo>
                    <a:pt x="1202" y="378"/>
                  </a:lnTo>
                  <a:lnTo>
                    <a:pt x="1205" y="380"/>
                  </a:lnTo>
                  <a:lnTo>
                    <a:pt x="1210" y="384"/>
                  </a:lnTo>
                  <a:lnTo>
                    <a:pt x="1217" y="385"/>
                  </a:lnTo>
                  <a:lnTo>
                    <a:pt x="1224" y="388"/>
                  </a:lnTo>
                  <a:lnTo>
                    <a:pt x="1229" y="391"/>
                  </a:lnTo>
                  <a:lnTo>
                    <a:pt x="1229" y="396"/>
                  </a:lnTo>
                  <a:lnTo>
                    <a:pt x="1226" y="398"/>
                  </a:lnTo>
                  <a:lnTo>
                    <a:pt x="1221" y="396"/>
                  </a:lnTo>
                  <a:lnTo>
                    <a:pt x="1214" y="395"/>
                  </a:lnTo>
                  <a:lnTo>
                    <a:pt x="1207" y="394"/>
                  </a:lnTo>
                  <a:lnTo>
                    <a:pt x="1202" y="394"/>
                  </a:lnTo>
                  <a:lnTo>
                    <a:pt x="1200" y="394"/>
                  </a:lnTo>
                  <a:lnTo>
                    <a:pt x="1197" y="394"/>
                  </a:lnTo>
                  <a:lnTo>
                    <a:pt x="1195" y="394"/>
                  </a:lnTo>
                  <a:lnTo>
                    <a:pt x="1192" y="395"/>
                  </a:lnTo>
                  <a:lnTo>
                    <a:pt x="1189" y="395"/>
                  </a:lnTo>
                  <a:lnTo>
                    <a:pt x="1188" y="396"/>
                  </a:lnTo>
                  <a:lnTo>
                    <a:pt x="1186" y="399"/>
                  </a:lnTo>
                  <a:lnTo>
                    <a:pt x="1188" y="401"/>
                  </a:lnTo>
                  <a:lnTo>
                    <a:pt x="1192" y="408"/>
                  </a:lnTo>
                  <a:lnTo>
                    <a:pt x="1196" y="414"/>
                  </a:lnTo>
                  <a:lnTo>
                    <a:pt x="1197" y="423"/>
                  </a:lnTo>
                  <a:lnTo>
                    <a:pt x="1197" y="426"/>
                  </a:lnTo>
                  <a:lnTo>
                    <a:pt x="1197" y="430"/>
                  </a:lnTo>
                  <a:lnTo>
                    <a:pt x="1199" y="434"/>
                  </a:lnTo>
                  <a:lnTo>
                    <a:pt x="1201" y="437"/>
                  </a:lnTo>
                  <a:lnTo>
                    <a:pt x="1205" y="441"/>
                  </a:lnTo>
                  <a:lnTo>
                    <a:pt x="1221" y="449"/>
                  </a:lnTo>
                  <a:lnTo>
                    <a:pt x="1226" y="452"/>
                  </a:lnTo>
                  <a:lnTo>
                    <a:pt x="1231" y="457"/>
                  </a:lnTo>
                  <a:lnTo>
                    <a:pt x="1235" y="462"/>
                  </a:lnTo>
                  <a:lnTo>
                    <a:pt x="1239" y="466"/>
                  </a:lnTo>
                  <a:lnTo>
                    <a:pt x="1250" y="474"/>
                  </a:lnTo>
                  <a:lnTo>
                    <a:pt x="1262" y="478"/>
                  </a:lnTo>
                  <a:lnTo>
                    <a:pt x="1276" y="481"/>
                  </a:lnTo>
                  <a:lnTo>
                    <a:pt x="1288" y="487"/>
                  </a:lnTo>
                  <a:lnTo>
                    <a:pt x="1292" y="493"/>
                  </a:lnTo>
                  <a:lnTo>
                    <a:pt x="1293" y="501"/>
                  </a:lnTo>
                  <a:lnTo>
                    <a:pt x="1296" y="507"/>
                  </a:lnTo>
                  <a:lnTo>
                    <a:pt x="1301" y="511"/>
                  </a:lnTo>
                  <a:lnTo>
                    <a:pt x="1307" y="515"/>
                  </a:lnTo>
                  <a:lnTo>
                    <a:pt x="1312" y="521"/>
                  </a:lnTo>
                  <a:lnTo>
                    <a:pt x="1317" y="527"/>
                  </a:lnTo>
                  <a:lnTo>
                    <a:pt x="1322" y="529"/>
                  </a:lnTo>
                  <a:lnTo>
                    <a:pt x="1330" y="528"/>
                  </a:lnTo>
                  <a:lnTo>
                    <a:pt x="1337" y="526"/>
                  </a:lnTo>
                  <a:lnTo>
                    <a:pt x="1344" y="524"/>
                  </a:lnTo>
                  <a:lnTo>
                    <a:pt x="1352" y="527"/>
                  </a:lnTo>
                  <a:lnTo>
                    <a:pt x="1358" y="534"/>
                  </a:lnTo>
                  <a:lnTo>
                    <a:pt x="1359" y="546"/>
                  </a:lnTo>
                  <a:lnTo>
                    <a:pt x="1356" y="556"/>
                  </a:lnTo>
                  <a:lnTo>
                    <a:pt x="1349" y="566"/>
                  </a:lnTo>
                  <a:lnTo>
                    <a:pt x="1342" y="573"/>
                  </a:lnTo>
                  <a:lnTo>
                    <a:pt x="1338" y="584"/>
                  </a:lnTo>
                  <a:lnTo>
                    <a:pt x="1335" y="594"/>
                  </a:lnTo>
                  <a:lnTo>
                    <a:pt x="1335" y="595"/>
                  </a:lnTo>
                  <a:lnTo>
                    <a:pt x="1335" y="598"/>
                  </a:lnTo>
                  <a:lnTo>
                    <a:pt x="1335" y="600"/>
                  </a:lnTo>
                  <a:lnTo>
                    <a:pt x="1333" y="603"/>
                  </a:lnTo>
                  <a:lnTo>
                    <a:pt x="1333" y="604"/>
                  </a:lnTo>
                  <a:lnTo>
                    <a:pt x="1331" y="605"/>
                  </a:lnTo>
                  <a:lnTo>
                    <a:pt x="1330" y="604"/>
                  </a:lnTo>
                  <a:lnTo>
                    <a:pt x="1325" y="603"/>
                  </a:lnTo>
                  <a:lnTo>
                    <a:pt x="1321" y="602"/>
                  </a:lnTo>
                  <a:lnTo>
                    <a:pt x="1318" y="600"/>
                  </a:lnTo>
                  <a:lnTo>
                    <a:pt x="1316" y="600"/>
                  </a:lnTo>
                  <a:lnTo>
                    <a:pt x="1315" y="602"/>
                  </a:lnTo>
                  <a:lnTo>
                    <a:pt x="1313" y="604"/>
                  </a:lnTo>
                  <a:lnTo>
                    <a:pt x="1313" y="607"/>
                  </a:lnTo>
                  <a:lnTo>
                    <a:pt x="1313" y="613"/>
                  </a:lnTo>
                  <a:lnTo>
                    <a:pt x="1315" y="615"/>
                  </a:lnTo>
                  <a:lnTo>
                    <a:pt x="1315" y="618"/>
                  </a:lnTo>
                  <a:lnTo>
                    <a:pt x="1315" y="621"/>
                  </a:lnTo>
                  <a:lnTo>
                    <a:pt x="1315" y="624"/>
                  </a:lnTo>
                  <a:lnTo>
                    <a:pt x="1315" y="626"/>
                  </a:lnTo>
                  <a:lnTo>
                    <a:pt x="1313" y="629"/>
                  </a:lnTo>
                  <a:lnTo>
                    <a:pt x="1312" y="630"/>
                  </a:lnTo>
                  <a:lnTo>
                    <a:pt x="1311" y="630"/>
                  </a:lnTo>
                  <a:lnTo>
                    <a:pt x="1308" y="630"/>
                  </a:lnTo>
                  <a:lnTo>
                    <a:pt x="1305" y="628"/>
                  </a:lnTo>
                  <a:lnTo>
                    <a:pt x="1301" y="625"/>
                  </a:lnTo>
                  <a:lnTo>
                    <a:pt x="1293" y="620"/>
                  </a:lnTo>
                  <a:lnTo>
                    <a:pt x="1285" y="615"/>
                  </a:lnTo>
                  <a:lnTo>
                    <a:pt x="1277" y="609"/>
                  </a:lnTo>
                  <a:lnTo>
                    <a:pt x="1272" y="602"/>
                  </a:lnTo>
                  <a:lnTo>
                    <a:pt x="1272" y="595"/>
                  </a:lnTo>
                  <a:lnTo>
                    <a:pt x="1275" y="589"/>
                  </a:lnTo>
                  <a:lnTo>
                    <a:pt x="1278" y="585"/>
                  </a:lnTo>
                  <a:lnTo>
                    <a:pt x="1283" y="582"/>
                  </a:lnTo>
                  <a:lnTo>
                    <a:pt x="1286" y="578"/>
                  </a:lnTo>
                  <a:lnTo>
                    <a:pt x="1286" y="573"/>
                  </a:lnTo>
                  <a:lnTo>
                    <a:pt x="1282" y="571"/>
                  </a:lnTo>
                  <a:lnTo>
                    <a:pt x="1276" y="572"/>
                  </a:lnTo>
                  <a:lnTo>
                    <a:pt x="1268" y="573"/>
                  </a:lnTo>
                  <a:lnTo>
                    <a:pt x="1260" y="574"/>
                  </a:lnTo>
                  <a:lnTo>
                    <a:pt x="1255" y="573"/>
                  </a:lnTo>
                  <a:lnTo>
                    <a:pt x="1249" y="566"/>
                  </a:lnTo>
                  <a:lnTo>
                    <a:pt x="1241" y="558"/>
                  </a:lnTo>
                  <a:lnTo>
                    <a:pt x="1234" y="552"/>
                  </a:lnTo>
                  <a:lnTo>
                    <a:pt x="1230" y="553"/>
                  </a:lnTo>
                  <a:lnTo>
                    <a:pt x="1229" y="559"/>
                  </a:lnTo>
                  <a:lnTo>
                    <a:pt x="1229" y="567"/>
                  </a:lnTo>
                  <a:lnTo>
                    <a:pt x="1230" y="573"/>
                  </a:lnTo>
                  <a:lnTo>
                    <a:pt x="1229" y="578"/>
                  </a:lnTo>
                  <a:lnTo>
                    <a:pt x="1226" y="580"/>
                  </a:lnTo>
                  <a:lnTo>
                    <a:pt x="1222" y="578"/>
                  </a:lnTo>
                  <a:lnTo>
                    <a:pt x="1217" y="575"/>
                  </a:lnTo>
                  <a:lnTo>
                    <a:pt x="1212" y="572"/>
                  </a:lnTo>
                  <a:lnTo>
                    <a:pt x="1207" y="568"/>
                  </a:lnTo>
                  <a:lnTo>
                    <a:pt x="1202" y="568"/>
                  </a:lnTo>
                  <a:lnTo>
                    <a:pt x="1206" y="578"/>
                  </a:lnTo>
                  <a:lnTo>
                    <a:pt x="1211" y="588"/>
                  </a:lnTo>
                  <a:lnTo>
                    <a:pt x="1219" y="598"/>
                  </a:lnTo>
                  <a:lnTo>
                    <a:pt x="1229" y="604"/>
                  </a:lnTo>
                  <a:lnTo>
                    <a:pt x="1235" y="612"/>
                  </a:lnTo>
                  <a:lnTo>
                    <a:pt x="1240" y="621"/>
                  </a:lnTo>
                  <a:lnTo>
                    <a:pt x="1245" y="630"/>
                  </a:lnTo>
                  <a:lnTo>
                    <a:pt x="1252" y="638"/>
                  </a:lnTo>
                  <a:lnTo>
                    <a:pt x="1256" y="640"/>
                  </a:lnTo>
                  <a:lnTo>
                    <a:pt x="1261" y="643"/>
                  </a:lnTo>
                  <a:lnTo>
                    <a:pt x="1266" y="645"/>
                  </a:lnTo>
                  <a:lnTo>
                    <a:pt x="1270" y="649"/>
                  </a:lnTo>
                  <a:lnTo>
                    <a:pt x="1273" y="653"/>
                  </a:lnTo>
                  <a:lnTo>
                    <a:pt x="1275" y="656"/>
                  </a:lnTo>
                  <a:lnTo>
                    <a:pt x="1276" y="661"/>
                  </a:lnTo>
                  <a:lnTo>
                    <a:pt x="1277" y="666"/>
                  </a:lnTo>
                  <a:lnTo>
                    <a:pt x="1285" y="676"/>
                  </a:lnTo>
                  <a:lnTo>
                    <a:pt x="1292" y="685"/>
                  </a:lnTo>
                  <a:lnTo>
                    <a:pt x="1300" y="694"/>
                  </a:lnTo>
                  <a:lnTo>
                    <a:pt x="1303" y="706"/>
                  </a:lnTo>
                  <a:lnTo>
                    <a:pt x="1302" y="711"/>
                  </a:lnTo>
                  <a:lnTo>
                    <a:pt x="1301" y="716"/>
                  </a:lnTo>
                  <a:lnTo>
                    <a:pt x="1300" y="721"/>
                  </a:lnTo>
                  <a:lnTo>
                    <a:pt x="1301" y="727"/>
                  </a:lnTo>
                  <a:lnTo>
                    <a:pt x="1302" y="733"/>
                  </a:lnTo>
                  <a:lnTo>
                    <a:pt x="1302" y="741"/>
                  </a:lnTo>
                  <a:lnTo>
                    <a:pt x="1298" y="747"/>
                  </a:lnTo>
                  <a:lnTo>
                    <a:pt x="1290" y="750"/>
                  </a:lnTo>
                  <a:lnTo>
                    <a:pt x="1280" y="750"/>
                  </a:lnTo>
                  <a:lnTo>
                    <a:pt x="1270" y="745"/>
                  </a:lnTo>
                  <a:lnTo>
                    <a:pt x="1261" y="740"/>
                  </a:lnTo>
                  <a:lnTo>
                    <a:pt x="1255" y="732"/>
                  </a:lnTo>
                  <a:lnTo>
                    <a:pt x="1251" y="727"/>
                  </a:lnTo>
                  <a:lnTo>
                    <a:pt x="1245" y="720"/>
                  </a:lnTo>
                  <a:lnTo>
                    <a:pt x="1235" y="712"/>
                  </a:lnTo>
                  <a:lnTo>
                    <a:pt x="1225" y="705"/>
                  </a:lnTo>
                  <a:lnTo>
                    <a:pt x="1215" y="699"/>
                  </a:lnTo>
                  <a:lnTo>
                    <a:pt x="1206" y="695"/>
                  </a:lnTo>
                  <a:lnTo>
                    <a:pt x="1200" y="695"/>
                  </a:lnTo>
                  <a:lnTo>
                    <a:pt x="1202" y="707"/>
                  </a:lnTo>
                  <a:lnTo>
                    <a:pt x="1207" y="716"/>
                  </a:lnTo>
                  <a:lnTo>
                    <a:pt x="1215" y="725"/>
                  </a:lnTo>
                  <a:lnTo>
                    <a:pt x="1226" y="732"/>
                  </a:lnTo>
                  <a:lnTo>
                    <a:pt x="1239" y="742"/>
                  </a:lnTo>
                  <a:lnTo>
                    <a:pt x="1250" y="752"/>
                  </a:lnTo>
                  <a:lnTo>
                    <a:pt x="1260" y="766"/>
                  </a:lnTo>
                  <a:lnTo>
                    <a:pt x="1261" y="769"/>
                  </a:lnTo>
                  <a:lnTo>
                    <a:pt x="1261" y="773"/>
                  </a:lnTo>
                  <a:lnTo>
                    <a:pt x="1261" y="777"/>
                  </a:lnTo>
                  <a:lnTo>
                    <a:pt x="1261" y="779"/>
                  </a:lnTo>
                  <a:lnTo>
                    <a:pt x="1259" y="782"/>
                  </a:lnTo>
                  <a:lnTo>
                    <a:pt x="1257" y="784"/>
                  </a:lnTo>
                  <a:lnTo>
                    <a:pt x="1251" y="786"/>
                  </a:lnTo>
                  <a:lnTo>
                    <a:pt x="1244" y="783"/>
                  </a:lnTo>
                  <a:lnTo>
                    <a:pt x="1237" y="779"/>
                  </a:lnTo>
                  <a:lnTo>
                    <a:pt x="1231" y="776"/>
                  </a:lnTo>
                  <a:lnTo>
                    <a:pt x="1222" y="773"/>
                  </a:lnTo>
                  <a:lnTo>
                    <a:pt x="1214" y="769"/>
                  </a:lnTo>
                  <a:lnTo>
                    <a:pt x="1205" y="763"/>
                  </a:lnTo>
                  <a:lnTo>
                    <a:pt x="1189" y="747"/>
                  </a:lnTo>
                  <a:lnTo>
                    <a:pt x="1183" y="742"/>
                  </a:lnTo>
                  <a:lnTo>
                    <a:pt x="1174" y="741"/>
                  </a:lnTo>
                  <a:lnTo>
                    <a:pt x="1166" y="740"/>
                  </a:lnTo>
                  <a:lnTo>
                    <a:pt x="1164" y="737"/>
                  </a:lnTo>
                  <a:lnTo>
                    <a:pt x="1161" y="735"/>
                  </a:lnTo>
                  <a:lnTo>
                    <a:pt x="1159" y="732"/>
                  </a:lnTo>
                  <a:lnTo>
                    <a:pt x="1158" y="730"/>
                  </a:lnTo>
                  <a:lnTo>
                    <a:pt x="1155" y="728"/>
                  </a:lnTo>
                  <a:lnTo>
                    <a:pt x="1153" y="727"/>
                  </a:lnTo>
                  <a:lnTo>
                    <a:pt x="1149" y="727"/>
                  </a:lnTo>
                  <a:lnTo>
                    <a:pt x="1140" y="725"/>
                  </a:lnTo>
                  <a:lnTo>
                    <a:pt x="1135" y="720"/>
                  </a:lnTo>
                  <a:lnTo>
                    <a:pt x="1131" y="712"/>
                  </a:lnTo>
                  <a:lnTo>
                    <a:pt x="1130" y="705"/>
                  </a:lnTo>
                  <a:lnTo>
                    <a:pt x="1130" y="699"/>
                  </a:lnTo>
                  <a:lnTo>
                    <a:pt x="1130" y="695"/>
                  </a:lnTo>
                  <a:lnTo>
                    <a:pt x="1129" y="694"/>
                  </a:lnTo>
                  <a:lnTo>
                    <a:pt x="1126" y="692"/>
                  </a:lnTo>
                  <a:lnTo>
                    <a:pt x="1124" y="692"/>
                  </a:lnTo>
                  <a:lnTo>
                    <a:pt x="1121" y="691"/>
                  </a:lnTo>
                  <a:lnTo>
                    <a:pt x="1119" y="691"/>
                  </a:lnTo>
                  <a:lnTo>
                    <a:pt x="1118" y="690"/>
                  </a:lnTo>
                  <a:lnTo>
                    <a:pt x="1113" y="686"/>
                  </a:lnTo>
                  <a:lnTo>
                    <a:pt x="1109" y="681"/>
                  </a:lnTo>
                  <a:lnTo>
                    <a:pt x="1105" y="675"/>
                  </a:lnTo>
                  <a:lnTo>
                    <a:pt x="1102" y="670"/>
                  </a:lnTo>
                  <a:lnTo>
                    <a:pt x="1099" y="665"/>
                  </a:lnTo>
                  <a:lnTo>
                    <a:pt x="1097" y="661"/>
                  </a:lnTo>
                  <a:lnTo>
                    <a:pt x="1093" y="659"/>
                  </a:lnTo>
                  <a:lnTo>
                    <a:pt x="1088" y="656"/>
                  </a:lnTo>
                  <a:lnTo>
                    <a:pt x="1084" y="654"/>
                  </a:lnTo>
                  <a:lnTo>
                    <a:pt x="1080" y="651"/>
                  </a:lnTo>
                  <a:lnTo>
                    <a:pt x="1078" y="650"/>
                  </a:lnTo>
                  <a:lnTo>
                    <a:pt x="1075" y="650"/>
                  </a:lnTo>
                  <a:lnTo>
                    <a:pt x="1074" y="650"/>
                  </a:lnTo>
                  <a:lnTo>
                    <a:pt x="1072" y="651"/>
                  </a:lnTo>
                  <a:lnTo>
                    <a:pt x="1068" y="654"/>
                  </a:lnTo>
                  <a:lnTo>
                    <a:pt x="1063" y="654"/>
                  </a:lnTo>
                  <a:lnTo>
                    <a:pt x="1057" y="651"/>
                  </a:lnTo>
                  <a:lnTo>
                    <a:pt x="1050" y="649"/>
                  </a:lnTo>
                  <a:lnTo>
                    <a:pt x="1044" y="645"/>
                  </a:lnTo>
                  <a:lnTo>
                    <a:pt x="1039" y="645"/>
                  </a:lnTo>
                  <a:lnTo>
                    <a:pt x="1037" y="649"/>
                  </a:lnTo>
                  <a:lnTo>
                    <a:pt x="1036" y="651"/>
                  </a:lnTo>
                  <a:lnTo>
                    <a:pt x="1036" y="654"/>
                  </a:lnTo>
                  <a:lnTo>
                    <a:pt x="1036" y="656"/>
                  </a:lnTo>
                  <a:lnTo>
                    <a:pt x="1036" y="658"/>
                  </a:lnTo>
                  <a:lnTo>
                    <a:pt x="1034" y="659"/>
                  </a:lnTo>
                  <a:lnTo>
                    <a:pt x="1032" y="659"/>
                  </a:lnTo>
                  <a:lnTo>
                    <a:pt x="1029" y="660"/>
                  </a:lnTo>
                  <a:lnTo>
                    <a:pt x="1027" y="660"/>
                  </a:lnTo>
                  <a:lnTo>
                    <a:pt x="1024" y="660"/>
                  </a:lnTo>
                  <a:lnTo>
                    <a:pt x="1022" y="660"/>
                  </a:lnTo>
                  <a:lnTo>
                    <a:pt x="1019" y="660"/>
                  </a:lnTo>
                  <a:lnTo>
                    <a:pt x="1017" y="661"/>
                  </a:lnTo>
                  <a:lnTo>
                    <a:pt x="1013" y="664"/>
                  </a:lnTo>
                  <a:lnTo>
                    <a:pt x="1007" y="666"/>
                  </a:lnTo>
                  <a:lnTo>
                    <a:pt x="998" y="664"/>
                  </a:lnTo>
                  <a:lnTo>
                    <a:pt x="989" y="660"/>
                  </a:lnTo>
                  <a:lnTo>
                    <a:pt x="982" y="654"/>
                  </a:lnTo>
                  <a:lnTo>
                    <a:pt x="977" y="649"/>
                  </a:lnTo>
                  <a:lnTo>
                    <a:pt x="977" y="638"/>
                  </a:lnTo>
                  <a:lnTo>
                    <a:pt x="981" y="628"/>
                  </a:lnTo>
                  <a:lnTo>
                    <a:pt x="984" y="618"/>
                  </a:lnTo>
                  <a:lnTo>
                    <a:pt x="988" y="607"/>
                  </a:lnTo>
                  <a:lnTo>
                    <a:pt x="992" y="600"/>
                  </a:lnTo>
                  <a:lnTo>
                    <a:pt x="998" y="599"/>
                  </a:lnTo>
                  <a:lnTo>
                    <a:pt x="1006" y="599"/>
                  </a:lnTo>
                  <a:lnTo>
                    <a:pt x="1013" y="602"/>
                  </a:lnTo>
                  <a:lnTo>
                    <a:pt x="1022" y="604"/>
                  </a:lnTo>
                  <a:lnTo>
                    <a:pt x="1033" y="605"/>
                  </a:lnTo>
                  <a:lnTo>
                    <a:pt x="1047" y="605"/>
                  </a:lnTo>
                  <a:lnTo>
                    <a:pt x="1062" y="604"/>
                  </a:lnTo>
                  <a:lnTo>
                    <a:pt x="1073" y="599"/>
                  </a:lnTo>
                  <a:lnTo>
                    <a:pt x="1075" y="598"/>
                  </a:lnTo>
                  <a:lnTo>
                    <a:pt x="1078" y="595"/>
                  </a:lnTo>
                  <a:lnTo>
                    <a:pt x="1078" y="593"/>
                  </a:lnTo>
                  <a:lnTo>
                    <a:pt x="1078" y="589"/>
                  </a:lnTo>
                  <a:lnTo>
                    <a:pt x="1078" y="587"/>
                  </a:lnTo>
                  <a:lnTo>
                    <a:pt x="1078" y="582"/>
                  </a:lnTo>
                  <a:lnTo>
                    <a:pt x="1077" y="579"/>
                  </a:lnTo>
                  <a:lnTo>
                    <a:pt x="1074" y="575"/>
                  </a:lnTo>
                  <a:lnTo>
                    <a:pt x="1072" y="573"/>
                  </a:lnTo>
                  <a:lnTo>
                    <a:pt x="1068" y="571"/>
                  </a:lnTo>
                  <a:lnTo>
                    <a:pt x="1065" y="566"/>
                  </a:lnTo>
                  <a:lnTo>
                    <a:pt x="1067" y="559"/>
                  </a:lnTo>
                  <a:lnTo>
                    <a:pt x="1072" y="554"/>
                  </a:lnTo>
                  <a:lnTo>
                    <a:pt x="1077" y="548"/>
                  </a:lnTo>
                  <a:lnTo>
                    <a:pt x="1082" y="544"/>
                  </a:lnTo>
                  <a:lnTo>
                    <a:pt x="1087" y="541"/>
                  </a:lnTo>
                  <a:lnTo>
                    <a:pt x="1094" y="541"/>
                  </a:lnTo>
                  <a:lnTo>
                    <a:pt x="1100" y="542"/>
                  </a:lnTo>
                  <a:lnTo>
                    <a:pt x="1107" y="542"/>
                  </a:lnTo>
                  <a:lnTo>
                    <a:pt x="1114" y="542"/>
                  </a:lnTo>
                  <a:lnTo>
                    <a:pt x="1121" y="543"/>
                  </a:lnTo>
                  <a:lnTo>
                    <a:pt x="1128" y="547"/>
                  </a:lnTo>
                  <a:lnTo>
                    <a:pt x="1130" y="552"/>
                  </a:lnTo>
                  <a:lnTo>
                    <a:pt x="1133" y="561"/>
                  </a:lnTo>
                  <a:lnTo>
                    <a:pt x="1136" y="568"/>
                  </a:lnTo>
                  <a:lnTo>
                    <a:pt x="1141" y="574"/>
                  </a:lnTo>
                  <a:lnTo>
                    <a:pt x="1145" y="575"/>
                  </a:lnTo>
                  <a:lnTo>
                    <a:pt x="1153" y="573"/>
                  </a:lnTo>
                  <a:lnTo>
                    <a:pt x="1160" y="568"/>
                  </a:lnTo>
                  <a:lnTo>
                    <a:pt x="1169" y="563"/>
                  </a:lnTo>
                  <a:lnTo>
                    <a:pt x="1175" y="557"/>
                  </a:lnTo>
                  <a:lnTo>
                    <a:pt x="1176" y="549"/>
                  </a:lnTo>
                  <a:lnTo>
                    <a:pt x="1175" y="547"/>
                  </a:lnTo>
                  <a:lnTo>
                    <a:pt x="1171" y="544"/>
                  </a:lnTo>
                  <a:lnTo>
                    <a:pt x="1169" y="542"/>
                  </a:lnTo>
                  <a:lnTo>
                    <a:pt x="1166" y="538"/>
                  </a:lnTo>
                  <a:lnTo>
                    <a:pt x="1164" y="534"/>
                  </a:lnTo>
                  <a:lnTo>
                    <a:pt x="1163" y="532"/>
                  </a:lnTo>
                  <a:lnTo>
                    <a:pt x="1161" y="531"/>
                  </a:lnTo>
                  <a:lnTo>
                    <a:pt x="1159" y="528"/>
                  </a:lnTo>
                  <a:lnTo>
                    <a:pt x="1158" y="526"/>
                  </a:lnTo>
                  <a:lnTo>
                    <a:pt x="1154" y="524"/>
                  </a:lnTo>
                  <a:lnTo>
                    <a:pt x="1151" y="523"/>
                  </a:lnTo>
                  <a:lnTo>
                    <a:pt x="1148" y="523"/>
                  </a:lnTo>
                  <a:lnTo>
                    <a:pt x="1144" y="522"/>
                  </a:lnTo>
                  <a:lnTo>
                    <a:pt x="1141" y="522"/>
                  </a:lnTo>
                  <a:lnTo>
                    <a:pt x="1138" y="523"/>
                  </a:lnTo>
                  <a:lnTo>
                    <a:pt x="1135" y="524"/>
                  </a:lnTo>
                  <a:lnTo>
                    <a:pt x="1133" y="527"/>
                  </a:lnTo>
                  <a:lnTo>
                    <a:pt x="1130" y="529"/>
                  </a:lnTo>
                  <a:lnTo>
                    <a:pt x="1129" y="532"/>
                  </a:lnTo>
                  <a:lnTo>
                    <a:pt x="1128" y="533"/>
                  </a:lnTo>
                  <a:lnTo>
                    <a:pt x="1126" y="536"/>
                  </a:lnTo>
                  <a:lnTo>
                    <a:pt x="1123" y="537"/>
                  </a:lnTo>
                  <a:lnTo>
                    <a:pt x="1118" y="537"/>
                  </a:lnTo>
                  <a:lnTo>
                    <a:pt x="1110" y="538"/>
                  </a:lnTo>
                  <a:lnTo>
                    <a:pt x="1104" y="538"/>
                  </a:lnTo>
                  <a:lnTo>
                    <a:pt x="1098" y="537"/>
                  </a:lnTo>
                  <a:lnTo>
                    <a:pt x="1094" y="534"/>
                  </a:lnTo>
                  <a:lnTo>
                    <a:pt x="1094" y="526"/>
                  </a:lnTo>
                  <a:lnTo>
                    <a:pt x="1098" y="517"/>
                  </a:lnTo>
                  <a:lnTo>
                    <a:pt x="1102" y="508"/>
                  </a:lnTo>
                  <a:lnTo>
                    <a:pt x="1103" y="497"/>
                  </a:lnTo>
                  <a:lnTo>
                    <a:pt x="1102" y="486"/>
                  </a:lnTo>
                  <a:lnTo>
                    <a:pt x="1099" y="475"/>
                  </a:lnTo>
                  <a:lnTo>
                    <a:pt x="1097" y="470"/>
                  </a:lnTo>
                  <a:lnTo>
                    <a:pt x="1094" y="466"/>
                  </a:lnTo>
                  <a:lnTo>
                    <a:pt x="1090" y="462"/>
                  </a:lnTo>
                  <a:lnTo>
                    <a:pt x="1087" y="460"/>
                  </a:lnTo>
                  <a:lnTo>
                    <a:pt x="1084" y="456"/>
                  </a:lnTo>
                  <a:lnTo>
                    <a:pt x="1080" y="452"/>
                  </a:lnTo>
                  <a:lnTo>
                    <a:pt x="1077" y="449"/>
                  </a:lnTo>
                  <a:lnTo>
                    <a:pt x="1073" y="445"/>
                  </a:lnTo>
                  <a:lnTo>
                    <a:pt x="1069" y="442"/>
                  </a:lnTo>
                  <a:lnTo>
                    <a:pt x="1065" y="437"/>
                  </a:lnTo>
                  <a:lnTo>
                    <a:pt x="1062" y="432"/>
                  </a:lnTo>
                  <a:lnTo>
                    <a:pt x="1057" y="425"/>
                  </a:lnTo>
                  <a:lnTo>
                    <a:pt x="1049" y="420"/>
                  </a:lnTo>
                  <a:lnTo>
                    <a:pt x="1042" y="420"/>
                  </a:lnTo>
                  <a:lnTo>
                    <a:pt x="1039" y="421"/>
                  </a:lnTo>
                  <a:lnTo>
                    <a:pt x="1036" y="423"/>
                  </a:lnTo>
                  <a:lnTo>
                    <a:pt x="1033" y="424"/>
                  </a:lnTo>
                  <a:lnTo>
                    <a:pt x="1031" y="425"/>
                  </a:lnTo>
                  <a:lnTo>
                    <a:pt x="1028" y="426"/>
                  </a:lnTo>
                  <a:lnTo>
                    <a:pt x="1024" y="425"/>
                  </a:lnTo>
                  <a:lnTo>
                    <a:pt x="1021" y="425"/>
                  </a:lnTo>
                  <a:lnTo>
                    <a:pt x="1018" y="424"/>
                  </a:lnTo>
                  <a:lnTo>
                    <a:pt x="1014" y="423"/>
                  </a:lnTo>
                  <a:lnTo>
                    <a:pt x="1012" y="420"/>
                  </a:lnTo>
                  <a:lnTo>
                    <a:pt x="1011" y="419"/>
                  </a:lnTo>
                  <a:lnTo>
                    <a:pt x="1009" y="416"/>
                  </a:lnTo>
                  <a:lnTo>
                    <a:pt x="1011" y="414"/>
                  </a:lnTo>
                  <a:lnTo>
                    <a:pt x="1013" y="411"/>
                  </a:lnTo>
                  <a:lnTo>
                    <a:pt x="1016" y="411"/>
                  </a:lnTo>
                  <a:lnTo>
                    <a:pt x="1018" y="410"/>
                  </a:lnTo>
                  <a:lnTo>
                    <a:pt x="1021" y="410"/>
                  </a:lnTo>
                  <a:lnTo>
                    <a:pt x="1023" y="410"/>
                  </a:lnTo>
                  <a:lnTo>
                    <a:pt x="1026" y="409"/>
                  </a:lnTo>
                  <a:lnTo>
                    <a:pt x="1027" y="406"/>
                  </a:lnTo>
                  <a:lnTo>
                    <a:pt x="1028" y="405"/>
                  </a:lnTo>
                  <a:lnTo>
                    <a:pt x="1027" y="401"/>
                  </a:lnTo>
                  <a:lnTo>
                    <a:pt x="1027" y="399"/>
                  </a:lnTo>
                  <a:lnTo>
                    <a:pt x="1024" y="396"/>
                  </a:lnTo>
                  <a:lnTo>
                    <a:pt x="1022" y="394"/>
                  </a:lnTo>
                  <a:lnTo>
                    <a:pt x="1018" y="393"/>
                  </a:lnTo>
                  <a:lnTo>
                    <a:pt x="1016" y="391"/>
                  </a:lnTo>
                  <a:lnTo>
                    <a:pt x="1014" y="391"/>
                  </a:lnTo>
                  <a:lnTo>
                    <a:pt x="1012" y="393"/>
                  </a:lnTo>
                  <a:lnTo>
                    <a:pt x="1009" y="394"/>
                  </a:lnTo>
                  <a:lnTo>
                    <a:pt x="1008" y="395"/>
                  </a:lnTo>
                  <a:lnTo>
                    <a:pt x="1006" y="396"/>
                  </a:lnTo>
                  <a:lnTo>
                    <a:pt x="1004" y="396"/>
                  </a:lnTo>
                  <a:lnTo>
                    <a:pt x="1002" y="395"/>
                  </a:lnTo>
                  <a:lnTo>
                    <a:pt x="999" y="393"/>
                  </a:lnTo>
                  <a:lnTo>
                    <a:pt x="997" y="391"/>
                  </a:lnTo>
                  <a:lnTo>
                    <a:pt x="996" y="389"/>
                  </a:lnTo>
                  <a:lnTo>
                    <a:pt x="996" y="386"/>
                  </a:lnTo>
                  <a:lnTo>
                    <a:pt x="996" y="384"/>
                  </a:lnTo>
                  <a:lnTo>
                    <a:pt x="998" y="383"/>
                  </a:lnTo>
                  <a:lnTo>
                    <a:pt x="999" y="380"/>
                  </a:lnTo>
                  <a:lnTo>
                    <a:pt x="1002" y="378"/>
                  </a:lnTo>
                  <a:lnTo>
                    <a:pt x="1003" y="376"/>
                  </a:lnTo>
                  <a:lnTo>
                    <a:pt x="1003" y="374"/>
                  </a:lnTo>
                  <a:lnTo>
                    <a:pt x="1003" y="373"/>
                  </a:lnTo>
                  <a:lnTo>
                    <a:pt x="1002" y="372"/>
                  </a:lnTo>
                  <a:lnTo>
                    <a:pt x="999" y="372"/>
                  </a:lnTo>
                  <a:lnTo>
                    <a:pt x="997" y="372"/>
                  </a:lnTo>
                  <a:lnTo>
                    <a:pt x="994" y="372"/>
                  </a:lnTo>
                  <a:lnTo>
                    <a:pt x="993" y="370"/>
                  </a:lnTo>
                  <a:lnTo>
                    <a:pt x="989" y="370"/>
                  </a:lnTo>
                  <a:lnTo>
                    <a:pt x="987" y="369"/>
                  </a:lnTo>
                  <a:lnTo>
                    <a:pt x="984" y="368"/>
                  </a:lnTo>
                  <a:lnTo>
                    <a:pt x="983" y="368"/>
                  </a:lnTo>
                  <a:lnTo>
                    <a:pt x="979" y="365"/>
                  </a:lnTo>
                  <a:lnTo>
                    <a:pt x="978" y="363"/>
                  </a:lnTo>
                  <a:lnTo>
                    <a:pt x="978" y="359"/>
                  </a:lnTo>
                  <a:lnTo>
                    <a:pt x="979" y="357"/>
                  </a:lnTo>
                  <a:lnTo>
                    <a:pt x="979" y="353"/>
                  </a:lnTo>
                  <a:lnTo>
                    <a:pt x="981" y="349"/>
                  </a:lnTo>
                  <a:lnTo>
                    <a:pt x="979" y="347"/>
                  </a:lnTo>
                  <a:lnTo>
                    <a:pt x="978" y="343"/>
                  </a:lnTo>
                  <a:lnTo>
                    <a:pt x="977" y="339"/>
                  </a:lnTo>
                  <a:lnTo>
                    <a:pt x="976" y="335"/>
                  </a:lnTo>
                  <a:lnTo>
                    <a:pt x="973" y="333"/>
                  </a:lnTo>
                  <a:lnTo>
                    <a:pt x="972" y="332"/>
                  </a:lnTo>
                  <a:lnTo>
                    <a:pt x="967" y="326"/>
                  </a:lnTo>
                  <a:lnTo>
                    <a:pt x="958" y="323"/>
                  </a:lnTo>
                  <a:lnTo>
                    <a:pt x="950" y="323"/>
                  </a:lnTo>
                  <a:lnTo>
                    <a:pt x="941" y="326"/>
                  </a:lnTo>
                  <a:lnTo>
                    <a:pt x="942" y="328"/>
                  </a:lnTo>
                  <a:lnTo>
                    <a:pt x="943" y="329"/>
                  </a:lnTo>
                  <a:lnTo>
                    <a:pt x="946" y="332"/>
                  </a:lnTo>
                  <a:lnTo>
                    <a:pt x="948" y="334"/>
                  </a:lnTo>
                  <a:lnTo>
                    <a:pt x="951" y="338"/>
                  </a:lnTo>
                  <a:lnTo>
                    <a:pt x="953" y="340"/>
                  </a:lnTo>
                  <a:lnTo>
                    <a:pt x="956" y="343"/>
                  </a:lnTo>
                  <a:lnTo>
                    <a:pt x="958" y="344"/>
                  </a:lnTo>
                  <a:lnTo>
                    <a:pt x="960" y="344"/>
                  </a:lnTo>
                  <a:lnTo>
                    <a:pt x="961" y="348"/>
                  </a:lnTo>
                  <a:lnTo>
                    <a:pt x="962" y="350"/>
                  </a:lnTo>
                  <a:lnTo>
                    <a:pt x="961" y="353"/>
                  </a:lnTo>
                  <a:lnTo>
                    <a:pt x="960" y="355"/>
                  </a:lnTo>
                  <a:lnTo>
                    <a:pt x="957" y="357"/>
                  </a:lnTo>
                  <a:lnTo>
                    <a:pt x="955" y="358"/>
                  </a:lnTo>
                  <a:lnTo>
                    <a:pt x="951" y="359"/>
                  </a:lnTo>
                  <a:lnTo>
                    <a:pt x="948" y="359"/>
                  </a:lnTo>
                  <a:lnTo>
                    <a:pt x="945" y="360"/>
                  </a:lnTo>
                  <a:lnTo>
                    <a:pt x="941" y="360"/>
                  </a:lnTo>
                  <a:lnTo>
                    <a:pt x="926" y="355"/>
                  </a:lnTo>
                  <a:lnTo>
                    <a:pt x="910" y="352"/>
                  </a:lnTo>
                  <a:lnTo>
                    <a:pt x="903" y="355"/>
                  </a:lnTo>
                  <a:lnTo>
                    <a:pt x="897" y="358"/>
                  </a:lnTo>
                  <a:lnTo>
                    <a:pt x="890" y="360"/>
                  </a:lnTo>
                  <a:lnTo>
                    <a:pt x="872" y="359"/>
                  </a:lnTo>
                  <a:lnTo>
                    <a:pt x="854" y="358"/>
                  </a:lnTo>
                  <a:lnTo>
                    <a:pt x="827" y="358"/>
                  </a:lnTo>
                  <a:lnTo>
                    <a:pt x="815" y="357"/>
                  </a:lnTo>
                  <a:lnTo>
                    <a:pt x="805" y="353"/>
                  </a:lnTo>
                  <a:lnTo>
                    <a:pt x="794" y="349"/>
                  </a:lnTo>
                  <a:lnTo>
                    <a:pt x="784" y="347"/>
                  </a:lnTo>
                  <a:lnTo>
                    <a:pt x="773" y="347"/>
                  </a:lnTo>
                  <a:lnTo>
                    <a:pt x="764" y="345"/>
                  </a:lnTo>
                  <a:lnTo>
                    <a:pt x="755" y="342"/>
                  </a:lnTo>
                  <a:lnTo>
                    <a:pt x="744" y="333"/>
                  </a:lnTo>
                  <a:lnTo>
                    <a:pt x="734" y="323"/>
                  </a:lnTo>
                  <a:lnTo>
                    <a:pt x="732" y="322"/>
                  </a:lnTo>
                  <a:lnTo>
                    <a:pt x="729" y="319"/>
                  </a:lnTo>
                  <a:lnTo>
                    <a:pt x="727" y="318"/>
                  </a:lnTo>
                  <a:lnTo>
                    <a:pt x="723" y="316"/>
                  </a:lnTo>
                  <a:lnTo>
                    <a:pt x="720" y="313"/>
                  </a:lnTo>
                  <a:lnTo>
                    <a:pt x="719" y="311"/>
                  </a:lnTo>
                  <a:lnTo>
                    <a:pt x="719" y="308"/>
                  </a:lnTo>
                  <a:lnTo>
                    <a:pt x="719" y="304"/>
                  </a:lnTo>
                  <a:lnTo>
                    <a:pt x="719" y="301"/>
                  </a:lnTo>
                  <a:lnTo>
                    <a:pt x="722" y="299"/>
                  </a:lnTo>
                  <a:lnTo>
                    <a:pt x="723" y="297"/>
                  </a:lnTo>
                  <a:lnTo>
                    <a:pt x="725" y="297"/>
                  </a:lnTo>
                  <a:lnTo>
                    <a:pt x="729" y="297"/>
                  </a:lnTo>
                  <a:lnTo>
                    <a:pt x="734" y="298"/>
                  </a:lnTo>
                  <a:lnTo>
                    <a:pt x="742" y="301"/>
                  </a:lnTo>
                  <a:lnTo>
                    <a:pt x="748" y="303"/>
                  </a:lnTo>
                  <a:lnTo>
                    <a:pt x="755" y="303"/>
                  </a:lnTo>
                  <a:lnTo>
                    <a:pt x="756" y="302"/>
                  </a:lnTo>
                  <a:lnTo>
                    <a:pt x="756" y="302"/>
                  </a:lnTo>
                  <a:lnTo>
                    <a:pt x="755" y="301"/>
                  </a:lnTo>
                  <a:lnTo>
                    <a:pt x="754" y="298"/>
                  </a:lnTo>
                  <a:lnTo>
                    <a:pt x="753" y="297"/>
                  </a:lnTo>
                  <a:lnTo>
                    <a:pt x="750" y="294"/>
                  </a:lnTo>
                  <a:lnTo>
                    <a:pt x="749" y="293"/>
                  </a:lnTo>
                  <a:lnTo>
                    <a:pt x="748" y="292"/>
                  </a:lnTo>
                  <a:lnTo>
                    <a:pt x="737" y="289"/>
                  </a:lnTo>
                  <a:lnTo>
                    <a:pt x="724" y="287"/>
                  </a:lnTo>
                  <a:lnTo>
                    <a:pt x="714" y="283"/>
                  </a:lnTo>
                  <a:lnTo>
                    <a:pt x="705" y="277"/>
                  </a:lnTo>
                  <a:lnTo>
                    <a:pt x="704" y="270"/>
                  </a:lnTo>
                  <a:lnTo>
                    <a:pt x="705" y="262"/>
                  </a:lnTo>
                  <a:lnTo>
                    <a:pt x="705" y="253"/>
                  </a:lnTo>
                  <a:lnTo>
                    <a:pt x="705" y="232"/>
                  </a:lnTo>
                  <a:lnTo>
                    <a:pt x="710" y="215"/>
                  </a:lnTo>
                  <a:lnTo>
                    <a:pt x="718" y="199"/>
                  </a:lnTo>
                  <a:lnTo>
                    <a:pt x="727" y="182"/>
                  </a:lnTo>
                  <a:lnTo>
                    <a:pt x="730" y="179"/>
                  </a:lnTo>
                  <a:lnTo>
                    <a:pt x="733" y="174"/>
                  </a:lnTo>
                  <a:lnTo>
                    <a:pt x="737" y="169"/>
                  </a:lnTo>
                  <a:lnTo>
                    <a:pt x="739" y="165"/>
                  </a:lnTo>
                  <a:lnTo>
                    <a:pt x="750" y="160"/>
                  </a:lnTo>
                  <a:lnTo>
                    <a:pt x="760" y="154"/>
                  </a:lnTo>
                  <a:lnTo>
                    <a:pt x="775" y="145"/>
                  </a:lnTo>
                  <a:lnTo>
                    <a:pt x="791" y="140"/>
                  </a:lnTo>
                  <a:lnTo>
                    <a:pt x="809" y="139"/>
                  </a:lnTo>
                  <a:close/>
                  <a:moveTo>
                    <a:pt x="641" y="130"/>
                  </a:moveTo>
                  <a:lnTo>
                    <a:pt x="653" y="133"/>
                  </a:lnTo>
                  <a:lnTo>
                    <a:pt x="658" y="133"/>
                  </a:lnTo>
                  <a:lnTo>
                    <a:pt x="661" y="134"/>
                  </a:lnTo>
                  <a:lnTo>
                    <a:pt x="664" y="134"/>
                  </a:lnTo>
                  <a:lnTo>
                    <a:pt x="668" y="135"/>
                  </a:lnTo>
                  <a:lnTo>
                    <a:pt x="672" y="135"/>
                  </a:lnTo>
                  <a:lnTo>
                    <a:pt x="690" y="135"/>
                  </a:lnTo>
                  <a:lnTo>
                    <a:pt x="698" y="134"/>
                  </a:lnTo>
                  <a:lnTo>
                    <a:pt x="705" y="135"/>
                  </a:lnTo>
                  <a:lnTo>
                    <a:pt x="712" y="138"/>
                  </a:lnTo>
                  <a:lnTo>
                    <a:pt x="714" y="143"/>
                  </a:lnTo>
                  <a:lnTo>
                    <a:pt x="712" y="150"/>
                  </a:lnTo>
                  <a:lnTo>
                    <a:pt x="703" y="155"/>
                  </a:lnTo>
                  <a:lnTo>
                    <a:pt x="693" y="158"/>
                  </a:lnTo>
                  <a:lnTo>
                    <a:pt x="690" y="159"/>
                  </a:lnTo>
                  <a:lnTo>
                    <a:pt x="688" y="160"/>
                  </a:lnTo>
                  <a:lnTo>
                    <a:pt x="688" y="161"/>
                  </a:lnTo>
                  <a:lnTo>
                    <a:pt x="688" y="163"/>
                  </a:lnTo>
                  <a:lnTo>
                    <a:pt x="688" y="164"/>
                  </a:lnTo>
                  <a:lnTo>
                    <a:pt x="688" y="165"/>
                  </a:lnTo>
                  <a:lnTo>
                    <a:pt x="687" y="169"/>
                  </a:lnTo>
                  <a:lnTo>
                    <a:pt x="685" y="171"/>
                  </a:lnTo>
                  <a:lnTo>
                    <a:pt x="684" y="173"/>
                  </a:lnTo>
                  <a:lnTo>
                    <a:pt x="683" y="175"/>
                  </a:lnTo>
                  <a:lnTo>
                    <a:pt x="683" y="179"/>
                  </a:lnTo>
                  <a:lnTo>
                    <a:pt x="678" y="181"/>
                  </a:lnTo>
                  <a:lnTo>
                    <a:pt x="674" y="185"/>
                  </a:lnTo>
                  <a:lnTo>
                    <a:pt x="672" y="187"/>
                  </a:lnTo>
                  <a:lnTo>
                    <a:pt x="669" y="191"/>
                  </a:lnTo>
                  <a:lnTo>
                    <a:pt x="668" y="195"/>
                  </a:lnTo>
                  <a:lnTo>
                    <a:pt x="667" y="199"/>
                  </a:lnTo>
                  <a:lnTo>
                    <a:pt x="666" y="201"/>
                  </a:lnTo>
                  <a:lnTo>
                    <a:pt x="664" y="204"/>
                  </a:lnTo>
                  <a:lnTo>
                    <a:pt x="658" y="209"/>
                  </a:lnTo>
                  <a:lnTo>
                    <a:pt x="652" y="209"/>
                  </a:lnTo>
                  <a:lnTo>
                    <a:pt x="644" y="206"/>
                  </a:lnTo>
                  <a:lnTo>
                    <a:pt x="637" y="202"/>
                  </a:lnTo>
                  <a:lnTo>
                    <a:pt x="629" y="201"/>
                  </a:lnTo>
                  <a:lnTo>
                    <a:pt x="627" y="201"/>
                  </a:lnTo>
                  <a:lnTo>
                    <a:pt x="626" y="202"/>
                  </a:lnTo>
                  <a:lnTo>
                    <a:pt x="624" y="204"/>
                  </a:lnTo>
                  <a:lnTo>
                    <a:pt x="626" y="205"/>
                  </a:lnTo>
                  <a:lnTo>
                    <a:pt x="627" y="206"/>
                  </a:lnTo>
                  <a:lnTo>
                    <a:pt x="628" y="207"/>
                  </a:lnTo>
                  <a:lnTo>
                    <a:pt x="629" y="209"/>
                  </a:lnTo>
                  <a:lnTo>
                    <a:pt x="631" y="210"/>
                  </a:lnTo>
                  <a:lnTo>
                    <a:pt x="632" y="211"/>
                  </a:lnTo>
                  <a:lnTo>
                    <a:pt x="634" y="216"/>
                  </a:lnTo>
                  <a:lnTo>
                    <a:pt x="634" y="222"/>
                  </a:lnTo>
                  <a:lnTo>
                    <a:pt x="632" y="229"/>
                  </a:lnTo>
                  <a:lnTo>
                    <a:pt x="627" y="233"/>
                  </a:lnTo>
                  <a:lnTo>
                    <a:pt x="622" y="238"/>
                  </a:lnTo>
                  <a:lnTo>
                    <a:pt x="614" y="243"/>
                  </a:lnTo>
                  <a:lnTo>
                    <a:pt x="607" y="247"/>
                  </a:lnTo>
                  <a:lnTo>
                    <a:pt x="601" y="250"/>
                  </a:lnTo>
                  <a:lnTo>
                    <a:pt x="593" y="247"/>
                  </a:lnTo>
                  <a:lnTo>
                    <a:pt x="590" y="241"/>
                  </a:lnTo>
                  <a:lnTo>
                    <a:pt x="587" y="235"/>
                  </a:lnTo>
                  <a:lnTo>
                    <a:pt x="585" y="229"/>
                  </a:lnTo>
                  <a:lnTo>
                    <a:pt x="583" y="216"/>
                  </a:lnTo>
                  <a:lnTo>
                    <a:pt x="586" y="204"/>
                  </a:lnTo>
                  <a:lnTo>
                    <a:pt x="587" y="191"/>
                  </a:lnTo>
                  <a:lnTo>
                    <a:pt x="588" y="184"/>
                  </a:lnTo>
                  <a:lnTo>
                    <a:pt x="591" y="176"/>
                  </a:lnTo>
                  <a:lnTo>
                    <a:pt x="596" y="170"/>
                  </a:lnTo>
                  <a:lnTo>
                    <a:pt x="603" y="165"/>
                  </a:lnTo>
                  <a:lnTo>
                    <a:pt x="606" y="165"/>
                  </a:lnTo>
                  <a:lnTo>
                    <a:pt x="607" y="163"/>
                  </a:lnTo>
                  <a:lnTo>
                    <a:pt x="607" y="161"/>
                  </a:lnTo>
                  <a:lnTo>
                    <a:pt x="607" y="159"/>
                  </a:lnTo>
                  <a:lnTo>
                    <a:pt x="605" y="156"/>
                  </a:lnTo>
                  <a:lnTo>
                    <a:pt x="603" y="155"/>
                  </a:lnTo>
                  <a:lnTo>
                    <a:pt x="602" y="153"/>
                  </a:lnTo>
                  <a:lnTo>
                    <a:pt x="601" y="150"/>
                  </a:lnTo>
                  <a:lnTo>
                    <a:pt x="600" y="149"/>
                  </a:lnTo>
                  <a:lnTo>
                    <a:pt x="600" y="146"/>
                  </a:lnTo>
                  <a:lnTo>
                    <a:pt x="601" y="144"/>
                  </a:lnTo>
                  <a:lnTo>
                    <a:pt x="603" y="143"/>
                  </a:lnTo>
                  <a:lnTo>
                    <a:pt x="607" y="140"/>
                  </a:lnTo>
                  <a:lnTo>
                    <a:pt x="609" y="139"/>
                  </a:lnTo>
                  <a:lnTo>
                    <a:pt x="613" y="138"/>
                  </a:lnTo>
                  <a:lnTo>
                    <a:pt x="627" y="133"/>
                  </a:lnTo>
                  <a:lnTo>
                    <a:pt x="641" y="130"/>
                  </a:lnTo>
                  <a:close/>
                  <a:moveTo>
                    <a:pt x="2471" y="129"/>
                  </a:moveTo>
                  <a:lnTo>
                    <a:pt x="2472" y="130"/>
                  </a:lnTo>
                  <a:lnTo>
                    <a:pt x="2476" y="132"/>
                  </a:lnTo>
                  <a:lnTo>
                    <a:pt x="2478" y="133"/>
                  </a:lnTo>
                  <a:lnTo>
                    <a:pt x="2481" y="133"/>
                  </a:lnTo>
                  <a:lnTo>
                    <a:pt x="2481" y="139"/>
                  </a:lnTo>
                  <a:lnTo>
                    <a:pt x="2478" y="138"/>
                  </a:lnTo>
                  <a:lnTo>
                    <a:pt x="2476" y="136"/>
                  </a:lnTo>
                  <a:lnTo>
                    <a:pt x="2472" y="133"/>
                  </a:lnTo>
                  <a:lnTo>
                    <a:pt x="2471" y="132"/>
                  </a:lnTo>
                  <a:lnTo>
                    <a:pt x="2471" y="130"/>
                  </a:lnTo>
                  <a:lnTo>
                    <a:pt x="2471" y="129"/>
                  </a:lnTo>
                  <a:lnTo>
                    <a:pt x="2471" y="129"/>
                  </a:lnTo>
                  <a:close/>
                  <a:moveTo>
                    <a:pt x="2626" y="108"/>
                  </a:moveTo>
                  <a:lnTo>
                    <a:pt x="2628" y="108"/>
                  </a:lnTo>
                  <a:lnTo>
                    <a:pt x="2629" y="109"/>
                  </a:lnTo>
                  <a:lnTo>
                    <a:pt x="2630" y="110"/>
                  </a:lnTo>
                  <a:lnTo>
                    <a:pt x="2633" y="110"/>
                  </a:lnTo>
                  <a:lnTo>
                    <a:pt x="2635" y="112"/>
                  </a:lnTo>
                  <a:lnTo>
                    <a:pt x="2635" y="113"/>
                  </a:lnTo>
                  <a:lnTo>
                    <a:pt x="2635" y="114"/>
                  </a:lnTo>
                  <a:lnTo>
                    <a:pt x="2634" y="115"/>
                  </a:lnTo>
                  <a:lnTo>
                    <a:pt x="2634" y="115"/>
                  </a:lnTo>
                  <a:lnTo>
                    <a:pt x="2631" y="114"/>
                  </a:lnTo>
                  <a:lnTo>
                    <a:pt x="2631" y="114"/>
                  </a:lnTo>
                  <a:lnTo>
                    <a:pt x="2630" y="113"/>
                  </a:lnTo>
                  <a:lnTo>
                    <a:pt x="2629" y="112"/>
                  </a:lnTo>
                  <a:lnTo>
                    <a:pt x="2629" y="110"/>
                  </a:lnTo>
                  <a:lnTo>
                    <a:pt x="2628" y="109"/>
                  </a:lnTo>
                  <a:lnTo>
                    <a:pt x="2626" y="108"/>
                  </a:lnTo>
                  <a:lnTo>
                    <a:pt x="2626" y="108"/>
                  </a:lnTo>
                  <a:close/>
                  <a:moveTo>
                    <a:pt x="2594" y="107"/>
                  </a:moveTo>
                  <a:lnTo>
                    <a:pt x="2595" y="108"/>
                  </a:lnTo>
                  <a:lnTo>
                    <a:pt x="2596" y="108"/>
                  </a:lnTo>
                  <a:lnTo>
                    <a:pt x="2599" y="110"/>
                  </a:lnTo>
                  <a:lnTo>
                    <a:pt x="2600" y="113"/>
                  </a:lnTo>
                  <a:lnTo>
                    <a:pt x="2603" y="115"/>
                  </a:lnTo>
                  <a:lnTo>
                    <a:pt x="2605" y="115"/>
                  </a:lnTo>
                  <a:lnTo>
                    <a:pt x="2606" y="115"/>
                  </a:lnTo>
                  <a:lnTo>
                    <a:pt x="2608" y="114"/>
                  </a:lnTo>
                  <a:lnTo>
                    <a:pt x="2608" y="113"/>
                  </a:lnTo>
                  <a:lnTo>
                    <a:pt x="2609" y="113"/>
                  </a:lnTo>
                  <a:lnTo>
                    <a:pt x="2610" y="113"/>
                  </a:lnTo>
                  <a:lnTo>
                    <a:pt x="2613" y="114"/>
                  </a:lnTo>
                  <a:lnTo>
                    <a:pt x="2614" y="115"/>
                  </a:lnTo>
                  <a:lnTo>
                    <a:pt x="2615" y="118"/>
                  </a:lnTo>
                  <a:lnTo>
                    <a:pt x="2616" y="120"/>
                  </a:lnTo>
                  <a:lnTo>
                    <a:pt x="2616" y="123"/>
                  </a:lnTo>
                  <a:lnTo>
                    <a:pt x="2618" y="123"/>
                  </a:lnTo>
                  <a:lnTo>
                    <a:pt x="2616" y="124"/>
                  </a:lnTo>
                  <a:lnTo>
                    <a:pt x="2615" y="123"/>
                  </a:lnTo>
                  <a:lnTo>
                    <a:pt x="2614" y="123"/>
                  </a:lnTo>
                  <a:lnTo>
                    <a:pt x="2613" y="123"/>
                  </a:lnTo>
                  <a:lnTo>
                    <a:pt x="2611" y="123"/>
                  </a:lnTo>
                  <a:lnTo>
                    <a:pt x="2610" y="123"/>
                  </a:lnTo>
                  <a:lnTo>
                    <a:pt x="2608" y="122"/>
                  </a:lnTo>
                  <a:lnTo>
                    <a:pt x="2606" y="122"/>
                  </a:lnTo>
                  <a:lnTo>
                    <a:pt x="2605" y="122"/>
                  </a:lnTo>
                  <a:lnTo>
                    <a:pt x="2605" y="123"/>
                  </a:lnTo>
                  <a:lnTo>
                    <a:pt x="2608" y="125"/>
                  </a:lnTo>
                  <a:lnTo>
                    <a:pt x="2610" y="129"/>
                  </a:lnTo>
                  <a:lnTo>
                    <a:pt x="2613" y="132"/>
                  </a:lnTo>
                  <a:lnTo>
                    <a:pt x="2615" y="135"/>
                  </a:lnTo>
                  <a:lnTo>
                    <a:pt x="2616" y="138"/>
                  </a:lnTo>
                  <a:lnTo>
                    <a:pt x="2616" y="139"/>
                  </a:lnTo>
                  <a:lnTo>
                    <a:pt x="2616" y="140"/>
                  </a:lnTo>
                  <a:lnTo>
                    <a:pt x="2616" y="141"/>
                  </a:lnTo>
                  <a:lnTo>
                    <a:pt x="2618" y="143"/>
                  </a:lnTo>
                  <a:lnTo>
                    <a:pt x="2619" y="145"/>
                  </a:lnTo>
                  <a:lnTo>
                    <a:pt x="2620" y="148"/>
                  </a:lnTo>
                  <a:lnTo>
                    <a:pt x="2621" y="150"/>
                  </a:lnTo>
                  <a:lnTo>
                    <a:pt x="2621" y="153"/>
                  </a:lnTo>
                  <a:lnTo>
                    <a:pt x="2623" y="154"/>
                  </a:lnTo>
                  <a:lnTo>
                    <a:pt x="2623" y="155"/>
                  </a:lnTo>
                  <a:lnTo>
                    <a:pt x="2621" y="155"/>
                  </a:lnTo>
                  <a:lnTo>
                    <a:pt x="2620" y="155"/>
                  </a:lnTo>
                  <a:lnTo>
                    <a:pt x="2619" y="155"/>
                  </a:lnTo>
                  <a:lnTo>
                    <a:pt x="2618" y="155"/>
                  </a:lnTo>
                  <a:lnTo>
                    <a:pt x="2616" y="155"/>
                  </a:lnTo>
                  <a:lnTo>
                    <a:pt x="2615" y="154"/>
                  </a:lnTo>
                  <a:lnTo>
                    <a:pt x="2615" y="155"/>
                  </a:lnTo>
                  <a:lnTo>
                    <a:pt x="2615" y="156"/>
                  </a:lnTo>
                  <a:lnTo>
                    <a:pt x="2615" y="158"/>
                  </a:lnTo>
                  <a:lnTo>
                    <a:pt x="2615" y="159"/>
                  </a:lnTo>
                  <a:lnTo>
                    <a:pt x="2616" y="161"/>
                  </a:lnTo>
                  <a:lnTo>
                    <a:pt x="2616" y="163"/>
                  </a:lnTo>
                  <a:lnTo>
                    <a:pt x="2618" y="164"/>
                  </a:lnTo>
                  <a:lnTo>
                    <a:pt x="2620" y="165"/>
                  </a:lnTo>
                  <a:lnTo>
                    <a:pt x="2621" y="165"/>
                  </a:lnTo>
                  <a:lnTo>
                    <a:pt x="2621" y="168"/>
                  </a:lnTo>
                  <a:lnTo>
                    <a:pt x="2624" y="168"/>
                  </a:lnTo>
                  <a:lnTo>
                    <a:pt x="2626" y="170"/>
                  </a:lnTo>
                  <a:lnTo>
                    <a:pt x="2626" y="173"/>
                  </a:lnTo>
                  <a:lnTo>
                    <a:pt x="2628" y="173"/>
                  </a:lnTo>
                  <a:lnTo>
                    <a:pt x="2628" y="174"/>
                  </a:lnTo>
                  <a:lnTo>
                    <a:pt x="2629" y="176"/>
                  </a:lnTo>
                  <a:lnTo>
                    <a:pt x="2630" y="178"/>
                  </a:lnTo>
                  <a:lnTo>
                    <a:pt x="2631" y="179"/>
                  </a:lnTo>
                  <a:lnTo>
                    <a:pt x="2633" y="180"/>
                  </a:lnTo>
                  <a:lnTo>
                    <a:pt x="2633" y="182"/>
                  </a:lnTo>
                  <a:lnTo>
                    <a:pt x="2633" y="184"/>
                  </a:lnTo>
                  <a:lnTo>
                    <a:pt x="2631" y="185"/>
                  </a:lnTo>
                  <a:lnTo>
                    <a:pt x="2630" y="185"/>
                  </a:lnTo>
                  <a:lnTo>
                    <a:pt x="2630" y="186"/>
                  </a:lnTo>
                  <a:lnTo>
                    <a:pt x="2629" y="187"/>
                  </a:lnTo>
                  <a:lnTo>
                    <a:pt x="2630" y="189"/>
                  </a:lnTo>
                  <a:lnTo>
                    <a:pt x="2630" y="191"/>
                  </a:lnTo>
                  <a:lnTo>
                    <a:pt x="2629" y="192"/>
                  </a:lnTo>
                  <a:lnTo>
                    <a:pt x="2629" y="194"/>
                  </a:lnTo>
                  <a:lnTo>
                    <a:pt x="2626" y="194"/>
                  </a:lnTo>
                  <a:lnTo>
                    <a:pt x="2626" y="194"/>
                  </a:lnTo>
                  <a:lnTo>
                    <a:pt x="2625" y="192"/>
                  </a:lnTo>
                  <a:lnTo>
                    <a:pt x="2624" y="191"/>
                  </a:lnTo>
                  <a:lnTo>
                    <a:pt x="2621" y="189"/>
                  </a:lnTo>
                  <a:lnTo>
                    <a:pt x="2620" y="189"/>
                  </a:lnTo>
                  <a:lnTo>
                    <a:pt x="2619" y="189"/>
                  </a:lnTo>
                  <a:lnTo>
                    <a:pt x="2619" y="190"/>
                  </a:lnTo>
                  <a:lnTo>
                    <a:pt x="2618" y="190"/>
                  </a:lnTo>
                  <a:lnTo>
                    <a:pt x="2616" y="189"/>
                  </a:lnTo>
                  <a:lnTo>
                    <a:pt x="2615" y="189"/>
                  </a:lnTo>
                  <a:lnTo>
                    <a:pt x="2614" y="187"/>
                  </a:lnTo>
                  <a:lnTo>
                    <a:pt x="2613" y="185"/>
                  </a:lnTo>
                  <a:lnTo>
                    <a:pt x="2611" y="184"/>
                  </a:lnTo>
                  <a:lnTo>
                    <a:pt x="2610" y="181"/>
                  </a:lnTo>
                  <a:lnTo>
                    <a:pt x="2609" y="180"/>
                  </a:lnTo>
                  <a:lnTo>
                    <a:pt x="2608" y="179"/>
                  </a:lnTo>
                  <a:lnTo>
                    <a:pt x="2606" y="179"/>
                  </a:lnTo>
                  <a:lnTo>
                    <a:pt x="2605" y="176"/>
                  </a:lnTo>
                  <a:lnTo>
                    <a:pt x="2604" y="176"/>
                  </a:lnTo>
                  <a:lnTo>
                    <a:pt x="2603" y="175"/>
                  </a:lnTo>
                  <a:lnTo>
                    <a:pt x="2603" y="173"/>
                  </a:lnTo>
                  <a:lnTo>
                    <a:pt x="2603" y="171"/>
                  </a:lnTo>
                  <a:lnTo>
                    <a:pt x="2603" y="170"/>
                  </a:lnTo>
                  <a:lnTo>
                    <a:pt x="2600" y="166"/>
                  </a:lnTo>
                  <a:lnTo>
                    <a:pt x="2596" y="164"/>
                  </a:lnTo>
                  <a:lnTo>
                    <a:pt x="2593" y="161"/>
                  </a:lnTo>
                  <a:lnTo>
                    <a:pt x="2588" y="160"/>
                  </a:lnTo>
                  <a:lnTo>
                    <a:pt x="2586" y="155"/>
                  </a:lnTo>
                  <a:lnTo>
                    <a:pt x="2585" y="150"/>
                  </a:lnTo>
                  <a:lnTo>
                    <a:pt x="2585" y="145"/>
                  </a:lnTo>
                  <a:lnTo>
                    <a:pt x="2585" y="144"/>
                  </a:lnTo>
                  <a:lnTo>
                    <a:pt x="2585" y="141"/>
                  </a:lnTo>
                  <a:lnTo>
                    <a:pt x="2585" y="140"/>
                  </a:lnTo>
                  <a:lnTo>
                    <a:pt x="2584" y="139"/>
                  </a:lnTo>
                  <a:lnTo>
                    <a:pt x="2584" y="138"/>
                  </a:lnTo>
                  <a:lnTo>
                    <a:pt x="2585" y="138"/>
                  </a:lnTo>
                  <a:lnTo>
                    <a:pt x="2585" y="138"/>
                  </a:lnTo>
                  <a:lnTo>
                    <a:pt x="2588" y="139"/>
                  </a:lnTo>
                  <a:lnTo>
                    <a:pt x="2589" y="140"/>
                  </a:lnTo>
                  <a:lnTo>
                    <a:pt x="2590" y="143"/>
                  </a:lnTo>
                  <a:lnTo>
                    <a:pt x="2593" y="145"/>
                  </a:lnTo>
                  <a:lnTo>
                    <a:pt x="2594" y="148"/>
                  </a:lnTo>
                  <a:lnTo>
                    <a:pt x="2594" y="148"/>
                  </a:lnTo>
                  <a:lnTo>
                    <a:pt x="2595" y="149"/>
                  </a:lnTo>
                  <a:lnTo>
                    <a:pt x="2598" y="149"/>
                  </a:lnTo>
                  <a:lnTo>
                    <a:pt x="2599" y="150"/>
                  </a:lnTo>
                  <a:lnTo>
                    <a:pt x="2599" y="149"/>
                  </a:lnTo>
                  <a:lnTo>
                    <a:pt x="2599" y="148"/>
                  </a:lnTo>
                  <a:lnTo>
                    <a:pt x="2598" y="146"/>
                  </a:lnTo>
                  <a:lnTo>
                    <a:pt x="2596" y="144"/>
                  </a:lnTo>
                  <a:lnTo>
                    <a:pt x="2596" y="143"/>
                  </a:lnTo>
                  <a:lnTo>
                    <a:pt x="2594" y="140"/>
                  </a:lnTo>
                  <a:lnTo>
                    <a:pt x="2591" y="139"/>
                  </a:lnTo>
                  <a:lnTo>
                    <a:pt x="2588" y="138"/>
                  </a:lnTo>
                  <a:lnTo>
                    <a:pt x="2588" y="135"/>
                  </a:lnTo>
                  <a:lnTo>
                    <a:pt x="2586" y="133"/>
                  </a:lnTo>
                  <a:lnTo>
                    <a:pt x="2586" y="130"/>
                  </a:lnTo>
                  <a:lnTo>
                    <a:pt x="2585" y="128"/>
                  </a:lnTo>
                  <a:lnTo>
                    <a:pt x="2584" y="125"/>
                  </a:lnTo>
                  <a:lnTo>
                    <a:pt x="2583" y="124"/>
                  </a:lnTo>
                  <a:lnTo>
                    <a:pt x="2584" y="124"/>
                  </a:lnTo>
                  <a:lnTo>
                    <a:pt x="2584" y="124"/>
                  </a:lnTo>
                  <a:lnTo>
                    <a:pt x="2585" y="125"/>
                  </a:lnTo>
                  <a:lnTo>
                    <a:pt x="2588" y="125"/>
                  </a:lnTo>
                  <a:lnTo>
                    <a:pt x="2589" y="127"/>
                  </a:lnTo>
                  <a:lnTo>
                    <a:pt x="2591" y="128"/>
                  </a:lnTo>
                  <a:lnTo>
                    <a:pt x="2594" y="130"/>
                  </a:lnTo>
                  <a:lnTo>
                    <a:pt x="2596" y="132"/>
                  </a:lnTo>
                  <a:lnTo>
                    <a:pt x="2599" y="133"/>
                  </a:lnTo>
                  <a:lnTo>
                    <a:pt x="2599" y="125"/>
                  </a:lnTo>
                  <a:lnTo>
                    <a:pt x="2598" y="124"/>
                  </a:lnTo>
                  <a:lnTo>
                    <a:pt x="2595" y="122"/>
                  </a:lnTo>
                  <a:lnTo>
                    <a:pt x="2594" y="120"/>
                  </a:lnTo>
                  <a:lnTo>
                    <a:pt x="2594" y="120"/>
                  </a:lnTo>
                  <a:lnTo>
                    <a:pt x="2590" y="119"/>
                  </a:lnTo>
                  <a:lnTo>
                    <a:pt x="2589" y="118"/>
                  </a:lnTo>
                  <a:lnTo>
                    <a:pt x="2588" y="115"/>
                  </a:lnTo>
                  <a:lnTo>
                    <a:pt x="2588" y="114"/>
                  </a:lnTo>
                  <a:lnTo>
                    <a:pt x="2588" y="113"/>
                  </a:lnTo>
                  <a:lnTo>
                    <a:pt x="2589" y="113"/>
                  </a:lnTo>
                  <a:lnTo>
                    <a:pt x="2591" y="113"/>
                  </a:lnTo>
                  <a:lnTo>
                    <a:pt x="2593" y="114"/>
                  </a:lnTo>
                  <a:lnTo>
                    <a:pt x="2593" y="114"/>
                  </a:lnTo>
                  <a:lnTo>
                    <a:pt x="2594" y="113"/>
                  </a:lnTo>
                  <a:lnTo>
                    <a:pt x="2594" y="110"/>
                  </a:lnTo>
                  <a:lnTo>
                    <a:pt x="2594" y="108"/>
                  </a:lnTo>
                  <a:lnTo>
                    <a:pt x="2594" y="108"/>
                  </a:lnTo>
                  <a:lnTo>
                    <a:pt x="2594" y="108"/>
                  </a:lnTo>
                  <a:lnTo>
                    <a:pt x="2594" y="107"/>
                  </a:lnTo>
                  <a:close/>
                  <a:moveTo>
                    <a:pt x="2266" y="63"/>
                  </a:moveTo>
                  <a:lnTo>
                    <a:pt x="2266" y="63"/>
                  </a:lnTo>
                  <a:lnTo>
                    <a:pt x="2268" y="64"/>
                  </a:lnTo>
                  <a:lnTo>
                    <a:pt x="2269" y="67"/>
                  </a:lnTo>
                  <a:lnTo>
                    <a:pt x="2270" y="69"/>
                  </a:lnTo>
                  <a:lnTo>
                    <a:pt x="2273" y="72"/>
                  </a:lnTo>
                  <a:lnTo>
                    <a:pt x="2274" y="72"/>
                  </a:lnTo>
                  <a:lnTo>
                    <a:pt x="2275" y="72"/>
                  </a:lnTo>
                  <a:lnTo>
                    <a:pt x="2276" y="71"/>
                  </a:lnTo>
                  <a:lnTo>
                    <a:pt x="2276" y="69"/>
                  </a:lnTo>
                  <a:lnTo>
                    <a:pt x="2278" y="68"/>
                  </a:lnTo>
                  <a:lnTo>
                    <a:pt x="2280" y="69"/>
                  </a:lnTo>
                  <a:lnTo>
                    <a:pt x="2281" y="72"/>
                  </a:lnTo>
                  <a:lnTo>
                    <a:pt x="2283" y="74"/>
                  </a:lnTo>
                  <a:lnTo>
                    <a:pt x="2284" y="77"/>
                  </a:lnTo>
                  <a:lnTo>
                    <a:pt x="2285" y="78"/>
                  </a:lnTo>
                  <a:lnTo>
                    <a:pt x="2285" y="79"/>
                  </a:lnTo>
                  <a:lnTo>
                    <a:pt x="2284" y="79"/>
                  </a:lnTo>
                  <a:lnTo>
                    <a:pt x="2284" y="81"/>
                  </a:lnTo>
                  <a:lnTo>
                    <a:pt x="2284" y="82"/>
                  </a:lnTo>
                  <a:lnTo>
                    <a:pt x="2284" y="84"/>
                  </a:lnTo>
                  <a:lnTo>
                    <a:pt x="2284" y="87"/>
                  </a:lnTo>
                  <a:lnTo>
                    <a:pt x="2286" y="88"/>
                  </a:lnTo>
                  <a:lnTo>
                    <a:pt x="2287" y="90"/>
                  </a:lnTo>
                  <a:lnTo>
                    <a:pt x="2290" y="93"/>
                  </a:lnTo>
                  <a:lnTo>
                    <a:pt x="2291" y="94"/>
                  </a:lnTo>
                  <a:lnTo>
                    <a:pt x="2291" y="94"/>
                  </a:lnTo>
                  <a:lnTo>
                    <a:pt x="2291" y="92"/>
                  </a:lnTo>
                  <a:lnTo>
                    <a:pt x="2291" y="89"/>
                  </a:lnTo>
                  <a:lnTo>
                    <a:pt x="2291" y="87"/>
                  </a:lnTo>
                  <a:lnTo>
                    <a:pt x="2290" y="84"/>
                  </a:lnTo>
                  <a:lnTo>
                    <a:pt x="2290" y="83"/>
                  </a:lnTo>
                  <a:lnTo>
                    <a:pt x="2291" y="82"/>
                  </a:lnTo>
                  <a:lnTo>
                    <a:pt x="2292" y="83"/>
                  </a:lnTo>
                  <a:lnTo>
                    <a:pt x="2295" y="85"/>
                  </a:lnTo>
                  <a:lnTo>
                    <a:pt x="2297" y="89"/>
                  </a:lnTo>
                  <a:lnTo>
                    <a:pt x="2299" y="92"/>
                  </a:lnTo>
                  <a:lnTo>
                    <a:pt x="2301" y="95"/>
                  </a:lnTo>
                  <a:lnTo>
                    <a:pt x="2304" y="98"/>
                  </a:lnTo>
                  <a:lnTo>
                    <a:pt x="2305" y="99"/>
                  </a:lnTo>
                  <a:lnTo>
                    <a:pt x="2307" y="100"/>
                  </a:lnTo>
                  <a:lnTo>
                    <a:pt x="2307" y="99"/>
                  </a:lnTo>
                  <a:lnTo>
                    <a:pt x="2309" y="93"/>
                  </a:lnTo>
                  <a:lnTo>
                    <a:pt x="2306" y="85"/>
                  </a:lnTo>
                  <a:lnTo>
                    <a:pt x="2302" y="77"/>
                  </a:lnTo>
                  <a:lnTo>
                    <a:pt x="2302" y="76"/>
                  </a:lnTo>
                  <a:lnTo>
                    <a:pt x="2301" y="73"/>
                  </a:lnTo>
                  <a:lnTo>
                    <a:pt x="2301" y="72"/>
                  </a:lnTo>
                  <a:lnTo>
                    <a:pt x="2302" y="69"/>
                  </a:lnTo>
                  <a:lnTo>
                    <a:pt x="2302" y="69"/>
                  </a:lnTo>
                  <a:lnTo>
                    <a:pt x="2306" y="71"/>
                  </a:lnTo>
                  <a:lnTo>
                    <a:pt x="2307" y="72"/>
                  </a:lnTo>
                  <a:lnTo>
                    <a:pt x="2310" y="76"/>
                  </a:lnTo>
                  <a:lnTo>
                    <a:pt x="2311" y="78"/>
                  </a:lnTo>
                  <a:lnTo>
                    <a:pt x="2312" y="82"/>
                  </a:lnTo>
                  <a:lnTo>
                    <a:pt x="2317" y="87"/>
                  </a:lnTo>
                  <a:lnTo>
                    <a:pt x="2319" y="89"/>
                  </a:lnTo>
                  <a:lnTo>
                    <a:pt x="2320" y="92"/>
                  </a:lnTo>
                  <a:lnTo>
                    <a:pt x="2322" y="94"/>
                  </a:lnTo>
                  <a:lnTo>
                    <a:pt x="2322" y="97"/>
                  </a:lnTo>
                  <a:lnTo>
                    <a:pt x="2322" y="99"/>
                  </a:lnTo>
                  <a:lnTo>
                    <a:pt x="2325" y="102"/>
                  </a:lnTo>
                  <a:lnTo>
                    <a:pt x="2327" y="104"/>
                  </a:lnTo>
                  <a:lnTo>
                    <a:pt x="2327" y="104"/>
                  </a:lnTo>
                  <a:lnTo>
                    <a:pt x="2327" y="104"/>
                  </a:lnTo>
                  <a:lnTo>
                    <a:pt x="2327" y="102"/>
                  </a:lnTo>
                  <a:lnTo>
                    <a:pt x="2330" y="104"/>
                  </a:lnTo>
                  <a:lnTo>
                    <a:pt x="2331" y="108"/>
                  </a:lnTo>
                  <a:lnTo>
                    <a:pt x="2334" y="112"/>
                  </a:lnTo>
                  <a:lnTo>
                    <a:pt x="2334" y="117"/>
                  </a:lnTo>
                  <a:lnTo>
                    <a:pt x="2335" y="120"/>
                  </a:lnTo>
                  <a:lnTo>
                    <a:pt x="2341" y="128"/>
                  </a:lnTo>
                  <a:lnTo>
                    <a:pt x="2344" y="130"/>
                  </a:lnTo>
                  <a:lnTo>
                    <a:pt x="2345" y="132"/>
                  </a:lnTo>
                  <a:lnTo>
                    <a:pt x="2347" y="133"/>
                  </a:lnTo>
                  <a:lnTo>
                    <a:pt x="2349" y="135"/>
                  </a:lnTo>
                  <a:lnTo>
                    <a:pt x="2351" y="135"/>
                  </a:lnTo>
                  <a:lnTo>
                    <a:pt x="2352" y="138"/>
                  </a:lnTo>
                  <a:lnTo>
                    <a:pt x="2354" y="140"/>
                  </a:lnTo>
                  <a:lnTo>
                    <a:pt x="2355" y="141"/>
                  </a:lnTo>
                  <a:lnTo>
                    <a:pt x="2356" y="143"/>
                  </a:lnTo>
                  <a:lnTo>
                    <a:pt x="2357" y="144"/>
                  </a:lnTo>
                  <a:lnTo>
                    <a:pt x="2358" y="145"/>
                  </a:lnTo>
                  <a:lnTo>
                    <a:pt x="2360" y="148"/>
                  </a:lnTo>
                  <a:lnTo>
                    <a:pt x="2361" y="149"/>
                  </a:lnTo>
                  <a:lnTo>
                    <a:pt x="2362" y="149"/>
                  </a:lnTo>
                  <a:lnTo>
                    <a:pt x="2363" y="150"/>
                  </a:lnTo>
                  <a:lnTo>
                    <a:pt x="2366" y="153"/>
                  </a:lnTo>
                  <a:lnTo>
                    <a:pt x="2366" y="155"/>
                  </a:lnTo>
                  <a:lnTo>
                    <a:pt x="2367" y="158"/>
                  </a:lnTo>
                  <a:lnTo>
                    <a:pt x="2368" y="159"/>
                  </a:lnTo>
                  <a:lnTo>
                    <a:pt x="2370" y="161"/>
                  </a:lnTo>
                  <a:lnTo>
                    <a:pt x="2370" y="163"/>
                  </a:lnTo>
                  <a:lnTo>
                    <a:pt x="2370" y="164"/>
                  </a:lnTo>
                  <a:lnTo>
                    <a:pt x="2368" y="165"/>
                  </a:lnTo>
                  <a:lnTo>
                    <a:pt x="2367" y="165"/>
                  </a:lnTo>
                  <a:lnTo>
                    <a:pt x="2365" y="165"/>
                  </a:lnTo>
                  <a:lnTo>
                    <a:pt x="2363" y="165"/>
                  </a:lnTo>
                  <a:lnTo>
                    <a:pt x="2361" y="164"/>
                  </a:lnTo>
                  <a:lnTo>
                    <a:pt x="2360" y="165"/>
                  </a:lnTo>
                  <a:lnTo>
                    <a:pt x="2358" y="166"/>
                  </a:lnTo>
                  <a:lnTo>
                    <a:pt x="2358" y="168"/>
                  </a:lnTo>
                  <a:lnTo>
                    <a:pt x="2358" y="169"/>
                  </a:lnTo>
                  <a:lnTo>
                    <a:pt x="2358" y="170"/>
                  </a:lnTo>
                  <a:lnTo>
                    <a:pt x="2357" y="174"/>
                  </a:lnTo>
                  <a:lnTo>
                    <a:pt x="2356" y="176"/>
                  </a:lnTo>
                  <a:lnTo>
                    <a:pt x="2357" y="179"/>
                  </a:lnTo>
                  <a:lnTo>
                    <a:pt x="2358" y="182"/>
                  </a:lnTo>
                  <a:lnTo>
                    <a:pt x="2358" y="186"/>
                  </a:lnTo>
                  <a:lnTo>
                    <a:pt x="2360" y="190"/>
                  </a:lnTo>
                  <a:lnTo>
                    <a:pt x="2360" y="194"/>
                  </a:lnTo>
                  <a:lnTo>
                    <a:pt x="2361" y="195"/>
                  </a:lnTo>
                  <a:lnTo>
                    <a:pt x="2360" y="196"/>
                  </a:lnTo>
                  <a:lnTo>
                    <a:pt x="2358" y="197"/>
                  </a:lnTo>
                  <a:lnTo>
                    <a:pt x="2358" y="200"/>
                  </a:lnTo>
                  <a:lnTo>
                    <a:pt x="2358" y="202"/>
                  </a:lnTo>
                  <a:lnTo>
                    <a:pt x="2358" y="206"/>
                  </a:lnTo>
                  <a:lnTo>
                    <a:pt x="2360" y="211"/>
                  </a:lnTo>
                  <a:lnTo>
                    <a:pt x="2361" y="216"/>
                  </a:lnTo>
                  <a:lnTo>
                    <a:pt x="2361" y="221"/>
                  </a:lnTo>
                  <a:lnTo>
                    <a:pt x="2361" y="224"/>
                  </a:lnTo>
                  <a:lnTo>
                    <a:pt x="2362" y="225"/>
                  </a:lnTo>
                  <a:lnTo>
                    <a:pt x="2361" y="227"/>
                  </a:lnTo>
                  <a:lnTo>
                    <a:pt x="2361" y="230"/>
                  </a:lnTo>
                  <a:lnTo>
                    <a:pt x="2361" y="233"/>
                  </a:lnTo>
                  <a:lnTo>
                    <a:pt x="2363" y="252"/>
                  </a:lnTo>
                  <a:lnTo>
                    <a:pt x="2366" y="271"/>
                  </a:lnTo>
                  <a:lnTo>
                    <a:pt x="2360" y="265"/>
                  </a:lnTo>
                  <a:lnTo>
                    <a:pt x="2356" y="257"/>
                  </a:lnTo>
                  <a:lnTo>
                    <a:pt x="2354" y="251"/>
                  </a:lnTo>
                  <a:lnTo>
                    <a:pt x="2354" y="248"/>
                  </a:lnTo>
                  <a:lnTo>
                    <a:pt x="2355" y="246"/>
                  </a:lnTo>
                  <a:lnTo>
                    <a:pt x="2356" y="243"/>
                  </a:lnTo>
                  <a:lnTo>
                    <a:pt x="2355" y="243"/>
                  </a:lnTo>
                  <a:lnTo>
                    <a:pt x="2354" y="243"/>
                  </a:lnTo>
                  <a:lnTo>
                    <a:pt x="2351" y="243"/>
                  </a:lnTo>
                  <a:lnTo>
                    <a:pt x="2350" y="243"/>
                  </a:lnTo>
                  <a:lnTo>
                    <a:pt x="2349" y="241"/>
                  </a:lnTo>
                  <a:lnTo>
                    <a:pt x="2346" y="238"/>
                  </a:lnTo>
                  <a:lnTo>
                    <a:pt x="2345" y="236"/>
                  </a:lnTo>
                  <a:lnTo>
                    <a:pt x="2344" y="233"/>
                  </a:lnTo>
                  <a:lnTo>
                    <a:pt x="2341" y="230"/>
                  </a:lnTo>
                  <a:lnTo>
                    <a:pt x="2339" y="227"/>
                  </a:lnTo>
                  <a:lnTo>
                    <a:pt x="2336" y="225"/>
                  </a:lnTo>
                  <a:lnTo>
                    <a:pt x="2335" y="224"/>
                  </a:lnTo>
                  <a:lnTo>
                    <a:pt x="2332" y="220"/>
                  </a:lnTo>
                  <a:lnTo>
                    <a:pt x="2330" y="216"/>
                  </a:lnTo>
                  <a:lnTo>
                    <a:pt x="2327" y="214"/>
                  </a:lnTo>
                  <a:lnTo>
                    <a:pt x="2327" y="211"/>
                  </a:lnTo>
                  <a:lnTo>
                    <a:pt x="2329" y="210"/>
                  </a:lnTo>
                  <a:lnTo>
                    <a:pt x="2330" y="210"/>
                  </a:lnTo>
                  <a:lnTo>
                    <a:pt x="2331" y="210"/>
                  </a:lnTo>
                  <a:lnTo>
                    <a:pt x="2331" y="210"/>
                  </a:lnTo>
                  <a:lnTo>
                    <a:pt x="2332" y="211"/>
                  </a:lnTo>
                  <a:lnTo>
                    <a:pt x="2334" y="211"/>
                  </a:lnTo>
                  <a:lnTo>
                    <a:pt x="2335" y="211"/>
                  </a:lnTo>
                  <a:lnTo>
                    <a:pt x="2336" y="211"/>
                  </a:lnTo>
                  <a:lnTo>
                    <a:pt x="2336" y="210"/>
                  </a:lnTo>
                  <a:lnTo>
                    <a:pt x="2336" y="209"/>
                  </a:lnTo>
                  <a:lnTo>
                    <a:pt x="2335" y="205"/>
                  </a:lnTo>
                  <a:lnTo>
                    <a:pt x="2332" y="201"/>
                  </a:lnTo>
                  <a:lnTo>
                    <a:pt x="2330" y="197"/>
                  </a:lnTo>
                  <a:lnTo>
                    <a:pt x="2327" y="197"/>
                  </a:lnTo>
                  <a:lnTo>
                    <a:pt x="2326" y="197"/>
                  </a:lnTo>
                  <a:lnTo>
                    <a:pt x="2324" y="196"/>
                  </a:lnTo>
                  <a:lnTo>
                    <a:pt x="2322" y="192"/>
                  </a:lnTo>
                  <a:lnTo>
                    <a:pt x="2320" y="190"/>
                  </a:lnTo>
                  <a:lnTo>
                    <a:pt x="2317" y="186"/>
                  </a:lnTo>
                  <a:lnTo>
                    <a:pt x="2315" y="182"/>
                  </a:lnTo>
                  <a:lnTo>
                    <a:pt x="2314" y="180"/>
                  </a:lnTo>
                  <a:lnTo>
                    <a:pt x="2314" y="178"/>
                  </a:lnTo>
                  <a:lnTo>
                    <a:pt x="2314" y="176"/>
                  </a:lnTo>
                  <a:lnTo>
                    <a:pt x="2314" y="175"/>
                  </a:lnTo>
                  <a:lnTo>
                    <a:pt x="2315" y="175"/>
                  </a:lnTo>
                  <a:lnTo>
                    <a:pt x="2316" y="175"/>
                  </a:lnTo>
                  <a:lnTo>
                    <a:pt x="2319" y="175"/>
                  </a:lnTo>
                  <a:lnTo>
                    <a:pt x="2320" y="175"/>
                  </a:lnTo>
                  <a:lnTo>
                    <a:pt x="2321" y="175"/>
                  </a:lnTo>
                  <a:lnTo>
                    <a:pt x="2322" y="174"/>
                  </a:lnTo>
                  <a:lnTo>
                    <a:pt x="2322" y="171"/>
                  </a:lnTo>
                  <a:lnTo>
                    <a:pt x="2322" y="169"/>
                  </a:lnTo>
                  <a:lnTo>
                    <a:pt x="2322" y="168"/>
                  </a:lnTo>
                  <a:lnTo>
                    <a:pt x="2324" y="166"/>
                  </a:lnTo>
                  <a:lnTo>
                    <a:pt x="2326" y="166"/>
                  </a:lnTo>
                  <a:lnTo>
                    <a:pt x="2327" y="168"/>
                  </a:lnTo>
                  <a:lnTo>
                    <a:pt x="2330" y="168"/>
                  </a:lnTo>
                  <a:lnTo>
                    <a:pt x="2332" y="168"/>
                  </a:lnTo>
                  <a:lnTo>
                    <a:pt x="2334" y="168"/>
                  </a:lnTo>
                  <a:lnTo>
                    <a:pt x="2334" y="166"/>
                  </a:lnTo>
                  <a:lnTo>
                    <a:pt x="2334" y="164"/>
                  </a:lnTo>
                  <a:lnTo>
                    <a:pt x="2334" y="160"/>
                  </a:lnTo>
                  <a:lnTo>
                    <a:pt x="2332" y="156"/>
                  </a:lnTo>
                  <a:lnTo>
                    <a:pt x="2332" y="153"/>
                  </a:lnTo>
                  <a:lnTo>
                    <a:pt x="2330" y="150"/>
                  </a:lnTo>
                  <a:lnTo>
                    <a:pt x="2329" y="150"/>
                  </a:lnTo>
                  <a:lnTo>
                    <a:pt x="2329" y="150"/>
                  </a:lnTo>
                  <a:lnTo>
                    <a:pt x="2327" y="151"/>
                  </a:lnTo>
                  <a:lnTo>
                    <a:pt x="2327" y="153"/>
                  </a:lnTo>
                  <a:lnTo>
                    <a:pt x="2327" y="153"/>
                  </a:lnTo>
                  <a:lnTo>
                    <a:pt x="2327" y="154"/>
                  </a:lnTo>
                  <a:lnTo>
                    <a:pt x="2327" y="156"/>
                  </a:lnTo>
                  <a:lnTo>
                    <a:pt x="2326" y="158"/>
                  </a:lnTo>
                  <a:lnTo>
                    <a:pt x="2326" y="160"/>
                  </a:lnTo>
                  <a:lnTo>
                    <a:pt x="2326" y="160"/>
                  </a:lnTo>
                  <a:lnTo>
                    <a:pt x="2325" y="160"/>
                  </a:lnTo>
                  <a:lnTo>
                    <a:pt x="2324" y="156"/>
                  </a:lnTo>
                  <a:lnTo>
                    <a:pt x="2322" y="154"/>
                  </a:lnTo>
                  <a:lnTo>
                    <a:pt x="2321" y="151"/>
                  </a:lnTo>
                  <a:lnTo>
                    <a:pt x="2320" y="150"/>
                  </a:lnTo>
                  <a:lnTo>
                    <a:pt x="2319" y="149"/>
                  </a:lnTo>
                  <a:lnTo>
                    <a:pt x="2316" y="149"/>
                  </a:lnTo>
                  <a:lnTo>
                    <a:pt x="2315" y="150"/>
                  </a:lnTo>
                  <a:lnTo>
                    <a:pt x="2315" y="150"/>
                  </a:lnTo>
                  <a:lnTo>
                    <a:pt x="2315" y="154"/>
                  </a:lnTo>
                  <a:lnTo>
                    <a:pt x="2316" y="156"/>
                  </a:lnTo>
                  <a:lnTo>
                    <a:pt x="2317" y="159"/>
                  </a:lnTo>
                  <a:lnTo>
                    <a:pt x="2317" y="163"/>
                  </a:lnTo>
                  <a:lnTo>
                    <a:pt x="2317" y="164"/>
                  </a:lnTo>
                  <a:lnTo>
                    <a:pt x="2316" y="165"/>
                  </a:lnTo>
                  <a:lnTo>
                    <a:pt x="2315" y="165"/>
                  </a:lnTo>
                  <a:lnTo>
                    <a:pt x="2312" y="165"/>
                  </a:lnTo>
                  <a:lnTo>
                    <a:pt x="2311" y="166"/>
                  </a:lnTo>
                  <a:lnTo>
                    <a:pt x="2309" y="166"/>
                  </a:lnTo>
                  <a:lnTo>
                    <a:pt x="2307" y="165"/>
                  </a:lnTo>
                  <a:lnTo>
                    <a:pt x="2305" y="163"/>
                  </a:lnTo>
                  <a:lnTo>
                    <a:pt x="2304" y="160"/>
                  </a:lnTo>
                  <a:lnTo>
                    <a:pt x="2302" y="158"/>
                  </a:lnTo>
                  <a:lnTo>
                    <a:pt x="2301" y="154"/>
                  </a:lnTo>
                  <a:lnTo>
                    <a:pt x="2299" y="150"/>
                  </a:lnTo>
                  <a:lnTo>
                    <a:pt x="2291" y="139"/>
                  </a:lnTo>
                  <a:lnTo>
                    <a:pt x="2284" y="128"/>
                  </a:lnTo>
                  <a:lnTo>
                    <a:pt x="2283" y="125"/>
                  </a:lnTo>
                  <a:lnTo>
                    <a:pt x="2283" y="122"/>
                  </a:lnTo>
                  <a:lnTo>
                    <a:pt x="2283" y="119"/>
                  </a:lnTo>
                  <a:lnTo>
                    <a:pt x="2284" y="117"/>
                  </a:lnTo>
                  <a:lnTo>
                    <a:pt x="2283" y="113"/>
                  </a:lnTo>
                  <a:lnTo>
                    <a:pt x="2281" y="109"/>
                  </a:lnTo>
                  <a:lnTo>
                    <a:pt x="2274" y="102"/>
                  </a:lnTo>
                  <a:lnTo>
                    <a:pt x="2271" y="99"/>
                  </a:lnTo>
                  <a:lnTo>
                    <a:pt x="2270" y="97"/>
                  </a:lnTo>
                  <a:lnTo>
                    <a:pt x="2269" y="94"/>
                  </a:lnTo>
                  <a:lnTo>
                    <a:pt x="2269" y="92"/>
                  </a:lnTo>
                  <a:lnTo>
                    <a:pt x="2268" y="89"/>
                  </a:lnTo>
                  <a:lnTo>
                    <a:pt x="2265" y="83"/>
                  </a:lnTo>
                  <a:lnTo>
                    <a:pt x="2261" y="76"/>
                  </a:lnTo>
                  <a:lnTo>
                    <a:pt x="2260" y="69"/>
                  </a:lnTo>
                  <a:lnTo>
                    <a:pt x="2260" y="67"/>
                  </a:lnTo>
                  <a:lnTo>
                    <a:pt x="2263" y="64"/>
                  </a:lnTo>
                  <a:lnTo>
                    <a:pt x="2265" y="64"/>
                  </a:lnTo>
                  <a:lnTo>
                    <a:pt x="2266" y="63"/>
                  </a:lnTo>
                  <a:close/>
                  <a:moveTo>
                    <a:pt x="2317" y="54"/>
                  </a:moveTo>
                  <a:lnTo>
                    <a:pt x="2319" y="54"/>
                  </a:lnTo>
                  <a:lnTo>
                    <a:pt x="2320" y="56"/>
                  </a:lnTo>
                  <a:lnTo>
                    <a:pt x="2321" y="57"/>
                  </a:lnTo>
                  <a:lnTo>
                    <a:pt x="2322" y="59"/>
                  </a:lnTo>
                  <a:lnTo>
                    <a:pt x="2324" y="61"/>
                  </a:lnTo>
                  <a:lnTo>
                    <a:pt x="2325" y="63"/>
                  </a:lnTo>
                  <a:lnTo>
                    <a:pt x="2326" y="66"/>
                  </a:lnTo>
                  <a:lnTo>
                    <a:pt x="2327" y="68"/>
                  </a:lnTo>
                  <a:lnTo>
                    <a:pt x="2329" y="69"/>
                  </a:lnTo>
                  <a:lnTo>
                    <a:pt x="2331" y="72"/>
                  </a:lnTo>
                  <a:lnTo>
                    <a:pt x="2334" y="74"/>
                  </a:lnTo>
                  <a:lnTo>
                    <a:pt x="2335" y="76"/>
                  </a:lnTo>
                  <a:lnTo>
                    <a:pt x="2336" y="76"/>
                  </a:lnTo>
                  <a:lnTo>
                    <a:pt x="2336" y="74"/>
                  </a:lnTo>
                  <a:lnTo>
                    <a:pt x="2337" y="73"/>
                  </a:lnTo>
                  <a:lnTo>
                    <a:pt x="2337" y="72"/>
                  </a:lnTo>
                  <a:lnTo>
                    <a:pt x="2337" y="72"/>
                  </a:lnTo>
                  <a:lnTo>
                    <a:pt x="2337" y="71"/>
                  </a:lnTo>
                  <a:lnTo>
                    <a:pt x="2339" y="71"/>
                  </a:lnTo>
                  <a:lnTo>
                    <a:pt x="2340" y="72"/>
                  </a:lnTo>
                  <a:lnTo>
                    <a:pt x="2342" y="74"/>
                  </a:lnTo>
                  <a:lnTo>
                    <a:pt x="2344" y="74"/>
                  </a:lnTo>
                  <a:lnTo>
                    <a:pt x="2344" y="74"/>
                  </a:lnTo>
                  <a:lnTo>
                    <a:pt x="2344" y="74"/>
                  </a:lnTo>
                  <a:lnTo>
                    <a:pt x="2344" y="73"/>
                  </a:lnTo>
                  <a:lnTo>
                    <a:pt x="2342" y="72"/>
                  </a:lnTo>
                  <a:lnTo>
                    <a:pt x="2342" y="72"/>
                  </a:lnTo>
                  <a:lnTo>
                    <a:pt x="2342" y="71"/>
                  </a:lnTo>
                  <a:lnTo>
                    <a:pt x="2342" y="68"/>
                  </a:lnTo>
                  <a:lnTo>
                    <a:pt x="2344" y="67"/>
                  </a:lnTo>
                  <a:lnTo>
                    <a:pt x="2344" y="66"/>
                  </a:lnTo>
                  <a:lnTo>
                    <a:pt x="2345" y="66"/>
                  </a:lnTo>
                  <a:lnTo>
                    <a:pt x="2346" y="67"/>
                  </a:lnTo>
                  <a:lnTo>
                    <a:pt x="2349" y="67"/>
                  </a:lnTo>
                  <a:lnTo>
                    <a:pt x="2351" y="69"/>
                  </a:lnTo>
                  <a:lnTo>
                    <a:pt x="2354" y="72"/>
                  </a:lnTo>
                  <a:lnTo>
                    <a:pt x="2355" y="76"/>
                  </a:lnTo>
                  <a:lnTo>
                    <a:pt x="2356" y="78"/>
                  </a:lnTo>
                  <a:lnTo>
                    <a:pt x="2356" y="81"/>
                  </a:lnTo>
                  <a:lnTo>
                    <a:pt x="2356" y="82"/>
                  </a:lnTo>
                  <a:lnTo>
                    <a:pt x="2356" y="84"/>
                  </a:lnTo>
                  <a:lnTo>
                    <a:pt x="2356" y="85"/>
                  </a:lnTo>
                  <a:lnTo>
                    <a:pt x="2357" y="88"/>
                  </a:lnTo>
                  <a:lnTo>
                    <a:pt x="2357" y="89"/>
                  </a:lnTo>
                  <a:lnTo>
                    <a:pt x="2360" y="89"/>
                  </a:lnTo>
                  <a:lnTo>
                    <a:pt x="2360" y="89"/>
                  </a:lnTo>
                  <a:lnTo>
                    <a:pt x="2361" y="88"/>
                  </a:lnTo>
                  <a:lnTo>
                    <a:pt x="2360" y="87"/>
                  </a:lnTo>
                  <a:lnTo>
                    <a:pt x="2360" y="85"/>
                  </a:lnTo>
                  <a:lnTo>
                    <a:pt x="2360" y="83"/>
                  </a:lnTo>
                  <a:lnTo>
                    <a:pt x="2360" y="82"/>
                  </a:lnTo>
                  <a:lnTo>
                    <a:pt x="2360" y="81"/>
                  </a:lnTo>
                  <a:lnTo>
                    <a:pt x="2361" y="79"/>
                  </a:lnTo>
                  <a:lnTo>
                    <a:pt x="2362" y="79"/>
                  </a:lnTo>
                  <a:lnTo>
                    <a:pt x="2365" y="79"/>
                  </a:lnTo>
                  <a:lnTo>
                    <a:pt x="2373" y="87"/>
                  </a:lnTo>
                  <a:lnTo>
                    <a:pt x="2375" y="90"/>
                  </a:lnTo>
                  <a:lnTo>
                    <a:pt x="2377" y="92"/>
                  </a:lnTo>
                  <a:lnTo>
                    <a:pt x="2380" y="93"/>
                  </a:lnTo>
                  <a:lnTo>
                    <a:pt x="2381" y="95"/>
                  </a:lnTo>
                  <a:lnTo>
                    <a:pt x="2385" y="97"/>
                  </a:lnTo>
                  <a:lnTo>
                    <a:pt x="2387" y="98"/>
                  </a:lnTo>
                  <a:lnTo>
                    <a:pt x="2391" y="99"/>
                  </a:lnTo>
                  <a:lnTo>
                    <a:pt x="2393" y="100"/>
                  </a:lnTo>
                  <a:lnTo>
                    <a:pt x="2395" y="103"/>
                  </a:lnTo>
                  <a:lnTo>
                    <a:pt x="2398" y="104"/>
                  </a:lnTo>
                  <a:lnTo>
                    <a:pt x="2400" y="107"/>
                  </a:lnTo>
                  <a:lnTo>
                    <a:pt x="2400" y="109"/>
                  </a:lnTo>
                  <a:lnTo>
                    <a:pt x="2400" y="110"/>
                  </a:lnTo>
                  <a:lnTo>
                    <a:pt x="2398" y="110"/>
                  </a:lnTo>
                  <a:lnTo>
                    <a:pt x="2398" y="112"/>
                  </a:lnTo>
                  <a:lnTo>
                    <a:pt x="2398" y="113"/>
                  </a:lnTo>
                  <a:lnTo>
                    <a:pt x="2398" y="114"/>
                  </a:lnTo>
                  <a:lnTo>
                    <a:pt x="2400" y="115"/>
                  </a:lnTo>
                  <a:lnTo>
                    <a:pt x="2401" y="119"/>
                  </a:lnTo>
                  <a:lnTo>
                    <a:pt x="2402" y="120"/>
                  </a:lnTo>
                  <a:lnTo>
                    <a:pt x="2402" y="123"/>
                  </a:lnTo>
                  <a:lnTo>
                    <a:pt x="2402" y="123"/>
                  </a:lnTo>
                  <a:lnTo>
                    <a:pt x="2401" y="124"/>
                  </a:lnTo>
                  <a:lnTo>
                    <a:pt x="2401" y="125"/>
                  </a:lnTo>
                  <a:lnTo>
                    <a:pt x="2401" y="127"/>
                  </a:lnTo>
                  <a:lnTo>
                    <a:pt x="2398" y="129"/>
                  </a:lnTo>
                  <a:lnTo>
                    <a:pt x="2398" y="132"/>
                  </a:lnTo>
                  <a:lnTo>
                    <a:pt x="2398" y="134"/>
                  </a:lnTo>
                  <a:lnTo>
                    <a:pt x="2397" y="138"/>
                  </a:lnTo>
                  <a:lnTo>
                    <a:pt x="2397" y="140"/>
                  </a:lnTo>
                  <a:lnTo>
                    <a:pt x="2396" y="143"/>
                  </a:lnTo>
                  <a:lnTo>
                    <a:pt x="2396" y="145"/>
                  </a:lnTo>
                  <a:lnTo>
                    <a:pt x="2395" y="146"/>
                  </a:lnTo>
                  <a:lnTo>
                    <a:pt x="2393" y="148"/>
                  </a:lnTo>
                  <a:lnTo>
                    <a:pt x="2392" y="148"/>
                  </a:lnTo>
                  <a:lnTo>
                    <a:pt x="2390" y="148"/>
                  </a:lnTo>
                  <a:lnTo>
                    <a:pt x="2387" y="146"/>
                  </a:lnTo>
                  <a:lnTo>
                    <a:pt x="2385" y="145"/>
                  </a:lnTo>
                  <a:lnTo>
                    <a:pt x="2382" y="143"/>
                  </a:lnTo>
                  <a:lnTo>
                    <a:pt x="2381" y="141"/>
                  </a:lnTo>
                  <a:lnTo>
                    <a:pt x="2378" y="139"/>
                  </a:lnTo>
                  <a:lnTo>
                    <a:pt x="2375" y="136"/>
                  </a:lnTo>
                  <a:lnTo>
                    <a:pt x="2371" y="134"/>
                  </a:lnTo>
                  <a:lnTo>
                    <a:pt x="2367" y="132"/>
                  </a:lnTo>
                  <a:lnTo>
                    <a:pt x="2360" y="130"/>
                  </a:lnTo>
                  <a:lnTo>
                    <a:pt x="2351" y="128"/>
                  </a:lnTo>
                  <a:lnTo>
                    <a:pt x="2342" y="122"/>
                  </a:lnTo>
                  <a:lnTo>
                    <a:pt x="2342" y="119"/>
                  </a:lnTo>
                  <a:lnTo>
                    <a:pt x="2341" y="118"/>
                  </a:lnTo>
                  <a:lnTo>
                    <a:pt x="2340" y="115"/>
                  </a:lnTo>
                  <a:lnTo>
                    <a:pt x="2340" y="114"/>
                  </a:lnTo>
                  <a:lnTo>
                    <a:pt x="2339" y="112"/>
                  </a:lnTo>
                  <a:lnTo>
                    <a:pt x="2340" y="110"/>
                  </a:lnTo>
                  <a:lnTo>
                    <a:pt x="2346" y="113"/>
                  </a:lnTo>
                  <a:lnTo>
                    <a:pt x="2346" y="113"/>
                  </a:lnTo>
                  <a:lnTo>
                    <a:pt x="2346" y="112"/>
                  </a:lnTo>
                  <a:lnTo>
                    <a:pt x="2345" y="110"/>
                  </a:lnTo>
                  <a:lnTo>
                    <a:pt x="2345" y="109"/>
                  </a:lnTo>
                  <a:lnTo>
                    <a:pt x="2345" y="108"/>
                  </a:lnTo>
                  <a:lnTo>
                    <a:pt x="2346" y="108"/>
                  </a:lnTo>
                  <a:lnTo>
                    <a:pt x="2347" y="108"/>
                  </a:lnTo>
                  <a:lnTo>
                    <a:pt x="2349" y="109"/>
                  </a:lnTo>
                  <a:lnTo>
                    <a:pt x="2349" y="109"/>
                  </a:lnTo>
                  <a:lnTo>
                    <a:pt x="2350" y="108"/>
                  </a:lnTo>
                  <a:lnTo>
                    <a:pt x="2349" y="108"/>
                  </a:lnTo>
                  <a:lnTo>
                    <a:pt x="2349" y="105"/>
                  </a:lnTo>
                  <a:lnTo>
                    <a:pt x="2347" y="103"/>
                  </a:lnTo>
                  <a:lnTo>
                    <a:pt x="2346" y="100"/>
                  </a:lnTo>
                  <a:lnTo>
                    <a:pt x="2345" y="99"/>
                  </a:lnTo>
                  <a:lnTo>
                    <a:pt x="2342" y="98"/>
                  </a:lnTo>
                  <a:lnTo>
                    <a:pt x="2341" y="98"/>
                  </a:lnTo>
                  <a:lnTo>
                    <a:pt x="2339" y="98"/>
                  </a:lnTo>
                  <a:lnTo>
                    <a:pt x="2337" y="98"/>
                  </a:lnTo>
                  <a:lnTo>
                    <a:pt x="2336" y="99"/>
                  </a:lnTo>
                  <a:lnTo>
                    <a:pt x="2335" y="100"/>
                  </a:lnTo>
                  <a:lnTo>
                    <a:pt x="2334" y="100"/>
                  </a:lnTo>
                  <a:lnTo>
                    <a:pt x="2332" y="102"/>
                  </a:lnTo>
                  <a:lnTo>
                    <a:pt x="2331" y="102"/>
                  </a:lnTo>
                  <a:lnTo>
                    <a:pt x="2329" y="100"/>
                  </a:lnTo>
                  <a:lnTo>
                    <a:pt x="2327" y="100"/>
                  </a:lnTo>
                  <a:lnTo>
                    <a:pt x="2326" y="100"/>
                  </a:lnTo>
                  <a:lnTo>
                    <a:pt x="2326" y="99"/>
                  </a:lnTo>
                  <a:lnTo>
                    <a:pt x="2325" y="98"/>
                  </a:lnTo>
                  <a:lnTo>
                    <a:pt x="2324" y="95"/>
                  </a:lnTo>
                  <a:lnTo>
                    <a:pt x="2322" y="94"/>
                  </a:lnTo>
                  <a:lnTo>
                    <a:pt x="2321" y="92"/>
                  </a:lnTo>
                  <a:lnTo>
                    <a:pt x="2320" y="89"/>
                  </a:lnTo>
                  <a:lnTo>
                    <a:pt x="2317" y="87"/>
                  </a:lnTo>
                  <a:lnTo>
                    <a:pt x="2317" y="87"/>
                  </a:lnTo>
                  <a:lnTo>
                    <a:pt x="2319" y="85"/>
                  </a:lnTo>
                  <a:lnTo>
                    <a:pt x="2319" y="85"/>
                  </a:lnTo>
                  <a:lnTo>
                    <a:pt x="2320" y="84"/>
                  </a:lnTo>
                  <a:lnTo>
                    <a:pt x="2321" y="84"/>
                  </a:lnTo>
                  <a:lnTo>
                    <a:pt x="2320" y="83"/>
                  </a:lnTo>
                  <a:lnTo>
                    <a:pt x="2319" y="81"/>
                  </a:lnTo>
                  <a:lnTo>
                    <a:pt x="2316" y="78"/>
                  </a:lnTo>
                  <a:lnTo>
                    <a:pt x="2314" y="76"/>
                  </a:lnTo>
                  <a:lnTo>
                    <a:pt x="2312" y="74"/>
                  </a:lnTo>
                  <a:lnTo>
                    <a:pt x="2311" y="74"/>
                  </a:lnTo>
                  <a:lnTo>
                    <a:pt x="2309" y="73"/>
                  </a:lnTo>
                  <a:lnTo>
                    <a:pt x="2307" y="72"/>
                  </a:lnTo>
                  <a:lnTo>
                    <a:pt x="2306" y="69"/>
                  </a:lnTo>
                  <a:lnTo>
                    <a:pt x="2306" y="68"/>
                  </a:lnTo>
                  <a:lnTo>
                    <a:pt x="2307" y="67"/>
                  </a:lnTo>
                  <a:lnTo>
                    <a:pt x="2307" y="66"/>
                  </a:lnTo>
                  <a:lnTo>
                    <a:pt x="2309" y="66"/>
                  </a:lnTo>
                  <a:lnTo>
                    <a:pt x="2310" y="66"/>
                  </a:lnTo>
                  <a:lnTo>
                    <a:pt x="2311" y="67"/>
                  </a:lnTo>
                  <a:lnTo>
                    <a:pt x="2314" y="68"/>
                  </a:lnTo>
                  <a:lnTo>
                    <a:pt x="2315" y="69"/>
                  </a:lnTo>
                  <a:lnTo>
                    <a:pt x="2317" y="71"/>
                  </a:lnTo>
                  <a:lnTo>
                    <a:pt x="2317" y="71"/>
                  </a:lnTo>
                  <a:lnTo>
                    <a:pt x="2319" y="71"/>
                  </a:lnTo>
                  <a:lnTo>
                    <a:pt x="2319" y="69"/>
                  </a:lnTo>
                  <a:lnTo>
                    <a:pt x="2319" y="68"/>
                  </a:lnTo>
                  <a:lnTo>
                    <a:pt x="2319" y="67"/>
                  </a:lnTo>
                  <a:lnTo>
                    <a:pt x="2317" y="64"/>
                  </a:lnTo>
                  <a:lnTo>
                    <a:pt x="2317" y="63"/>
                  </a:lnTo>
                  <a:lnTo>
                    <a:pt x="2316" y="62"/>
                  </a:lnTo>
                  <a:lnTo>
                    <a:pt x="2316" y="62"/>
                  </a:lnTo>
                  <a:lnTo>
                    <a:pt x="2317" y="61"/>
                  </a:lnTo>
                  <a:lnTo>
                    <a:pt x="2317" y="59"/>
                  </a:lnTo>
                  <a:lnTo>
                    <a:pt x="2317" y="58"/>
                  </a:lnTo>
                  <a:lnTo>
                    <a:pt x="2317" y="56"/>
                  </a:lnTo>
                  <a:lnTo>
                    <a:pt x="2317" y="54"/>
                  </a:lnTo>
                  <a:lnTo>
                    <a:pt x="2317" y="54"/>
                  </a:lnTo>
                  <a:close/>
                  <a:moveTo>
                    <a:pt x="2305" y="41"/>
                  </a:moveTo>
                  <a:lnTo>
                    <a:pt x="2306" y="41"/>
                  </a:lnTo>
                  <a:lnTo>
                    <a:pt x="2307" y="42"/>
                  </a:lnTo>
                  <a:lnTo>
                    <a:pt x="2309" y="43"/>
                  </a:lnTo>
                  <a:lnTo>
                    <a:pt x="2311" y="44"/>
                  </a:lnTo>
                  <a:lnTo>
                    <a:pt x="2315" y="48"/>
                  </a:lnTo>
                  <a:lnTo>
                    <a:pt x="2315" y="49"/>
                  </a:lnTo>
                  <a:lnTo>
                    <a:pt x="2314" y="49"/>
                  </a:lnTo>
                  <a:lnTo>
                    <a:pt x="2312" y="48"/>
                  </a:lnTo>
                  <a:lnTo>
                    <a:pt x="2310" y="47"/>
                  </a:lnTo>
                  <a:lnTo>
                    <a:pt x="2307" y="46"/>
                  </a:lnTo>
                  <a:lnTo>
                    <a:pt x="2306" y="46"/>
                  </a:lnTo>
                  <a:lnTo>
                    <a:pt x="2305" y="44"/>
                  </a:lnTo>
                  <a:lnTo>
                    <a:pt x="2304" y="43"/>
                  </a:lnTo>
                  <a:lnTo>
                    <a:pt x="2304" y="42"/>
                  </a:lnTo>
                  <a:lnTo>
                    <a:pt x="2304" y="42"/>
                  </a:lnTo>
                  <a:lnTo>
                    <a:pt x="2305" y="41"/>
                  </a:lnTo>
                  <a:close/>
                  <a:moveTo>
                    <a:pt x="359" y="0"/>
                  </a:moveTo>
                  <a:lnTo>
                    <a:pt x="363" y="1"/>
                  </a:lnTo>
                  <a:lnTo>
                    <a:pt x="364" y="6"/>
                  </a:lnTo>
                  <a:lnTo>
                    <a:pt x="363" y="12"/>
                  </a:lnTo>
                  <a:lnTo>
                    <a:pt x="362" y="18"/>
                  </a:lnTo>
                  <a:lnTo>
                    <a:pt x="360" y="25"/>
                  </a:lnTo>
                  <a:lnTo>
                    <a:pt x="360" y="28"/>
                  </a:lnTo>
                  <a:lnTo>
                    <a:pt x="360" y="31"/>
                  </a:lnTo>
                  <a:lnTo>
                    <a:pt x="360" y="33"/>
                  </a:lnTo>
                  <a:lnTo>
                    <a:pt x="360" y="36"/>
                  </a:lnTo>
                  <a:lnTo>
                    <a:pt x="360" y="38"/>
                  </a:lnTo>
                  <a:lnTo>
                    <a:pt x="359" y="41"/>
                  </a:lnTo>
                  <a:lnTo>
                    <a:pt x="359" y="43"/>
                  </a:lnTo>
                  <a:lnTo>
                    <a:pt x="360" y="44"/>
                  </a:lnTo>
                  <a:lnTo>
                    <a:pt x="363" y="46"/>
                  </a:lnTo>
                  <a:lnTo>
                    <a:pt x="365" y="46"/>
                  </a:lnTo>
                  <a:lnTo>
                    <a:pt x="368" y="47"/>
                  </a:lnTo>
                  <a:lnTo>
                    <a:pt x="370" y="48"/>
                  </a:lnTo>
                  <a:lnTo>
                    <a:pt x="372" y="51"/>
                  </a:lnTo>
                  <a:lnTo>
                    <a:pt x="373" y="53"/>
                  </a:lnTo>
                  <a:lnTo>
                    <a:pt x="374" y="54"/>
                  </a:lnTo>
                  <a:lnTo>
                    <a:pt x="377" y="57"/>
                  </a:lnTo>
                  <a:lnTo>
                    <a:pt x="378" y="57"/>
                  </a:lnTo>
                  <a:lnTo>
                    <a:pt x="380" y="57"/>
                  </a:lnTo>
                  <a:lnTo>
                    <a:pt x="383" y="56"/>
                  </a:lnTo>
                  <a:lnTo>
                    <a:pt x="384" y="54"/>
                  </a:lnTo>
                  <a:lnTo>
                    <a:pt x="387" y="52"/>
                  </a:lnTo>
                  <a:lnTo>
                    <a:pt x="388" y="48"/>
                  </a:lnTo>
                  <a:lnTo>
                    <a:pt x="390" y="46"/>
                  </a:lnTo>
                  <a:lnTo>
                    <a:pt x="393" y="44"/>
                  </a:lnTo>
                  <a:lnTo>
                    <a:pt x="396" y="43"/>
                  </a:lnTo>
                  <a:lnTo>
                    <a:pt x="405" y="44"/>
                  </a:lnTo>
                  <a:lnTo>
                    <a:pt x="410" y="48"/>
                  </a:lnTo>
                  <a:lnTo>
                    <a:pt x="411" y="54"/>
                  </a:lnTo>
                  <a:lnTo>
                    <a:pt x="410" y="63"/>
                  </a:lnTo>
                  <a:lnTo>
                    <a:pt x="408" y="73"/>
                  </a:lnTo>
                  <a:lnTo>
                    <a:pt x="403" y="82"/>
                  </a:lnTo>
                  <a:lnTo>
                    <a:pt x="398" y="90"/>
                  </a:lnTo>
                  <a:lnTo>
                    <a:pt x="394" y="97"/>
                  </a:lnTo>
                  <a:lnTo>
                    <a:pt x="387" y="105"/>
                  </a:lnTo>
                  <a:lnTo>
                    <a:pt x="379" y="112"/>
                  </a:lnTo>
                  <a:lnTo>
                    <a:pt x="370" y="114"/>
                  </a:lnTo>
                  <a:lnTo>
                    <a:pt x="363" y="113"/>
                  </a:lnTo>
                  <a:lnTo>
                    <a:pt x="359" y="112"/>
                  </a:lnTo>
                  <a:lnTo>
                    <a:pt x="357" y="110"/>
                  </a:lnTo>
                  <a:lnTo>
                    <a:pt x="354" y="112"/>
                  </a:lnTo>
                  <a:lnTo>
                    <a:pt x="353" y="113"/>
                  </a:lnTo>
                  <a:lnTo>
                    <a:pt x="352" y="114"/>
                  </a:lnTo>
                  <a:lnTo>
                    <a:pt x="350" y="117"/>
                  </a:lnTo>
                  <a:lnTo>
                    <a:pt x="349" y="118"/>
                  </a:lnTo>
                  <a:lnTo>
                    <a:pt x="348" y="119"/>
                  </a:lnTo>
                  <a:lnTo>
                    <a:pt x="347" y="120"/>
                  </a:lnTo>
                  <a:lnTo>
                    <a:pt x="344" y="122"/>
                  </a:lnTo>
                  <a:lnTo>
                    <a:pt x="334" y="119"/>
                  </a:lnTo>
                  <a:lnTo>
                    <a:pt x="325" y="120"/>
                  </a:lnTo>
                  <a:lnTo>
                    <a:pt x="315" y="124"/>
                  </a:lnTo>
                  <a:lnTo>
                    <a:pt x="312" y="128"/>
                  </a:lnTo>
                  <a:lnTo>
                    <a:pt x="309" y="132"/>
                  </a:lnTo>
                  <a:lnTo>
                    <a:pt x="307" y="135"/>
                  </a:lnTo>
                  <a:lnTo>
                    <a:pt x="303" y="138"/>
                  </a:lnTo>
                  <a:lnTo>
                    <a:pt x="298" y="140"/>
                  </a:lnTo>
                  <a:lnTo>
                    <a:pt x="294" y="144"/>
                  </a:lnTo>
                  <a:lnTo>
                    <a:pt x="289" y="146"/>
                  </a:lnTo>
                  <a:lnTo>
                    <a:pt x="284" y="150"/>
                  </a:lnTo>
                  <a:lnTo>
                    <a:pt x="281" y="155"/>
                  </a:lnTo>
                  <a:lnTo>
                    <a:pt x="278" y="159"/>
                  </a:lnTo>
                  <a:lnTo>
                    <a:pt x="274" y="163"/>
                  </a:lnTo>
                  <a:lnTo>
                    <a:pt x="269" y="166"/>
                  </a:lnTo>
                  <a:lnTo>
                    <a:pt x="264" y="169"/>
                  </a:lnTo>
                  <a:lnTo>
                    <a:pt x="261" y="170"/>
                  </a:lnTo>
                  <a:lnTo>
                    <a:pt x="256" y="171"/>
                  </a:lnTo>
                  <a:lnTo>
                    <a:pt x="251" y="173"/>
                  </a:lnTo>
                  <a:lnTo>
                    <a:pt x="241" y="170"/>
                  </a:lnTo>
                  <a:lnTo>
                    <a:pt x="232" y="165"/>
                  </a:lnTo>
                  <a:lnTo>
                    <a:pt x="228" y="159"/>
                  </a:lnTo>
                  <a:lnTo>
                    <a:pt x="228" y="151"/>
                  </a:lnTo>
                  <a:lnTo>
                    <a:pt x="232" y="148"/>
                  </a:lnTo>
                  <a:lnTo>
                    <a:pt x="238" y="144"/>
                  </a:lnTo>
                  <a:lnTo>
                    <a:pt x="244" y="140"/>
                  </a:lnTo>
                  <a:lnTo>
                    <a:pt x="248" y="134"/>
                  </a:lnTo>
                  <a:lnTo>
                    <a:pt x="254" y="132"/>
                  </a:lnTo>
                  <a:lnTo>
                    <a:pt x="261" y="129"/>
                  </a:lnTo>
                  <a:lnTo>
                    <a:pt x="268" y="128"/>
                  </a:lnTo>
                  <a:lnTo>
                    <a:pt x="276" y="125"/>
                  </a:lnTo>
                  <a:lnTo>
                    <a:pt x="279" y="122"/>
                  </a:lnTo>
                  <a:lnTo>
                    <a:pt x="279" y="120"/>
                  </a:lnTo>
                  <a:lnTo>
                    <a:pt x="279" y="119"/>
                  </a:lnTo>
                  <a:lnTo>
                    <a:pt x="277" y="119"/>
                  </a:lnTo>
                  <a:lnTo>
                    <a:pt x="274" y="119"/>
                  </a:lnTo>
                  <a:lnTo>
                    <a:pt x="272" y="120"/>
                  </a:lnTo>
                  <a:lnTo>
                    <a:pt x="269" y="120"/>
                  </a:lnTo>
                  <a:lnTo>
                    <a:pt x="266" y="122"/>
                  </a:lnTo>
                  <a:lnTo>
                    <a:pt x="263" y="123"/>
                  </a:lnTo>
                  <a:lnTo>
                    <a:pt x="262" y="124"/>
                  </a:lnTo>
                  <a:lnTo>
                    <a:pt x="258" y="124"/>
                  </a:lnTo>
                  <a:lnTo>
                    <a:pt x="256" y="123"/>
                  </a:lnTo>
                  <a:lnTo>
                    <a:pt x="253" y="123"/>
                  </a:lnTo>
                  <a:lnTo>
                    <a:pt x="251" y="123"/>
                  </a:lnTo>
                  <a:lnTo>
                    <a:pt x="248" y="124"/>
                  </a:lnTo>
                  <a:lnTo>
                    <a:pt x="244" y="125"/>
                  </a:lnTo>
                  <a:lnTo>
                    <a:pt x="242" y="125"/>
                  </a:lnTo>
                  <a:lnTo>
                    <a:pt x="240" y="125"/>
                  </a:lnTo>
                  <a:lnTo>
                    <a:pt x="238" y="124"/>
                  </a:lnTo>
                  <a:lnTo>
                    <a:pt x="236" y="123"/>
                  </a:lnTo>
                  <a:lnTo>
                    <a:pt x="233" y="123"/>
                  </a:lnTo>
                  <a:lnTo>
                    <a:pt x="232" y="124"/>
                  </a:lnTo>
                  <a:lnTo>
                    <a:pt x="231" y="127"/>
                  </a:lnTo>
                  <a:lnTo>
                    <a:pt x="231" y="128"/>
                  </a:lnTo>
                  <a:lnTo>
                    <a:pt x="231" y="129"/>
                  </a:lnTo>
                  <a:lnTo>
                    <a:pt x="222" y="136"/>
                  </a:lnTo>
                  <a:lnTo>
                    <a:pt x="215" y="141"/>
                  </a:lnTo>
                  <a:lnTo>
                    <a:pt x="207" y="143"/>
                  </a:lnTo>
                  <a:lnTo>
                    <a:pt x="205" y="141"/>
                  </a:lnTo>
                  <a:lnTo>
                    <a:pt x="203" y="139"/>
                  </a:lnTo>
                  <a:lnTo>
                    <a:pt x="203" y="138"/>
                  </a:lnTo>
                  <a:lnTo>
                    <a:pt x="203" y="135"/>
                  </a:lnTo>
                  <a:lnTo>
                    <a:pt x="202" y="133"/>
                  </a:lnTo>
                  <a:lnTo>
                    <a:pt x="202" y="132"/>
                  </a:lnTo>
                  <a:lnTo>
                    <a:pt x="201" y="132"/>
                  </a:lnTo>
                  <a:lnTo>
                    <a:pt x="200" y="130"/>
                  </a:lnTo>
                  <a:lnTo>
                    <a:pt x="198" y="130"/>
                  </a:lnTo>
                  <a:lnTo>
                    <a:pt x="196" y="132"/>
                  </a:lnTo>
                  <a:lnTo>
                    <a:pt x="193" y="132"/>
                  </a:lnTo>
                  <a:lnTo>
                    <a:pt x="191" y="132"/>
                  </a:lnTo>
                  <a:lnTo>
                    <a:pt x="188" y="132"/>
                  </a:lnTo>
                  <a:lnTo>
                    <a:pt x="186" y="132"/>
                  </a:lnTo>
                  <a:lnTo>
                    <a:pt x="183" y="130"/>
                  </a:lnTo>
                  <a:lnTo>
                    <a:pt x="182" y="129"/>
                  </a:lnTo>
                  <a:lnTo>
                    <a:pt x="181" y="127"/>
                  </a:lnTo>
                  <a:lnTo>
                    <a:pt x="180" y="125"/>
                  </a:lnTo>
                  <a:lnTo>
                    <a:pt x="181" y="122"/>
                  </a:lnTo>
                  <a:lnTo>
                    <a:pt x="182" y="119"/>
                  </a:lnTo>
                  <a:lnTo>
                    <a:pt x="186" y="115"/>
                  </a:lnTo>
                  <a:lnTo>
                    <a:pt x="196" y="110"/>
                  </a:lnTo>
                  <a:lnTo>
                    <a:pt x="206" y="108"/>
                  </a:lnTo>
                  <a:lnTo>
                    <a:pt x="217" y="105"/>
                  </a:lnTo>
                  <a:lnTo>
                    <a:pt x="221" y="103"/>
                  </a:lnTo>
                  <a:lnTo>
                    <a:pt x="222" y="102"/>
                  </a:lnTo>
                  <a:lnTo>
                    <a:pt x="222" y="102"/>
                  </a:lnTo>
                  <a:lnTo>
                    <a:pt x="221" y="100"/>
                  </a:lnTo>
                  <a:lnTo>
                    <a:pt x="220" y="100"/>
                  </a:lnTo>
                  <a:lnTo>
                    <a:pt x="217" y="100"/>
                  </a:lnTo>
                  <a:lnTo>
                    <a:pt x="213" y="100"/>
                  </a:lnTo>
                  <a:lnTo>
                    <a:pt x="211" y="100"/>
                  </a:lnTo>
                  <a:lnTo>
                    <a:pt x="208" y="100"/>
                  </a:lnTo>
                  <a:lnTo>
                    <a:pt x="206" y="100"/>
                  </a:lnTo>
                  <a:lnTo>
                    <a:pt x="205" y="100"/>
                  </a:lnTo>
                  <a:lnTo>
                    <a:pt x="205" y="99"/>
                  </a:lnTo>
                  <a:lnTo>
                    <a:pt x="205" y="98"/>
                  </a:lnTo>
                  <a:lnTo>
                    <a:pt x="206" y="97"/>
                  </a:lnTo>
                  <a:lnTo>
                    <a:pt x="208" y="94"/>
                  </a:lnTo>
                  <a:lnTo>
                    <a:pt x="211" y="93"/>
                  </a:lnTo>
                  <a:lnTo>
                    <a:pt x="215" y="92"/>
                  </a:lnTo>
                  <a:lnTo>
                    <a:pt x="217" y="92"/>
                  </a:lnTo>
                  <a:lnTo>
                    <a:pt x="220" y="90"/>
                  </a:lnTo>
                  <a:lnTo>
                    <a:pt x="220" y="89"/>
                  </a:lnTo>
                  <a:lnTo>
                    <a:pt x="220" y="88"/>
                  </a:lnTo>
                  <a:lnTo>
                    <a:pt x="218" y="87"/>
                  </a:lnTo>
                  <a:lnTo>
                    <a:pt x="216" y="87"/>
                  </a:lnTo>
                  <a:lnTo>
                    <a:pt x="213" y="87"/>
                  </a:lnTo>
                  <a:lnTo>
                    <a:pt x="211" y="87"/>
                  </a:lnTo>
                  <a:lnTo>
                    <a:pt x="210" y="85"/>
                  </a:lnTo>
                  <a:lnTo>
                    <a:pt x="207" y="85"/>
                  </a:lnTo>
                  <a:lnTo>
                    <a:pt x="207" y="84"/>
                  </a:lnTo>
                  <a:lnTo>
                    <a:pt x="210" y="76"/>
                  </a:lnTo>
                  <a:lnTo>
                    <a:pt x="218" y="68"/>
                  </a:lnTo>
                  <a:lnTo>
                    <a:pt x="228" y="62"/>
                  </a:lnTo>
                  <a:lnTo>
                    <a:pt x="231" y="61"/>
                  </a:lnTo>
                  <a:lnTo>
                    <a:pt x="232" y="57"/>
                  </a:lnTo>
                  <a:lnTo>
                    <a:pt x="235" y="54"/>
                  </a:lnTo>
                  <a:lnTo>
                    <a:pt x="236" y="51"/>
                  </a:lnTo>
                  <a:lnTo>
                    <a:pt x="237" y="48"/>
                  </a:lnTo>
                  <a:lnTo>
                    <a:pt x="238" y="46"/>
                  </a:lnTo>
                  <a:lnTo>
                    <a:pt x="241" y="44"/>
                  </a:lnTo>
                  <a:lnTo>
                    <a:pt x="243" y="43"/>
                  </a:lnTo>
                  <a:lnTo>
                    <a:pt x="248" y="43"/>
                  </a:lnTo>
                  <a:lnTo>
                    <a:pt x="252" y="43"/>
                  </a:lnTo>
                  <a:lnTo>
                    <a:pt x="254" y="43"/>
                  </a:lnTo>
                  <a:lnTo>
                    <a:pt x="257" y="44"/>
                  </a:lnTo>
                  <a:lnTo>
                    <a:pt x="258" y="46"/>
                  </a:lnTo>
                  <a:lnTo>
                    <a:pt x="258" y="48"/>
                  </a:lnTo>
                  <a:lnTo>
                    <a:pt x="258" y="52"/>
                  </a:lnTo>
                  <a:lnTo>
                    <a:pt x="259" y="54"/>
                  </a:lnTo>
                  <a:lnTo>
                    <a:pt x="261" y="56"/>
                  </a:lnTo>
                  <a:lnTo>
                    <a:pt x="263" y="57"/>
                  </a:lnTo>
                  <a:lnTo>
                    <a:pt x="266" y="57"/>
                  </a:lnTo>
                  <a:lnTo>
                    <a:pt x="269" y="56"/>
                  </a:lnTo>
                  <a:lnTo>
                    <a:pt x="272" y="56"/>
                  </a:lnTo>
                  <a:lnTo>
                    <a:pt x="274" y="53"/>
                  </a:lnTo>
                  <a:lnTo>
                    <a:pt x="277" y="52"/>
                  </a:lnTo>
                  <a:lnTo>
                    <a:pt x="282" y="49"/>
                  </a:lnTo>
                  <a:lnTo>
                    <a:pt x="286" y="48"/>
                  </a:lnTo>
                  <a:lnTo>
                    <a:pt x="289" y="49"/>
                  </a:lnTo>
                  <a:lnTo>
                    <a:pt x="293" y="52"/>
                  </a:lnTo>
                  <a:lnTo>
                    <a:pt x="296" y="54"/>
                  </a:lnTo>
                  <a:lnTo>
                    <a:pt x="296" y="56"/>
                  </a:lnTo>
                  <a:lnTo>
                    <a:pt x="296" y="58"/>
                  </a:lnTo>
                  <a:lnTo>
                    <a:pt x="296" y="62"/>
                  </a:lnTo>
                  <a:lnTo>
                    <a:pt x="296" y="64"/>
                  </a:lnTo>
                  <a:lnTo>
                    <a:pt x="296" y="68"/>
                  </a:lnTo>
                  <a:lnTo>
                    <a:pt x="296" y="68"/>
                  </a:lnTo>
                  <a:lnTo>
                    <a:pt x="297" y="69"/>
                  </a:lnTo>
                  <a:lnTo>
                    <a:pt x="298" y="69"/>
                  </a:lnTo>
                  <a:lnTo>
                    <a:pt x="299" y="69"/>
                  </a:lnTo>
                  <a:lnTo>
                    <a:pt x="302" y="71"/>
                  </a:lnTo>
                  <a:lnTo>
                    <a:pt x="303" y="72"/>
                  </a:lnTo>
                  <a:lnTo>
                    <a:pt x="303" y="73"/>
                  </a:lnTo>
                  <a:lnTo>
                    <a:pt x="303" y="74"/>
                  </a:lnTo>
                  <a:lnTo>
                    <a:pt x="303" y="77"/>
                  </a:lnTo>
                  <a:lnTo>
                    <a:pt x="303" y="78"/>
                  </a:lnTo>
                  <a:lnTo>
                    <a:pt x="302" y="79"/>
                  </a:lnTo>
                  <a:lnTo>
                    <a:pt x="303" y="81"/>
                  </a:lnTo>
                  <a:lnTo>
                    <a:pt x="306" y="82"/>
                  </a:lnTo>
                  <a:lnTo>
                    <a:pt x="308" y="83"/>
                  </a:lnTo>
                  <a:lnTo>
                    <a:pt x="311" y="83"/>
                  </a:lnTo>
                  <a:lnTo>
                    <a:pt x="314" y="84"/>
                  </a:lnTo>
                  <a:lnTo>
                    <a:pt x="315" y="84"/>
                  </a:lnTo>
                  <a:lnTo>
                    <a:pt x="322" y="84"/>
                  </a:lnTo>
                  <a:lnTo>
                    <a:pt x="328" y="85"/>
                  </a:lnTo>
                  <a:lnTo>
                    <a:pt x="334" y="85"/>
                  </a:lnTo>
                  <a:lnTo>
                    <a:pt x="340" y="84"/>
                  </a:lnTo>
                  <a:lnTo>
                    <a:pt x="344" y="78"/>
                  </a:lnTo>
                  <a:lnTo>
                    <a:pt x="345" y="76"/>
                  </a:lnTo>
                  <a:lnTo>
                    <a:pt x="344" y="73"/>
                  </a:lnTo>
                  <a:lnTo>
                    <a:pt x="343" y="71"/>
                  </a:lnTo>
                  <a:lnTo>
                    <a:pt x="342" y="68"/>
                  </a:lnTo>
                  <a:lnTo>
                    <a:pt x="339" y="66"/>
                  </a:lnTo>
                  <a:lnTo>
                    <a:pt x="338" y="63"/>
                  </a:lnTo>
                  <a:lnTo>
                    <a:pt x="337" y="59"/>
                  </a:lnTo>
                  <a:lnTo>
                    <a:pt x="337" y="57"/>
                  </a:lnTo>
                  <a:lnTo>
                    <a:pt x="337" y="53"/>
                  </a:lnTo>
                  <a:lnTo>
                    <a:pt x="338" y="51"/>
                  </a:lnTo>
                  <a:lnTo>
                    <a:pt x="338" y="48"/>
                  </a:lnTo>
                  <a:lnTo>
                    <a:pt x="337" y="46"/>
                  </a:lnTo>
                  <a:lnTo>
                    <a:pt x="334" y="44"/>
                  </a:lnTo>
                  <a:lnTo>
                    <a:pt x="332" y="44"/>
                  </a:lnTo>
                  <a:lnTo>
                    <a:pt x="328" y="43"/>
                  </a:lnTo>
                  <a:lnTo>
                    <a:pt x="327" y="43"/>
                  </a:lnTo>
                  <a:lnTo>
                    <a:pt x="323" y="42"/>
                  </a:lnTo>
                  <a:lnTo>
                    <a:pt x="320" y="41"/>
                  </a:lnTo>
                  <a:lnTo>
                    <a:pt x="320" y="38"/>
                  </a:lnTo>
                  <a:lnTo>
                    <a:pt x="320" y="36"/>
                  </a:lnTo>
                  <a:lnTo>
                    <a:pt x="322" y="32"/>
                  </a:lnTo>
                  <a:lnTo>
                    <a:pt x="324" y="30"/>
                  </a:lnTo>
                  <a:lnTo>
                    <a:pt x="325" y="27"/>
                  </a:lnTo>
                  <a:lnTo>
                    <a:pt x="329" y="25"/>
                  </a:lnTo>
                  <a:lnTo>
                    <a:pt x="338" y="21"/>
                  </a:lnTo>
                  <a:lnTo>
                    <a:pt x="344" y="16"/>
                  </a:lnTo>
                  <a:lnTo>
                    <a:pt x="349" y="8"/>
                  </a:lnTo>
                  <a:lnTo>
                    <a:pt x="350" y="7"/>
                  </a:lnTo>
                  <a:lnTo>
                    <a:pt x="350" y="5"/>
                  </a:lnTo>
                  <a:lnTo>
                    <a:pt x="352" y="3"/>
                  </a:lnTo>
                  <a:lnTo>
                    <a:pt x="354" y="1"/>
                  </a:lnTo>
                  <a:lnTo>
                    <a:pt x="357" y="0"/>
                  </a:lnTo>
                  <a:lnTo>
                    <a:pt x="359" y="0"/>
                  </a:lnTo>
                  <a:close/>
                </a:path>
              </a:pathLst>
            </a:custGeom>
            <a:grp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sp>
          <p:nvSpPr>
            <p:cNvPr id="17" name="Freeform 10"/>
            <p:cNvSpPr>
              <a:spLocks noEditPoints="1"/>
            </p:cNvSpPr>
            <p:nvPr/>
          </p:nvSpPr>
          <p:spPr bwMode="auto">
            <a:xfrm>
              <a:off x="5256" y="92"/>
              <a:ext cx="639" cy="430"/>
            </a:xfrm>
            <a:custGeom>
              <a:avLst/>
              <a:gdLst>
                <a:gd name="T0" fmla="*/ 395 w 1919"/>
                <a:gd name="T1" fmla="*/ 472 h 1291"/>
                <a:gd name="T2" fmla="*/ 393 w 1919"/>
                <a:gd name="T3" fmla="*/ 396 h 1291"/>
                <a:gd name="T4" fmla="*/ 132 w 1919"/>
                <a:gd name="T5" fmla="*/ 405 h 1291"/>
                <a:gd name="T6" fmla="*/ 56 w 1919"/>
                <a:gd name="T7" fmla="*/ 482 h 1291"/>
                <a:gd name="T8" fmla="*/ 37 w 1919"/>
                <a:gd name="T9" fmla="*/ 449 h 1291"/>
                <a:gd name="T10" fmla="*/ 408 w 1919"/>
                <a:gd name="T11" fmla="*/ 256 h 1291"/>
                <a:gd name="T12" fmla="*/ 392 w 1919"/>
                <a:gd name="T13" fmla="*/ 294 h 1291"/>
                <a:gd name="T14" fmla="*/ 344 w 1919"/>
                <a:gd name="T15" fmla="*/ 245 h 1291"/>
                <a:gd name="T16" fmla="*/ 1501 w 1919"/>
                <a:gd name="T17" fmla="*/ 7 h 1291"/>
                <a:gd name="T18" fmla="*/ 1518 w 1919"/>
                <a:gd name="T19" fmla="*/ 51 h 1291"/>
                <a:gd name="T20" fmla="*/ 1629 w 1919"/>
                <a:gd name="T21" fmla="*/ 89 h 1291"/>
                <a:gd name="T22" fmla="*/ 1660 w 1919"/>
                <a:gd name="T23" fmla="*/ 141 h 1291"/>
                <a:gd name="T24" fmla="*/ 1593 w 1919"/>
                <a:gd name="T25" fmla="*/ 141 h 1291"/>
                <a:gd name="T26" fmla="*/ 1679 w 1919"/>
                <a:gd name="T27" fmla="*/ 160 h 1291"/>
                <a:gd name="T28" fmla="*/ 1729 w 1919"/>
                <a:gd name="T29" fmla="*/ 215 h 1291"/>
                <a:gd name="T30" fmla="*/ 1760 w 1919"/>
                <a:gd name="T31" fmla="*/ 204 h 1291"/>
                <a:gd name="T32" fmla="*/ 1784 w 1919"/>
                <a:gd name="T33" fmla="*/ 192 h 1291"/>
                <a:gd name="T34" fmla="*/ 1820 w 1919"/>
                <a:gd name="T35" fmla="*/ 276 h 1291"/>
                <a:gd name="T36" fmla="*/ 1794 w 1919"/>
                <a:gd name="T37" fmla="*/ 276 h 1291"/>
                <a:gd name="T38" fmla="*/ 1816 w 1919"/>
                <a:gd name="T39" fmla="*/ 312 h 1291"/>
                <a:gd name="T40" fmla="*/ 1810 w 1919"/>
                <a:gd name="T41" fmla="*/ 372 h 1291"/>
                <a:gd name="T42" fmla="*/ 1846 w 1919"/>
                <a:gd name="T43" fmla="*/ 460 h 1291"/>
                <a:gd name="T44" fmla="*/ 1870 w 1919"/>
                <a:gd name="T45" fmla="*/ 512 h 1291"/>
                <a:gd name="T46" fmla="*/ 1862 w 1919"/>
                <a:gd name="T47" fmla="*/ 539 h 1291"/>
                <a:gd name="T48" fmla="*/ 1866 w 1919"/>
                <a:gd name="T49" fmla="*/ 592 h 1291"/>
                <a:gd name="T50" fmla="*/ 1868 w 1919"/>
                <a:gd name="T51" fmla="*/ 641 h 1291"/>
                <a:gd name="T52" fmla="*/ 1836 w 1919"/>
                <a:gd name="T53" fmla="*/ 681 h 1291"/>
                <a:gd name="T54" fmla="*/ 1907 w 1919"/>
                <a:gd name="T55" fmla="*/ 801 h 1291"/>
                <a:gd name="T56" fmla="*/ 1837 w 1919"/>
                <a:gd name="T57" fmla="*/ 773 h 1291"/>
                <a:gd name="T58" fmla="*/ 1842 w 1919"/>
                <a:gd name="T59" fmla="*/ 803 h 1291"/>
                <a:gd name="T60" fmla="*/ 1896 w 1919"/>
                <a:gd name="T61" fmla="*/ 852 h 1291"/>
                <a:gd name="T62" fmla="*/ 1802 w 1919"/>
                <a:gd name="T63" fmla="*/ 935 h 1291"/>
                <a:gd name="T64" fmla="*/ 1741 w 1919"/>
                <a:gd name="T65" fmla="*/ 1019 h 1291"/>
                <a:gd name="T66" fmla="*/ 1686 w 1919"/>
                <a:gd name="T67" fmla="*/ 1031 h 1291"/>
                <a:gd name="T68" fmla="*/ 1666 w 1919"/>
                <a:gd name="T69" fmla="*/ 1087 h 1291"/>
                <a:gd name="T70" fmla="*/ 1640 w 1919"/>
                <a:gd name="T71" fmla="*/ 1243 h 1291"/>
                <a:gd name="T72" fmla="*/ 1573 w 1919"/>
                <a:gd name="T73" fmla="*/ 1245 h 1291"/>
                <a:gd name="T74" fmla="*/ 1480 w 1919"/>
                <a:gd name="T75" fmla="*/ 1064 h 1291"/>
                <a:gd name="T76" fmla="*/ 1405 w 1919"/>
                <a:gd name="T77" fmla="*/ 926 h 1291"/>
                <a:gd name="T78" fmla="*/ 1460 w 1919"/>
                <a:gd name="T79" fmla="*/ 883 h 1291"/>
                <a:gd name="T80" fmla="*/ 1424 w 1919"/>
                <a:gd name="T81" fmla="*/ 778 h 1291"/>
                <a:gd name="T82" fmla="*/ 1370 w 1919"/>
                <a:gd name="T83" fmla="*/ 761 h 1291"/>
                <a:gd name="T84" fmla="*/ 1391 w 1919"/>
                <a:gd name="T85" fmla="*/ 697 h 1291"/>
                <a:gd name="T86" fmla="*/ 1341 w 1919"/>
                <a:gd name="T87" fmla="*/ 638 h 1291"/>
                <a:gd name="T88" fmla="*/ 1304 w 1919"/>
                <a:gd name="T89" fmla="*/ 533 h 1291"/>
                <a:gd name="T90" fmla="*/ 1146 w 1919"/>
                <a:gd name="T91" fmla="*/ 405 h 1291"/>
                <a:gd name="T92" fmla="*/ 1022 w 1919"/>
                <a:gd name="T93" fmla="*/ 393 h 1291"/>
                <a:gd name="T94" fmla="*/ 1010 w 1919"/>
                <a:gd name="T95" fmla="*/ 333 h 1291"/>
                <a:gd name="T96" fmla="*/ 1042 w 1919"/>
                <a:gd name="T97" fmla="*/ 314 h 1291"/>
                <a:gd name="T98" fmla="*/ 1003 w 1919"/>
                <a:gd name="T99" fmla="*/ 237 h 1291"/>
                <a:gd name="T100" fmla="*/ 1076 w 1919"/>
                <a:gd name="T101" fmla="*/ 185 h 1291"/>
                <a:gd name="T102" fmla="*/ 1034 w 1919"/>
                <a:gd name="T103" fmla="*/ 153 h 1291"/>
                <a:gd name="T104" fmla="*/ 1127 w 1919"/>
                <a:gd name="T105" fmla="*/ 107 h 1291"/>
                <a:gd name="T106" fmla="*/ 1184 w 1919"/>
                <a:gd name="T107" fmla="*/ 83 h 1291"/>
                <a:gd name="T108" fmla="*/ 1240 w 1919"/>
                <a:gd name="T109" fmla="*/ 87 h 1291"/>
                <a:gd name="T110" fmla="*/ 1268 w 1919"/>
                <a:gd name="T111" fmla="*/ 78 h 1291"/>
                <a:gd name="T112" fmla="*/ 1263 w 1919"/>
                <a:gd name="T113" fmla="*/ 42 h 1291"/>
                <a:gd name="T114" fmla="*/ 1361 w 1919"/>
                <a:gd name="T115" fmla="*/ 69 h 1291"/>
                <a:gd name="T116" fmla="*/ 1406 w 1919"/>
                <a:gd name="T117" fmla="*/ 46 h 1291"/>
                <a:gd name="T118" fmla="*/ 1339 w 1919"/>
                <a:gd name="T119" fmla="*/ 13 h 1291"/>
                <a:gd name="T120" fmla="*/ 1384 w 1919"/>
                <a:gd name="T121" fmla="*/ 11 h 1291"/>
                <a:gd name="T122" fmla="*/ 1444 w 1919"/>
                <a:gd name="T123" fmla="*/ 2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9" h="1291">
                  <a:moveTo>
                    <a:pt x="413" y="375"/>
                  </a:moveTo>
                  <a:lnTo>
                    <a:pt x="424" y="375"/>
                  </a:lnTo>
                  <a:lnTo>
                    <a:pt x="428" y="375"/>
                  </a:lnTo>
                  <a:lnTo>
                    <a:pt x="432" y="376"/>
                  </a:lnTo>
                  <a:lnTo>
                    <a:pt x="434" y="376"/>
                  </a:lnTo>
                  <a:lnTo>
                    <a:pt x="437" y="378"/>
                  </a:lnTo>
                  <a:lnTo>
                    <a:pt x="441" y="378"/>
                  </a:lnTo>
                  <a:lnTo>
                    <a:pt x="444" y="379"/>
                  </a:lnTo>
                  <a:lnTo>
                    <a:pt x="448" y="380"/>
                  </a:lnTo>
                  <a:lnTo>
                    <a:pt x="452" y="381"/>
                  </a:lnTo>
                  <a:lnTo>
                    <a:pt x="454" y="383"/>
                  </a:lnTo>
                  <a:lnTo>
                    <a:pt x="459" y="389"/>
                  </a:lnTo>
                  <a:lnTo>
                    <a:pt x="461" y="396"/>
                  </a:lnTo>
                  <a:lnTo>
                    <a:pt x="459" y="404"/>
                  </a:lnTo>
                  <a:lnTo>
                    <a:pt x="459" y="411"/>
                  </a:lnTo>
                  <a:lnTo>
                    <a:pt x="459" y="419"/>
                  </a:lnTo>
                  <a:lnTo>
                    <a:pt x="462" y="424"/>
                  </a:lnTo>
                  <a:lnTo>
                    <a:pt x="466" y="429"/>
                  </a:lnTo>
                  <a:lnTo>
                    <a:pt x="471" y="435"/>
                  </a:lnTo>
                  <a:lnTo>
                    <a:pt x="471" y="437"/>
                  </a:lnTo>
                  <a:lnTo>
                    <a:pt x="469" y="440"/>
                  </a:lnTo>
                  <a:lnTo>
                    <a:pt x="468" y="441"/>
                  </a:lnTo>
                  <a:lnTo>
                    <a:pt x="466" y="441"/>
                  </a:lnTo>
                  <a:lnTo>
                    <a:pt x="464" y="442"/>
                  </a:lnTo>
                  <a:lnTo>
                    <a:pt x="461" y="442"/>
                  </a:lnTo>
                  <a:lnTo>
                    <a:pt x="458" y="444"/>
                  </a:lnTo>
                  <a:lnTo>
                    <a:pt x="456" y="445"/>
                  </a:lnTo>
                  <a:lnTo>
                    <a:pt x="454" y="446"/>
                  </a:lnTo>
                  <a:lnTo>
                    <a:pt x="451" y="450"/>
                  </a:lnTo>
                  <a:lnTo>
                    <a:pt x="449" y="454"/>
                  </a:lnTo>
                  <a:lnTo>
                    <a:pt x="447" y="457"/>
                  </a:lnTo>
                  <a:lnTo>
                    <a:pt x="446" y="459"/>
                  </a:lnTo>
                  <a:lnTo>
                    <a:pt x="443" y="462"/>
                  </a:lnTo>
                  <a:lnTo>
                    <a:pt x="441" y="465"/>
                  </a:lnTo>
                  <a:lnTo>
                    <a:pt x="437" y="467"/>
                  </a:lnTo>
                  <a:lnTo>
                    <a:pt x="434" y="470"/>
                  </a:lnTo>
                  <a:lnTo>
                    <a:pt x="428" y="475"/>
                  </a:lnTo>
                  <a:lnTo>
                    <a:pt x="418" y="478"/>
                  </a:lnTo>
                  <a:lnTo>
                    <a:pt x="410" y="480"/>
                  </a:lnTo>
                  <a:lnTo>
                    <a:pt x="400" y="477"/>
                  </a:lnTo>
                  <a:lnTo>
                    <a:pt x="397" y="475"/>
                  </a:lnTo>
                  <a:lnTo>
                    <a:pt x="395" y="472"/>
                  </a:lnTo>
                  <a:lnTo>
                    <a:pt x="392" y="470"/>
                  </a:lnTo>
                  <a:lnTo>
                    <a:pt x="390" y="467"/>
                  </a:lnTo>
                  <a:lnTo>
                    <a:pt x="388" y="465"/>
                  </a:lnTo>
                  <a:lnTo>
                    <a:pt x="387" y="462"/>
                  </a:lnTo>
                  <a:lnTo>
                    <a:pt x="388" y="460"/>
                  </a:lnTo>
                  <a:lnTo>
                    <a:pt x="390" y="456"/>
                  </a:lnTo>
                  <a:lnTo>
                    <a:pt x="393" y="454"/>
                  </a:lnTo>
                  <a:lnTo>
                    <a:pt x="398" y="450"/>
                  </a:lnTo>
                  <a:lnTo>
                    <a:pt x="406" y="446"/>
                  </a:lnTo>
                  <a:lnTo>
                    <a:pt x="410" y="442"/>
                  </a:lnTo>
                  <a:lnTo>
                    <a:pt x="411" y="439"/>
                  </a:lnTo>
                  <a:lnTo>
                    <a:pt x="407" y="437"/>
                  </a:lnTo>
                  <a:lnTo>
                    <a:pt x="400" y="440"/>
                  </a:lnTo>
                  <a:lnTo>
                    <a:pt x="392" y="442"/>
                  </a:lnTo>
                  <a:lnTo>
                    <a:pt x="387" y="444"/>
                  </a:lnTo>
                  <a:lnTo>
                    <a:pt x="382" y="446"/>
                  </a:lnTo>
                  <a:lnTo>
                    <a:pt x="376" y="450"/>
                  </a:lnTo>
                  <a:lnTo>
                    <a:pt x="370" y="451"/>
                  </a:lnTo>
                  <a:lnTo>
                    <a:pt x="365" y="451"/>
                  </a:lnTo>
                  <a:lnTo>
                    <a:pt x="362" y="449"/>
                  </a:lnTo>
                  <a:lnTo>
                    <a:pt x="362" y="442"/>
                  </a:lnTo>
                  <a:lnTo>
                    <a:pt x="363" y="434"/>
                  </a:lnTo>
                  <a:lnTo>
                    <a:pt x="367" y="427"/>
                  </a:lnTo>
                  <a:lnTo>
                    <a:pt x="373" y="422"/>
                  </a:lnTo>
                  <a:lnTo>
                    <a:pt x="381" y="420"/>
                  </a:lnTo>
                  <a:lnTo>
                    <a:pt x="387" y="416"/>
                  </a:lnTo>
                  <a:lnTo>
                    <a:pt x="390" y="411"/>
                  </a:lnTo>
                  <a:lnTo>
                    <a:pt x="388" y="411"/>
                  </a:lnTo>
                  <a:lnTo>
                    <a:pt x="387" y="410"/>
                  </a:lnTo>
                  <a:lnTo>
                    <a:pt x="385" y="409"/>
                  </a:lnTo>
                  <a:lnTo>
                    <a:pt x="382" y="409"/>
                  </a:lnTo>
                  <a:lnTo>
                    <a:pt x="380" y="408"/>
                  </a:lnTo>
                  <a:lnTo>
                    <a:pt x="378" y="406"/>
                  </a:lnTo>
                  <a:lnTo>
                    <a:pt x="377" y="405"/>
                  </a:lnTo>
                  <a:lnTo>
                    <a:pt x="377" y="403"/>
                  </a:lnTo>
                  <a:lnTo>
                    <a:pt x="378" y="401"/>
                  </a:lnTo>
                  <a:lnTo>
                    <a:pt x="381" y="399"/>
                  </a:lnTo>
                  <a:lnTo>
                    <a:pt x="382" y="399"/>
                  </a:lnTo>
                  <a:lnTo>
                    <a:pt x="383" y="399"/>
                  </a:lnTo>
                  <a:lnTo>
                    <a:pt x="387" y="398"/>
                  </a:lnTo>
                  <a:lnTo>
                    <a:pt x="391" y="396"/>
                  </a:lnTo>
                  <a:lnTo>
                    <a:pt x="393" y="396"/>
                  </a:lnTo>
                  <a:lnTo>
                    <a:pt x="397" y="395"/>
                  </a:lnTo>
                  <a:lnTo>
                    <a:pt x="401" y="394"/>
                  </a:lnTo>
                  <a:lnTo>
                    <a:pt x="402" y="393"/>
                  </a:lnTo>
                  <a:lnTo>
                    <a:pt x="403" y="391"/>
                  </a:lnTo>
                  <a:lnTo>
                    <a:pt x="402" y="390"/>
                  </a:lnTo>
                  <a:lnTo>
                    <a:pt x="400" y="388"/>
                  </a:lnTo>
                  <a:lnTo>
                    <a:pt x="398" y="388"/>
                  </a:lnTo>
                  <a:lnTo>
                    <a:pt x="396" y="388"/>
                  </a:lnTo>
                  <a:lnTo>
                    <a:pt x="393" y="388"/>
                  </a:lnTo>
                  <a:lnTo>
                    <a:pt x="390" y="388"/>
                  </a:lnTo>
                  <a:lnTo>
                    <a:pt x="387" y="388"/>
                  </a:lnTo>
                  <a:lnTo>
                    <a:pt x="386" y="386"/>
                  </a:lnTo>
                  <a:lnTo>
                    <a:pt x="385" y="385"/>
                  </a:lnTo>
                  <a:lnTo>
                    <a:pt x="385" y="384"/>
                  </a:lnTo>
                  <a:lnTo>
                    <a:pt x="386" y="383"/>
                  </a:lnTo>
                  <a:lnTo>
                    <a:pt x="390" y="380"/>
                  </a:lnTo>
                  <a:lnTo>
                    <a:pt x="401" y="375"/>
                  </a:lnTo>
                  <a:lnTo>
                    <a:pt x="413" y="375"/>
                  </a:lnTo>
                  <a:close/>
                  <a:moveTo>
                    <a:pt x="148" y="373"/>
                  </a:moveTo>
                  <a:lnTo>
                    <a:pt x="149" y="373"/>
                  </a:lnTo>
                  <a:lnTo>
                    <a:pt x="149" y="374"/>
                  </a:lnTo>
                  <a:lnTo>
                    <a:pt x="148" y="375"/>
                  </a:lnTo>
                  <a:lnTo>
                    <a:pt x="147" y="378"/>
                  </a:lnTo>
                  <a:lnTo>
                    <a:pt x="145" y="379"/>
                  </a:lnTo>
                  <a:lnTo>
                    <a:pt x="144" y="381"/>
                  </a:lnTo>
                  <a:lnTo>
                    <a:pt x="143" y="381"/>
                  </a:lnTo>
                  <a:lnTo>
                    <a:pt x="142" y="383"/>
                  </a:lnTo>
                  <a:lnTo>
                    <a:pt x="140" y="384"/>
                  </a:lnTo>
                  <a:lnTo>
                    <a:pt x="140" y="385"/>
                  </a:lnTo>
                  <a:lnTo>
                    <a:pt x="140" y="386"/>
                  </a:lnTo>
                  <a:lnTo>
                    <a:pt x="140" y="388"/>
                  </a:lnTo>
                  <a:lnTo>
                    <a:pt x="142" y="388"/>
                  </a:lnTo>
                  <a:lnTo>
                    <a:pt x="142" y="389"/>
                  </a:lnTo>
                  <a:lnTo>
                    <a:pt x="142" y="390"/>
                  </a:lnTo>
                  <a:lnTo>
                    <a:pt x="144" y="391"/>
                  </a:lnTo>
                  <a:lnTo>
                    <a:pt x="145" y="394"/>
                  </a:lnTo>
                  <a:lnTo>
                    <a:pt x="144" y="395"/>
                  </a:lnTo>
                  <a:lnTo>
                    <a:pt x="143" y="396"/>
                  </a:lnTo>
                  <a:lnTo>
                    <a:pt x="140" y="398"/>
                  </a:lnTo>
                  <a:lnTo>
                    <a:pt x="137" y="400"/>
                  </a:lnTo>
                  <a:lnTo>
                    <a:pt x="134" y="403"/>
                  </a:lnTo>
                  <a:lnTo>
                    <a:pt x="132" y="405"/>
                  </a:lnTo>
                  <a:lnTo>
                    <a:pt x="132" y="408"/>
                  </a:lnTo>
                  <a:lnTo>
                    <a:pt x="132" y="410"/>
                  </a:lnTo>
                  <a:lnTo>
                    <a:pt x="132" y="413"/>
                  </a:lnTo>
                  <a:lnTo>
                    <a:pt x="132" y="415"/>
                  </a:lnTo>
                  <a:lnTo>
                    <a:pt x="132" y="418"/>
                  </a:lnTo>
                  <a:lnTo>
                    <a:pt x="131" y="421"/>
                  </a:lnTo>
                  <a:lnTo>
                    <a:pt x="129" y="425"/>
                  </a:lnTo>
                  <a:lnTo>
                    <a:pt x="127" y="427"/>
                  </a:lnTo>
                  <a:lnTo>
                    <a:pt x="124" y="430"/>
                  </a:lnTo>
                  <a:lnTo>
                    <a:pt x="118" y="435"/>
                  </a:lnTo>
                  <a:lnTo>
                    <a:pt x="114" y="440"/>
                  </a:lnTo>
                  <a:lnTo>
                    <a:pt x="111" y="445"/>
                  </a:lnTo>
                  <a:lnTo>
                    <a:pt x="108" y="447"/>
                  </a:lnTo>
                  <a:lnTo>
                    <a:pt x="107" y="451"/>
                  </a:lnTo>
                  <a:lnTo>
                    <a:pt x="103" y="455"/>
                  </a:lnTo>
                  <a:lnTo>
                    <a:pt x="101" y="456"/>
                  </a:lnTo>
                  <a:lnTo>
                    <a:pt x="99" y="459"/>
                  </a:lnTo>
                  <a:lnTo>
                    <a:pt x="97" y="459"/>
                  </a:lnTo>
                  <a:lnTo>
                    <a:pt x="96" y="459"/>
                  </a:lnTo>
                  <a:lnTo>
                    <a:pt x="94" y="456"/>
                  </a:lnTo>
                  <a:lnTo>
                    <a:pt x="92" y="454"/>
                  </a:lnTo>
                  <a:lnTo>
                    <a:pt x="91" y="451"/>
                  </a:lnTo>
                  <a:lnTo>
                    <a:pt x="91" y="449"/>
                  </a:lnTo>
                  <a:lnTo>
                    <a:pt x="89" y="447"/>
                  </a:lnTo>
                  <a:lnTo>
                    <a:pt x="89" y="445"/>
                  </a:lnTo>
                  <a:lnTo>
                    <a:pt x="88" y="444"/>
                  </a:lnTo>
                  <a:lnTo>
                    <a:pt x="86" y="444"/>
                  </a:lnTo>
                  <a:lnTo>
                    <a:pt x="84" y="445"/>
                  </a:lnTo>
                  <a:lnTo>
                    <a:pt x="82" y="446"/>
                  </a:lnTo>
                  <a:lnTo>
                    <a:pt x="79" y="447"/>
                  </a:lnTo>
                  <a:lnTo>
                    <a:pt x="77" y="449"/>
                  </a:lnTo>
                  <a:lnTo>
                    <a:pt x="76" y="451"/>
                  </a:lnTo>
                  <a:lnTo>
                    <a:pt x="74" y="451"/>
                  </a:lnTo>
                  <a:lnTo>
                    <a:pt x="71" y="455"/>
                  </a:lnTo>
                  <a:lnTo>
                    <a:pt x="69" y="459"/>
                  </a:lnTo>
                  <a:lnTo>
                    <a:pt x="68" y="461"/>
                  </a:lnTo>
                  <a:lnTo>
                    <a:pt x="67" y="465"/>
                  </a:lnTo>
                  <a:lnTo>
                    <a:pt x="66" y="469"/>
                  </a:lnTo>
                  <a:lnTo>
                    <a:pt x="63" y="471"/>
                  </a:lnTo>
                  <a:lnTo>
                    <a:pt x="62" y="475"/>
                  </a:lnTo>
                  <a:lnTo>
                    <a:pt x="60" y="478"/>
                  </a:lnTo>
                  <a:lnTo>
                    <a:pt x="56" y="482"/>
                  </a:lnTo>
                  <a:lnTo>
                    <a:pt x="53" y="486"/>
                  </a:lnTo>
                  <a:lnTo>
                    <a:pt x="50" y="490"/>
                  </a:lnTo>
                  <a:lnTo>
                    <a:pt x="46" y="491"/>
                  </a:lnTo>
                  <a:lnTo>
                    <a:pt x="43" y="492"/>
                  </a:lnTo>
                  <a:lnTo>
                    <a:pt x="41" y="491"/>
                  </a:lnTo>
                  <a:lnTo>
                    <a:pt x="40" y="490"/>
                  </a:lnTo>
                  <a:lnTo>
                    <a:pt x="37" y="488"/>
                  </a:lnTo>
                  <a:lnTo>
                    <a:pt x="36" y="487"/>
                  </a:lnTo>
                  <a:lnTo>
                    <a:pt x="35" y="486"/>
                  </a:lnTo>
                  <a:lnTo>
                    <a:pt x="32" y="485"/>
                  </a:lnTo>
                  <a:lnTo>
                    <a:pt x="30" y="486"/>
                  </a:lnTo>
                  <a:lnTo>
                    <a:pt x="27" y="486"/>
                  </a:lnTo>
                  <a:lnTo>
                    <a:pt x="26" y="488"/>
                  </a:lnTo>
                  <a:lnTo>
                    <a:pt x="23" y="490"/>
                  </a:lnTo>
                  <a:lnTo>
                    <a:pt x="21" y="492"/>
                  </a:lnTo>
                  <a:lnTo>
                    <a:pt x="20" y="493"/>
                  </a:lnTo>
                  <a:lnTo>
                    <a:pt x="16" y="493"/>
                  </a:lnTo>
                  <a:lnTo>
                    <a:pt x="15" y="491"/>
                  </a:lnTo>
                  <a:lnTo>
                    <a:pt x="13" y="490"/>
                  </a:lnTo>
                  <a:lnTo>
                    <a:pt x="11" y="490"/>
                  </a:lnTo>
                  <a:lnTo>
                    <a:pt x="7" y="491"/>
                  </a:lnTo>
                  <a:lnTo>
                    <a:pt x="5" y="492"/>
                  </a:lnTo>
                  <a:lnTo>
                    <a:pt x="1" y="493"/>
                  </a:lnTo>
                  <a:lnTo>
                    <a:pt x="0" y="493"/>
                  </a:lnTo>
                  <a:lnTo>
                    <a:pt x="0" y="492"/>
                  </a:lnTo>
                  <a:lnTo>
                    <a:pt x="1" y="491"/>
                  </a:lnTo>
                  <a:lnTo>
                    <a:pt x="1" y="488"/>
                  </a:lnTo>
                  <a:lnTo>
                    <a:pt x="2" y="487"/>
                  </a:lnTo>
                  <a:lnTo>
                    <a:pt x="3" y="485"/>
                  </a:lnTo>
                  <a:lnTo>
                    <a:pt x="3" y="483"/>
                  </a:lnTo>
                  <a:lnTo>
                    <a:pt x="5" y="481"/>
                  </a:lnTo>
                  <a:lnTo>
                    <a:pt x="6" y="480"/>
                  </a:lnTo>
                  <a:lnTo>
                    <a:pt x="6" y="478"/>
                  </a:lnTo>
                  <a:lnTo>
                    <a:pt x="5" y="476"/>
                  </a:lnTo>
                  <a:lnTo>
                    <a:pt x="3" y="473"/>
                  </a:lnTo>
                  <a:lnTo>
                    <a:pt x="3" y="471"/>
                  </a:lnTo>
                  <a:lnTo>
                    <a:pt x="7" y="467"/>
                  </a:lnTo>
                  <a:lnTo>
                    <a:pt x="12" y="464"/>
                  </a:lnTo>
                  <a:lnTo>
                    <a:pt x="20" y="461"/>
                  </a:lnTo>
                  <a:lnTo>
                    <a:pt x="25" y="459"/>
                  </a:lnTo>
                  <a:lnTo>
                    <a:pt x="31" y="454"/>
                  </a:lnTo>
                  <a:lnTo>
                    <a:pt x="37" y="449"/>
                  </a:lnTo>
                  <a:lnTo>
                    <a:pt x="40" y="445"/>
                  </a:lnTo>
                  <a:lnTo>
                    <a:pt x="47" y="436"/>
                  </a:lnTo>
                  <a:lnTo>
                    <a:pt x="55" y="429"/>
                  </a:lnTo>
                  <a:lnTo>
                    <a:pt x="63" y="422"/>
                  </a:lnTo>
                  <a:lnTo>
                    <a:pt x="77" y="413"/>
                  </a:lnTo>
                  <a:lnTo>
                    <a:pt x="89" y="403"/>
                  </a:lnTo>
                  <a:lnTo>
                    <a:pt x="98" y="399"/>
                  </a:lnTo>
                  <a:lnTo>
                    <a:pt x="107" y="396"/>
                  </a:lnTo>
                  <a:lnTo>
                    <a:pt x="116" y="393"/>
                  </a:lnTo>
                  <a:lnTo>
                    <a:pt x="122" y="389"/>
                  </a:lnTo>
                  <a:lnTo>
                    <a:pt x="127" y="385"/>
                  </a:lnTo>
                  <a:lnTo>
                    <a:pt x="132" y="383"/>
                  </a:lnTo>
                  <a:lnTo>
                    <a:pt x="134" y="380"/>
                  </a:lnTo>
                  <a:lnTo>
                    <a:pt x="137" y="378"/>
                  </a:lnTo>
                  <a:lnTo>
                    <a:pt x="140" y="375"/>
                  </a:lnTo>
                  <a:lnTo>
                    <a:pt x="144" y="373"/>
                  </a:lnTo>
                  <a:lnTo>
                    <a:pt x="148" y="373"/>
                  </a:lnTo>
                  <a:close/>
                  <a:moveTo>
                    <a:pt x="370" y="231"/>
                  </a:moveTo>
                  <a:lnTo>
                    <a:pt x="372" y="232"/>
                  </a:lnTo>
                  <a:lnTo>
                    <a:pt x="375" y="232"/>
                  </a:lnTo>
                  <a:lnTo>
                    <a:pt x="377" y="233"/>
                  </a:lnTo>
                  <a:lnTo>
                    <a:pt x="380" y="235"/>
                  </a:lnTo>
                  <a:lnTo>
                    <a:pt x="382" y="236"/>
                  </a:lnTo>
                  <a:lnTo>
                    <a:pt x="383" y="240"/>
                  </a:lnTo>
                  <a:lnTo>
                    <a:pt x="385" y="243"/>
                  </a:lnTo>
                  <a:lnTo>
                    <a:pt x="385" y="247"/>
                  </a:lnTo>
                  <a:lnTo>
                    <a:pt x="385" y="250"/>
                  </a:lnTo>
                  <a:lnTo>
                    <a:pt x="387" y="251"/>
                  </a:lnTo>
                  <a:lnTo>
                    <a:pt x="388" y="252"/>
                  </a:lnTo>
                  <a:lnTo>
                    <a:pt x="391" y="253"/>
                  </a:lnTo>
                  <a:lnTo>
                    <a:pt x="393" y="252"/>
                  </a:lnTo>
                  <a:lnTo>
                    <a:pt x="395" y="250"/>
                  </a:lnTo>
                  <a:lnTo>
                    <a:pt x="396" y="250"/>
                  </a:lnTo>
                  <a:lnTo>
                    <a:pt x="398" y="248"/>
                  </a:lnTo>
                  <a:lnTo>
                    <a:pt x="400" y="247"/>
                  </a:lnTo>
                  <a:lnTo>
                    <a:pt x="401" y="247"/>
                  </a:lnTo>
                  <a:lnTo>
                    <a:pt x="402" y="247"/>
                  </a:lnTo>
                  <a:lnTo>
                    <a:pt x="406" y="248"/>
                  </a:lnTo>
                  <a:lnTo>
                    <a:pt x="407" y="250"/>
                  </a:lnTo>
                  <a:lnTo>
                    <a:pt x="408" y="252"/>
                  </a:lnTo>
                  <a:lnTo>
                    <a:pt x="408" y="255"/>
                  </a:lnTo>
                  <a:lnTo>
                    <a:pt x="408" y="256"/>
                  </a:lnTo>
                  <a:lnTo>
                    <a:pt x="410" y="258"/>
                  </a:lnTo>
                  <a:lnTo>
                    <a:pt x="410" y="261"/>
                  </a:lnTo>
                  <a:lnTo>
                    <a:pt x="412" y="263"/>
                  </a:lnTo>
                  <a:lnTo>
                    <a:pt x="416" y="266"/>
                  </a:lnTo>
                  <a:lnTo>
                    <a:pt x="420" y="267"/>
                  </a:lnTo>
                  <a:lnTo>
                    <a:pt x="422" y="270"/>
                  </a:lnTo>
                  <a:lnTo>
                    <a:pt x="424" y="272"/>
                  </a:lnTo>
                  <a:lnTo>
                    <a:pt x="427" y="275"/>
                  </a:lnTo>
                  <a:lnTo>
                    <a:pt x="427" y="278"/>
                  </a:lnTo>
                  <a:lnTo>
                    <a:pt x="427" y="282"/>
                  </a:lnTo>
                  <a:lnTo>
                    <a:pt x="427" y="284"/>
                  </a:lnTo>
                  <a:lnTo>
                    <a:pt x="427" y="288"/>
                  </a:lnTo>
                  <a:lnTo>
                    <a:pt x="427" y="291"/>
                  </a:lnTo>
                  <a:lnTo>
                    <a:pt x="429" y="294"/>
                  </a:lnTo>
                  <a:lnTo>
                    <a:pt x="431" y="294"/>
                  </a:lnTo>
                  <a:lnTo>
                    <a:pt x="432" y="296"/>
                  </a:lnTo>
                  <a:lnTo>
                    <a:pt x="433" y="297"/>
                  </a:lnTo>
                  <a:lnTo>
                    <a:pt x="434" y="299"/>
                  </a:lnTo>
                  <a:lnTo>
                    <a:pt x="436" y="302"/>
                  </a:lnTo>
                  <a:lnTo>
                    <a:pt x="437" y="306"/>
                  </a:lnTo>
                  <a:lnTo>
                    <a:pt x="438" y="308"/>
                  </a:lnTo>
                  <a:lnTo>
                    <a:pt x="437" y="312"/>
                  </a:lnTo>
                  <a:lnTo>
                    <a:pt x="436" y="314"/>
                  </a:lnTo>
                  <a:lnTo>
                    <a:pt x="433" y="316"/>
                  </a:lnTo>
                  <a:lnTo>
                    <a:pt x="429" y="317"/>
                  </a:lnTo>
                  <a:lnTo>
                    <a:pt x="424" y="318"/>
                  </a:lnTo>
                  <a:lnTo>
                    <a:pt x="421" y="317"/>
                  </a:lnTo>
                  <a:lnTo>
                    <a:pt x="417" y="316"/>
                  </a:lnTo>
                  <a:lnTo>
                    <a:pt x="416" y="314"/>
                  </a:lnTo>
                  <a:lnTo>
                    <a:pt x="413" y="312"/>
                  </a:lnTo>
                  <a:lnTo>
                    <a:pt x="413" y="308"/>
                  </a:lnTo>
                  <a:lnTo>
                    <a:pt x="412" y="306"/>
                  </a:lnTo>
                  <a:lnTo>
                    <a:pt x="412" y="302"/>
                  </a:lnTo>
                  <a:lnTo>
                    <a:pt x="412" y="299"/>
                  </a:lnTo>
                  <a:lnTo>
                    <a:pt x="412" y="298"/>
                  </a:lnTo>
                  <a:lnTo>
                    <a:pt x="411" y="297"/>
                  </a:lnTo>
                  <a:lnTo>
                    <a:pt x="408" y="297"/>
                  </a:lnTo>
                  <a:lnTo>
                    <a:pt x="406" y="297"/>
                  </a:lnTo>
                  <a:lnTo>
                    <a:pt x="402" y="297"/>
                  </a:lnTo>
                  <a:lnTo>
                    <a:pt x="398" y="297"/>
                  </a:lnTo>
                  <a:lnTo>
                    <a:pt x="395" y="296"/>
                  </a:lnTo>
                  <a:lnTo>
                    <a:pt x="392" y="294"/>
                  </a:lnTo>
                  <a:lnTo>
                    <a:pt x="390" y="293"/>
                  </a:lnTo>
                  <a:lnTo>
                    <a:pt x="387" y="292"/>
                  </a:lnTo>
                  <a:lnTo>
                    <a:pt x="385" y="293"/>
                  </a:lnTo>
                  <a:lnTo>
                    <a:pt x="382" y="294"/>
                  </a:lnTo>
                  <a:lnTo>
                    <a:pt x="381" y="296"/>
                  </a:lnTo>
                  <a:lnTo>
                    <a:pt x="381" y="298"/>
                  </a:lnTo>
                  <a:lnTo>
                    <a:pt x="380" y="299"/>
                  </a:lnTo>
                  <a:lnTo>
                    <a:pt x="378" y="302"/>
                  </a:lnTo>
                  <a:lnTo>
                    <a:pt x="377" y="302"/>
                  </a:lnTo>
                  <a:lnTo>
                    <a:pt x="370" y="304"/>
                  </a:lnTo>
                  <a:lnTo>
                    <a:pt x="361" y="303"/>
                  </a:lnTo>
                  <a:lnTo>
                    <a:pt x="352" y="299"/>
                  </a:lnTo>
                  <a:lnTo>
                    <a:pt x="346" y="294"/>
                  </a:lnTo>
                  <a:lnTo>
                    <a:pt x="342" y="289"/>
                  </a:lnTo>
                  <a:lnTo>
                    <a:pt x="344" y="287"/>
                  </a:lnTo>
                  <a:lnTo>
                    <a:pt x="346" y="284"/>
                  </a:lnTo>
                  <a:lnTo>
                    <a:pt x="349" y="283"/>
                  </a:lnTo>
                  <a:lnTo>
                    <a:pt x="352" y="281"/>
                  </a:lnTo>
                  <a:lnTo>
                    <a:pt x="355" y="281"/>
                  </a:lnTo>
                  <a:lnTo>
                    <a:pt x="357" y="281"/>
                  </a:lnTo>
                  <a:lnTo>
                    <a:pt x="361" y="279"/>
                  </a:lnTo>
                  <a:lnTo>
                    <a:pt x="362" y="278"/>
                  </a:lnTo>
                  <a:lnTo>
                    <a:pt x="366" y="277"/>
                  </a:lnTo>
                  <a:lnTo>
                    <a:pt x="367" y="275"/>
                  </a:lnTo>
                  <a:lnTo>
                    <a:pt x="367" y="273"/>
                  </a:lnTo>
                  <a:lnTo>
                    <a:pt x="366" y="271"/>
                  </a:lnTo>
                  <a:lnTo>
                    <a:pt x="365" y="268"/>
                  </a:lnTo>
                  <a:lnTo>
                    <a:pt x="362" y="266"/>
                  </a:lnTo>
                  <a:lnTo>
                    <a:pt x="360" y="265"/>
                  </a:lnTo>
                  <a:lnTo>
                    <a:pt x="357" y="263"/>
                  </a:lnTo>
                  <a:lnTo>
                    <a:pt x="355" y="261"/>
                  </a:lnTo>
                  <a:lnTo>
                    <a:pt x="352" y="261"/>
                  </a:lnTo>
                  <a:lnTo>
                    <a:pt x="351" y="260"/>
                  </a:lnTo>
                  <a:lnTo>
                    <a:pt x="349" y="260"/>
                  </a:lnTo>
                  <a:lnTo>
                    <a:pt x="346" y="260"/>
                  </a:lnTo>
                  <a:lnTo>
                    <a:pt x="345" y="260"/>
                  </a:lnTo>
                  <a:lnTo>
                    <a:pt x="344" y="258"/>
                  </a:lnTo>
                  <a:lnTo>
                    <a:pt x="341" y="258"/>
                  </a:lnTo>
                  <a:lnTo>
                    <a:pt x="341" y="256"/>
                  </a:lnTo>
                  <a:lnTo>
                    <a:pt x="340" y="252"/>
                  </a:lnTo>
                  <a:lnTo>
                    <a:pt x="342" y="248"/>
                  </a:lnTo>
                  <a:lnTo>
                    <a:pt x="344" y="245"/>
                  </a:lnTo>
                  <a:lnTo>
                    <a:pt x="346" y="241"/>
                  </a:lnTo>
                  <a:lnTo>
                    <a:pt x="350" y="237"/>
                  </a:lnTo>
                  <a:lnTo>
                    <a:pt x="355" y="235"/>
                  </a:lnTo>
                  <a:lnTo>
                    <a:pt x="358" y="233"/>
                  </a:lnTo>
                  <a:lnTo>
                    <a:pt x="362" y="232"/>
                  </a:lnTo>
                  <a:lnTo>
                    <a:pt x="366" y="231"/>
                  </a:lnTo>
                  <a:lnTo>
                    <a:pt x="370" y="231"/>
                  </a:lnTo>
                  <a:close/>
                  <a:moveTo>
                    <a:pt x="1432" y="0"/>
                  </a:moveTo>
                  <a:lnTo>
                    <a:pt x="1435" y="0"/>
                  </a:lnTo>
                  <a:lnTo>
                    <a:pt x="1437" y="1"/>
                  </a:lnTo>
                  <a:lnTo>
                    <a:pt x="1441" y="3"/>
                  </a:lnTo>
                  <a:lnTo>
                    <a:pt x="1444" y="6"/>
                  </a:lnTo>
                  <a:lnTo>
                    <a:pt x="1444" y="6"/>
                  </a:lnTo>
                  <a:lnTo>
                    <a:pt x="1445" y="7"/>
                  </a:lnTo>
                  <a:lnTo>
                    <a:pt x="1447" y="8"/>
                  </a:lnTo>
                  <a:lnTo>
                    <a:pt x="1448" y="10"/>
                  </a:lnTo>
                  <a:lnTo>
                    <a:pt x="1451" y="11"/>
                  </a:lnTo>
                  <a:lnTo>
                    <a:pt x="1452" y="12"/>
                  </a:lnTo>
                  <a:lnTo>
                    <a:pt x="1453" y="12"/>
                  </a:lnTo>
                  <a:lnTo>
                    <a:pt x="1455" y="11"/>
                  </a:lnTo>
                  <a:lnTo>
                    <a:pt x="1453" y="10"/>
                  </a:lnTo>
                  <a:lnTo>
                    <a:pt x="1452" y="7"/>
                  </a:lnTo>
                  <a:lnTo>
                    <a:pt x="1451" y="5"/>
                  </a:lnTo>
                  <a:lnTo>
                    <a:pt x="1450" y="2"/>
                  </a:lnTo>
                  <a:lnTo>
                    <a:pt x="1450" y="1"/>
                  </a:lnTo>
                  <a:lnTo>
                    <a:pt x="1448" y="1"/>
                  </a:lnTo>
                  <a:lnTo>
                    <a:pt x="1451" y="1"/>
                  </a:lnTo>
                  <a:lnTo>
                    <a:pt x="1453" y="1"/>
                  </a:lnTo>
                  <a:lnTo>
                    <a:pt x="1457" y="2"/>
                  </a:lnTo>
                  <a:lnTo>
                    <a:pt x="1460" y="2"/>
                  </a:lnTo>
                  <a:lnTo>
                    <a:pt x="1462" y="3"/>
                  </a:lnTo>
                  <a:lnTo>
                    <a:pt x="1465" y="2"/>
                  </a:lnTo>
                  <a:lnTo>
                    <a:pt x="1466" y="2"/>
                  </a:lnTo>
                  <a:lnTo>
                    <a:pt x="1468" y="1"/>
                  </a:lnTo>
                  <a:lnTo>
                    <a:pt x="1470" y="1"/>
                  </a:lnTo>
                  <a:lnTo>
                    <a:pt x="1472" y="1"/>
                  </a:lnTo>
                  <a:lnTo>
                    <a:pt x="1480" y="3"/>
                  </a:lnTo>
                  <a:lnTo>
                    <a:pt x="1486" y="7"/>
                  </a:lnTo>
                  <a:lnTo>
                    <a:pt x="1493" y="8"/>
                  </a:lnTo>
                  <a:lnTo>
                    <a:pt x="1496" y="7"/>
                  </a:lnTo>
                  <a:lnTo>
                    <a:pt x="1497" y="6"/>
                  </a:lnTo>
                  <a:lnTo>
                    <a:pt x="1501" y="7"/>
                  </a:lnTo>
                  <a:lnTo>
                    <a:pt x="1503" y="8"/>
                  </a:lnTo>
                  <a:lnTo>
                    <a:pt x="1508" y="10"/>
                  </a:lnTo>
                  <a:lnTo>
                    <a:pt x="1513" y="11"/>
                  </a:lnTo>
                  <a:lnTo>
                    <a:pt x="1518" y="12"/>
                  </a:lnTo>
                  <a:lnTo>
                    <a:pt x="1522" y="13"/>
                  </a:lnTo>
                  <a:lnTo>
                    <a:pt x="1538" y="17"/>
                  </a:lnTo>
                  <a:lnTo>
                    <a:pt x="1553" y="23"/>
                  </a:lnTo>
                  <a:lnTo>
                    <a:pt x="1556" y="26"/>
                  </a:lnTo>
                  <a:lnTo>
                    <a:pt x="1558" y="28"/>
                  </a:lnTo>
                  <a:lnTo>
                    <a:pt x="1559" y="31"/>
                  </a:lnTo>
                  <a:lnTo>
                    <a:pt x="1561" y="32"/>
                  </a:lnTo>
                  <a:lnTo>
                    <a:pt x="1564" y="34"/>
                  </a:lnTo>
                  <a:lnTo>
                    <a:pt x="1574" y="34"/>
                  </a:lnTo>
                  <a:lnTo>
                    <a:pt x="1583" y="37"/>
                  </a:lnTo>
                  <a:lnTo>
                    <a:pt x="1591" y="42"/>
                  </a:lnTo>
                  <a:lnTo>
                    <a:pt x="1598" y="44"/>
                  </a:lnTo>
                  <a:lnTo>
                    <a:pt x="1602" y="47"/>
                  </a:lnTo>
                  <a:lnTo>
                    <a:pt x="1605" y="49"/>
                  </a:lnTo>
                  <a:lnTo>
                    <a:pt x="1607" y="52"/>
                  </a:lnTo>
                  <a:lnTo>
                    <a:pt x="1607" y="54"/>
                  </a:lnTo>
                  <a:lnTo>
                    <a:pt x="1605" y="56"/>
                  </a:lnTo>
                  <a:lnTo>
                    <a:pt x="1603" y="58"/>
                  </a:lnTo>
                  <a:lnTo>
                    <a:pt x="1595" y="58"/>
                  </a:lnTo>
                  <a:lnTo>
                    <a:pt x="1593" y="58"/>
                  </a:lnTo>
                  <a:lnTo>
                    <a:pt x="1592" y="58"/>
                  </a:lnTo>
                  <a:lnTo>
                    <a:pt x="1591" y="59"/>
                  </a:lnTo>
                  <a:lnTo>
                    <a:pt x="1588" y="58"/>
                  </a:lnTo>
                  <a:lnTo>
                    <a:pt x="1584" y="58"/>
                  </a:lnTo>
                  <a:lnTo>
                    <a:pt x="1546" y="49"/>
                  </a:lnTo>
                  <a:lnTo>
                    <a:pt x="1543" y="49"/>
                  </a:lnTo>
                  <a:lnTo>
                    <a:pt x="1542" y="48"/>
                  </a:lnTo>
                  <a:lnTo>
                    <a:pt x="1541" y="49"/>
                  </a:lnTo>
                  <a:lnTo>
                    <a:pt x="1539" y="49"/>
                  </a:lnTo>
                  <a:lnTo>
                    <a:pt x="1539" y="49"/>
                  </a:lnTo>
                  <a:lnTo>
                    <a:pt x="1538" y="49"/>
                  </a:lnTo>
                  <a:lnTo>
                    <a:pt x="1534" y="51"/>
                  </a:lnTo>
                  <a:lnTo>
                    <a:pt x="1531" y="51"/>
                  </a:lnTo>
                  <a:lnTo>
                    <a:pt x="1527" y="51"/>
                  </a:lnTo>
                  <a:lnTo>
                    <a:pt x="1524" y="49"/>
                  </a:lnTo>
                  <a:lnTo>
                    <a:pt x="1522" y="49"/>
                  </a:lnTo>
                  <a:lnTo>
                    <a:pt x="1519" y="51"/>
                  </a:lnTo>
                  <a:lnTo>
                    <a:pt x="1518" y="51"/>
                  </a:lnTo>
                  <a:lnTo>
                    <a:pt x="1516" y="51"/>
                  </a:lnTo>
                  <a:lnTo>
                    <a:pt x="1512" y="51"/>
                  </a:lnTo>
                  <a:lnTo>
                    <a:pt x="1510" y="49"/>
                  </a:lnTo>
                  <a:lnTo>
                    <a:pt x="1498" y="49"/>
                  </a:lnTo>
                  <a:lnTo>
                    <a:pt x="1496" y="49"/>
                  </a:lnTo>
                  <a:lnTo>
                    <a:pt x="1493" y="49"/>
                  </a:lnTo>
                  <a:lnTo>
                    <a:pt x="1491" y="51"/>
                  </a:lnTo>
                  <a:lnTo>
                    <a:pt x="1488" y="51"/>
                  </a:lnTo>
                  <a:lnTo>
                    <a:pt x="1486" y="51"/>
                  </a:lnTo>
                  <a:lnTo>
                    <a:pt x="1485" y="52"/>
                  </a:lnTo>
                  <a:lnTo>
                    <a:pt x="1486" y="52"/>
                  </a:lnTo>
                  <a:lnTo>
                    <a:pt x="1490" y="53"/>
                  </a:lnTo>
                  <a:lnTo>
                    <a:pt x="1493" y="53"/>
                  </a:lnTo>
                  <a:lnTo>
                    <a:pt x="1496" y="53"/>
                  </a:lnTo>
                  <a:lnTo>
                    <a:pt x="1498" y="52"/>
                  </a:lnTo>
                  <a:lnTo>
                    <a:pt x="1507" y="52"/>
                  </a:lnTo>
                  <a:lnTo>
                    <a:pt x="1516" y="54"/>
                  </a:lnTo>
                  <a:lnTo>
                    <a:pt x="1524" y="56"/>
                  </a:lnTo>
                  <a:lnTo>
                    <a:pt x="1546" y="56"/>
                  </a:lnTo>
                  <a:lnTo>
                    <a:pt x="1554" y="54"/>
                  </a:lnTo>
                  <a:lnTo>
                    <a:pt x="1564" y="56"/>
                  </a:lnTo>
                  <a:lnTo>
                    <a:pt x="1574" y="61"/>
                  </a:lnTo>
                  <a:lnTo>
                    <a:pt x="1582" y="63"/>
                  </a:lnTo>
                  <a:lnTo>
                    <a:pt x="1591" y="66"/>
                  </a:lnTo>
                  <a:lnTo>
                    <a:pt x="1598" y="68"/>
                  </a:lnTo>
                  <a:lnTo>
                    <a:pt x="1600" y="67"/>
                  </a:lnTo>
                  <a:lnTo>
                    <a:pt x="1603" y="66"/>
                  </a:lnTo>
                  <a:lnTo>
                    <a:pt x="1605" y="66"/>
                  </a:lnTo>
                  <a:lnTo>
                    <a:pt x="1609" y="66"/>
                  </a:lnTo>
                  <a:lnTo>
                    <a:pt x="1614" y="67"/>
                  </a:lnTo>
                  <a:lnTo>
                    <a:pt x="1619" y="68"/>
                  </a:lnTo>
                  <a:lnTo>
                    <a:pt x="1622" y="68"/>
                  </a:lnTo>
                  <a:lnTo>
                    <a:pt x="1624" y="71"/>
                  </a:lnTo>
                  <a:lnTo>
                    <a:pt x="1625" y="72"/>
                  </a:lnTo>
                  <a:lnTo>
                    <a:pt x="1628" y="74"/>
                  </a:lnTo>
                  <a:lnTo>
                    <a:pt x="1629" y="76"/>
                  </a:lnTo>
                  <a:lnTo>
                    <a:pt x="1630" y="78"/>
                  </a:lnTo>
                  <a:lnTo>
                    <a:pt x="1629" y="80"/>
                  </a:lnTo>
                  <a:lnTo>
                    <a:pt x="1629" y="82"/>
                  </a:lnTo>
                  <a:lnTo>
                    <a:pt x="1629" y="84"/>
                  </a:lnTo>
                  <a:lnTo>
                    <a:pt x="1628" y="87"/>
                  </a:lnTo>
                  <a:lnTo>
                    <a:pt x="1629" y="89"/>
                  </a:lnTo>
                  <a:lnTo>
                    <a:pt x="1629" y="90"/>
                  </a:lnTo>
                  <a:lnTo>
                    <a:pt x="1632" y="92"/>
                  </a:lnTo>
                  <a:lnTo>
                    <a:pt x="1633" y="93"/>
                  </a:lnTo>
                  <a:lnTo>
                    <a:pt x="1635" y="93"/>
                  </a:lnTo>
                  <a:lnTo>
                    <a:pt x="1638" y="93"/>
                  </a:lnTo>
                  <a:lnTo>
                    <a:pt x="1640" y="93"/>
                  </a:lnTo>
                  <a:lnTo>
                    <a:pt x="1643" y="92"/>
                  </a:lnTo>
                  <a:lnTo>
                    <a:pt x="1643" y="90"/>
                  </a:lnTo>
                  <a:lnTo>
                    <a:pt x="1644" y="89"/>
                  </a:lnTo>
                  <a:lnTo>
                    <a:pt x="1645" y="90"/>
                  </a:lnTo>
                  <a:lnTo>
                    <a:pt x="1647" y="90"/>
                  </a:lnTo>
                  <a:lnTo>
                    <a:pt x="1649" y="92"/>
                  </a:lnTo>
                  <a:lnTo>
                    <a:pt x="1653" y="94"/>
                  </a:lnTo>
                  <a:lnTo>
                    <a:pt x="1655" y="98"/>
                  </a:lnTo>
                  <a:lnTo>
                    <a:pt x="1658" y="100"/>
                  </a:lnTo>
                  <a:lnTo>
                    <a:pt x="1662" y="102"/>
                  </a:lnTo>
                  <a:lnTo>
                    <a:pt x="1665" y="102"/>
                  </a:lnTo>
                  <a:lnTo>
                    <a:pt x="1669" y="104"/>
                  </a:lnTo>
                  <a:lnTo>
                    <a:pt x="1673" y="107"/>
                  </a:lnTo>
                  <a:lnTo>
                    <a:pt x="1676" y="110"/>
                  </a:lnTo>
                  <a:lnTo>
                    <a:pt x="1679" y="113"/>
                  </a:lnTo>
                  <a:lnTo>
                    <a:pt x="1680" y="115"/>
                  </a:lnTo>
                  <a:lnTo>
                    <a:pt x="1683" y="118"/>
                  </a:lnTo>
                  <a:lnTo>
                    <a:pt x="1685" y="120"/>
                  </a:lnTo>
                  <a:lnTo>
                    <a:pt x="1688" y="122"/>
                  </a:lnTo>
                  <a:lnTo>
                    <a:pt x="1689" y="124"/>
                  </a:lnTo>
                  <a:lnTo>
                    <a:pt x="1689" y="125"/>
                  </a:lnTo>
                  <a:lnTo>
                    <a:pt x="1689" y="127"/>
                  </a:lnTo>
                  <a:lnTo>
                    <a:pt x="1688" y="128"/>
                  </a:lnTo>
                  <a:lnTo>
                    <a:pt x="1686" y="129"/>
                  </a:lnTo>
                  <a:lnTo>
                    <a:pt x="1686" y="130"/>
                  </a:lnTo>
                  <a:lnTo>
                    <a:pt x="1684" y="131"/>
                  </a:lnTo>
                  <a:lnTo>
                    <a:pt x="1683" y="133"/>
                  </a:lnTo>
                  <a:lnTo>
                    <a:pt x="1681" y="135"/>
                  </a:lnTo>
                  <a:lnTo>
                    <a:pt x="1680" y="138"/>
                  </a:lnTo>
                  <a:lnTo>
                    <a:pt x="1679" y="138"/>
                  </a:lnTo>
                  <a:lnTo>
                    <a:pt x="1678" y="138"/>
                  </a:lnTo>
                  <a:lnTo>
                    <a:pt x="1676" y="138"/>
                  </a:lnTo>
                  <a:lnTo>
                    <a:pt x="1668" y="138"/>
                  </a:lnTo>
                  <a:lnTo>
                    <a:pt x="1665" y="139"/>
                  </a:lnTo>
                  <a:lnTo>
                    <a:pt x="1663" y="140"/>
                  </a:lnTo>
                  <a:lnTo>
                    <a:pt x="1660" y="141"/>
                  </a:lnTo>
                  <a:lnTo>
                    <a:pt x="1658" y="141"/>
                  </a:lnTo>
                  <a:lnTo>
                    <a:pt x="1655" y="141"/>
                  </a:lnTo>
                  <a:lnTo>
                    <a:pt x="1647" y="140"/>
                  </a:lnTo>
                  <a:lnTo>
                    <a:pt x="1638" y="139"/>
                  </a:lnTo>
                  <a:lnTo>
                    <a:pt x="1627" y="135"/>
                  </a:lnTo>
                  <a:lnTo>
                    <a:pt x="1622" y="134"/>
                  </a:lnTo>
                  <a:lnTo>
                    <a:pt x="1618" y="133"/>
                  </a:lnTo>
                  <a:lnTo>
                    <a:pt x="1613" y="131"/>
                  </a:lnTo>
                  <a:lnTo>
                    <a:pt x="1608" y="130"/>
                  </a:lnTo>
                  <a:lnTo>
                    <a:pt x="1595" y="130"/>
                  </a:lnTo>
                  <a:lnTo>
                    <a:pt x="1588" y="129"/>
                  </a:lnTo>
                  <a:lnTo>
                    <a:pt x="1583" y="129"/>
                  </a:lnTo>
                  <a:lnTo>
                    <a:pt x="1578" y="130"/>
                  </a:lnTo>
                  <a:lnTo>
                    <a:pt x="1572" y="130"/>
                  </a:lnTo>
                  <a:lnTo>
                    <a:pt x="1558" y="130"/>
                  </a:lnTo>
                  <a:lnTo>
                    <a:pt x="1556" y="130"/>
                  </a:lnTo>
                  <a:lnTo>
                    <a:pt x="1553" y="130"/>
                  </a:lnTo>
                  <a:lnTo>
                    <a:pt x="1551" y="131"/>
                  </a:lnTo>
                  <a:lnTo>
                    <a:pt x="1548" y="131"/>
                  </a:lnTo>
                  <a:lnTo>
                    <a:pt x="1548" y="133"/>
                  </a:lnTo>
                  <a:lnTo>
                    <a:pt x="1548" y="134"/>
                  </a:lnTo>
                  <a:lnTo>
                    <a:pt x="1548" y="136"/>
                  </a:lnTo>
                  <a:lnTo>
                    <a:pt x="1549" y="139"/>
                  </a:lnTo>
                  <a:lnTo>
                    <a:pt x="1549" y="141"/>
                  </a:lnTo>
                  <a:lnTo>
                    <a:pt x="1551" y="144"/>
                  </a:lnTo>
                  <a:lnTo>
                    <a:pt x="1553" y="146"/>
                  </a:lnTo>
                  <a:lnTo>
                    <a:pt x="1557" y="148"/>
                  </a:lnTo>
                  <a:lnTo>
                    <a:pt x="1559" y="148"/>
                  </a:lnTo>
                  <a:lnTo>
                    <a:pt x="1561" y="146"/>
                  </a:lnTo>
                  <a:lnTo>
                    <a:pt x="1562" y="145"/>
                  </a:lnTo>
                  <a:lnTo>
                    <a:pt x="1563" y="144"/>
                  </a:lnTo>
                  <a:lnTo>
                    <a:pt x="1563" y="143"/>
                  </a:lnTo>
                  <a:lnTo>
                    <a:pt x="1564" y="141"/>
                  </a:lnTo>
                  <a:lnTo>
                    <a:pt x="1566" y="140"/>
                  </a:lnTo>
                  <a:lnTo>
                    <a:pt x="1569" y="140"/>
                  </a:lnTo>
                  <a:lnTo>
                    <a:pt x="1573" y="140"/>
                  </a:lnTo>
                  <a:lnTo>
                    <a:pt x="1576" y="140"/>
                  </a:lnTo>
                  <a:lnTo>
                    <a:pt x="1579" y="141"/>
                  </a:lnTo>
                  <a:lnTo>
                    <a:pt x="1583" y="143"/>
                  </a:lnTo>
                  <a:lnTo>
                    <a:pt x="1587" y="143"/>
                  </a:lnTo>
                  <a:lnTo>
                    <a:pt x="1591" y="143"/>
                  </a:lnTo>
                  <a:lnTo>
                    <a:pt x="1593" y="141"/>
                  </a:lnTo>
                  <a:lnTo>
                    <a:pt x="1600" y="139"/>
                  </a:lnTo>
                  <a:lnTo>
                    <a:pt x="1608" y="139"/>
                  </a:lnTo>
                  <a:lnTo>
                    <a:pt x="1619" y="141"/>
                  </a:lnTo>
                  <a:lnTo>
                    <a:pt x="1633" y="148"/>
                  </a:lnTo>
                  <a:lnTo>
                    <a:pt x="1648" y="151"/>
                  </a:lnTo>
                  <a:lnTo>
                    <a:pt x="1653" y="154"/>
                  </a:lnTo>
                  <a:lnTo>
                    <a:pt x="1657" y="156"/>
                  </a:lnTo>
                  <a:lnTo>
                    <a:pt x="1659" y="159"/>
                  </a:lnTo>
                  <a:lnTo>
                    <a:pt x="1660" y="164"/>
                  </a:lnTo>
                  <a:lnTo>
                    <a:pt x="1662" y="166"/>
                  </a:lnTo>
                  <a:lnTo>
                    <a:pt x="1660" y="169"/>
                  </a:lnTo>
                  <a:lnTo>
                    <a:pt x="1659" y="170"/>
                  </a:lnTo>
                  <a:lnTo>
                    <a:pt x="1658" y="170"/>
                  </a:lnTo>
                  <a:lnTo>
                    <a:pt x="1655" y="170"/>
                  </a:lnTo>
                  <a:lnTo>
                    <a:pt x="1653" y="171"/>
                  </a:lnTo>
                  <a:lnTo>
                    <a:pt x="1650" y="171"/>
                  </a:lnTo>
                  <a:lnTo>
                    <a:pt x="1648" y="173"/>
                  </a:lnTo>
                  <a:lnTo>
                    <a:pt x="1645" y="173"/>
                  </a:lnTo>
                  <a:lnTo>
                    <a:pt x="1644" y="174"/>
                  </a:lnTo>
                  <a:lnTo>
                    <a:pt x="1642" y="175"/>
                  </a:lnTo>
                  <a:lnTo>
                    <a:pt x="1640" y="178"/>
                  </a:lnTo>
                  <a:lnTo>
                    <a:pt x="1639" y="180"/>
                  </a:lnTo>
                  <a:lnTo>
                    <a:pt x="1639" y="182"/>
                  </a:lnTo>
                  <a:lnTo>
                    <a:pt x="1642" y="184"/>
                  </a:lnTo>
                  <a:lnTo>
                    <a:pt x="1645" y="184"/>
                  </a:lnTo>
                  <a:lnTo>
                    <a:pt x="1648" y="184"/>
                  </a:lnTo>
                  <a:lnTo>
                    <a:pt x="1650" y="182"/>
                  </a:lnTo>
                  <a:lnTo>
                    <a:pt x="1653" y="181"/>
                  </a:lnTo>
                  <a:lnTo>
                    <a:pt x="1655" y="180"/>
                  </a:lnTo>
                  <a:lnTo>
                    <a:pt x="1655" y="180"/>
                  </a:lnTo>
                  <a:lnTo>
                    <a:pt x="1662" y="179"/>
                  </a:lnTo>
                  <a:lnTo>
                    <a:pt x="1669" y="179"/>
                  </a:lnTo>
                  <a:lnTo>
                    <a:pt x="1676" y="178"/>
                  </a:lnTo>
                  <a:lnTo>
                    <a:pt x="1679" y="176"/>
                  </a:lnTo>
                  <a:lnTo>
                    <a:pt x="1679" y="175"/>
                  </a:lnTo>
                  <a:lnTo>
                    <a:pt x="1680" y="173"/>
                  </a:lnTo>
                  <a:lnTo>
                    <a:pt x="1679" y="170"/>
                  </a:lnTo>
                  <a:lnTo>
                    <a:pt x="1679" y="169"/>
                  </a:lnTo>
                  <a:lnTo>
                    <a:pt x="1679" y="166"/>
                  </a:lnTo>
                  <a:lnTo>
                    <a:pt x="1678" y="164"/>
                  </a:lnTo>
                  <a:lnTo>
                    <a:pt x="1679" y="161"/>
                  </a:lnTo>
                  <a:lnTo>
                    <a:pt x="1679" y="160"/>
                  </a:lnTo>
                  <a:lnTo>
                    <a:pt x="1681" y="159"/>
                  </a:lnTo>
                  <a:lnTo>
                    <a:pt x="1684" y="158"/>
                  </a:lnTo>
                  <a:lnTo>
                    <a:pt x="1686" y="158"/>
                  </a:lnTo>
                  <a:lnTo>
                    <a:pt x="1690" y="159"/>
                  </a:lnTo>
                  <a:lnTo>
                    <a:pt x="1694" y="160"/>
                  </a:lnTo>
                  <a:lnTo>
                    <a:pt x="1696" y="161"/>
                  </a:lnTo>
                  <a:lnTo>
                    <a:pt x="1700" y="165"/>
                  </a:lnTo>
                  <a:lnTo>
                    <a:pt x="1703" y="169"/>
                  </a:lnTo>
                  <a:lnTo>
                    <a:pt x="1704" y="173"/>
                  </a:lnTo>
                  <a:lnTo>
                    <a:pt x="1705" y="175"/>
                  </a:lnTo>
                  <a:lnTo>
                    <a:pt x="1705" y="178"/>
                  </a:lnTo>
                  <a:lnTo>
                    <a:pt x="1709" y="190"/>
                  </a:lnTo>
                  <a:lnTo>
                    <a:pt x="1715" y="204"/>
                  </a:lnTo>
                  <a:lnTo>
                    <a:pt x="1715" y="214"/>
                  </a:lnTo>
                  <a:lnTo>
                    <a:pt x="1714" y="216"/>
                  </a:lnTo>
                  <a:lnTo>
                    <a:pt x="1714" y="217"/>
                  </a:lnTo>
                  <a:lnTo>
                    <a:pt x="1715" y="220"/>
                  </a:lnTo>
                  <a:lnTo>
                    <a:pt x="1715" y="221"/>
                  </a:lnTo>
                  <a:lnTo>
                    <a:pt x="1715" y="226"/>
                  </a:lnTo>
                  <a:lnTo>
                    <a:pt x="1715" y="230"/>
                  </a:lnTo>
                  <a:lnTo>
                    <a:pt x="1713" y="232"/>
                  </a:lnTo>
                  <a:lnTo>
                    <a:pt x="1711" y="235"/>
                  </a:lnTo>
                  <a:lnTo>
                    <a:pt x="1710" y="237"/>
                  </a:lnTo>
                  <a:lnTo>
                    <a:pt x="1710" y="240"/>
                  </a:lnTo>
                  <a:lnTo>
                    <a:pt x="1710" y="242"/>
                  </a:lnTo>
                  <a:lnTo>
                    <a:pt x="1713" y="247"/>
                  </a:lnTo>
                  <a:lnTo>
                    <a:pt x="1715" y="247"/>
                  </a:lnTo>
                  <a:lnTo>
                    <a:pt x="1716" y="245"/>
                  </a:lnTo>
                  <a:lnTo>
                    <a:pt x="1719" y="243"/>
                  </a:lnTo>
                  <a:lnTo>
                    <a:pt x="1720" y="242"/>
                  </a:lnTo>
                  <a:lnTo>
                    <a:pt x="1720" y="241"/>
                  </a:lnTo>
                  <a:lnTo>
                    <a:pt x="1721" y="238"/>
                  </a:lnTo>
                  <a:lnTo>
                    <a:pt x="1721" y="236"/>
                  </a:lnTo>
                  <a:lnTo>
                    <a:pt x="1721" y="235"/>
                  </a:lnTo>
                  <a:lnTo>
                    <a:pt x="1723" y="235"/>
                  </a:lnTo>
                  <a:lnTo>
                    <a:pt x="1725" y="233"/>
                  </a:lnTo>
                  <a:lnTo>
                    <a:pt x="1726" y="232"/>
                  </a:lnTo>
                  <a:lnTo>
                    <a:pt x="1728" y="231"/>
                  </a:lnTo>
                  <a:lnTo>
                    <a:pt x="1729" y="230"/>
                  </a:lnTo>
                  <a:lnTo>
                    <a:pt x="1729" y="219"/>
                  </a:lnTo>
                  <a:lnTo>
                    <a:pt x="1729" y="216"/>
                  </a:lnTo>
                  <a:lnTo>
                    <a:pt x="1729" y="215"/>
                  </a:lnTo>
                  <a:lnTo>
                    <a:pt x="1730" y="212"/>
                  </a:lnTo>
                  <a:lnTo>
                    <a:pt x="1731" y="211"/>
                  </a:lnTo>
                  <a:lnTo>
                    <a:pt x="1731" y="209"/>
                  </a:lnTo>
                  <a:lnTo>
                    <a:pt x="1733" y="206"/>
                  </a:lnTo>
                  <a:lnTo>
                    <a:pt x="1733" y="205"/>
                  </a:lnTo>
                  <a:lnTo>
                    <a:pt x="1734" y="202"/>
                  </a:lnTo>
                  <a:lnTo>
                    <a:pt x="1734" y="201"/>
                  </a:lnTo>
                  <a:lnTo>
                    <a:pt x="1733" y="199"/>
                  </a:lnTo>
                  <a:lnTo>
                    <a:pt x="1731" y="196"/>
                  </a:lnTo>
                  <a:lnTo>
                    <a:pt x="1729" y="192"/>
                  </a:lnTo>
                  <a:lnTo>
                    <a:pt x="1728" y="191"/>
                  </a:lnTo>
                  <a:lnTo>
                    <a:pt x="1726" y="190"/>
                  </a:lnTo>
                  <a:lnTo>
                    <a:pt x="1728" y="190"/>
                  </a:lnTo>
                  <a:lnTo>
                    <a:pt x="1728" y="190"/>
                  </a:lnTo>
                  <a:lnTo>
                    <a:pt x="1730" y="190"/>
                  </a:lnTo>
                  <a:lnTo>
                    <a:pt x="1731" y="191"/>
                  </a:lnTo>
                  <a:lnTo>
                    <a:pt x="1733" y="192"/>
                  </a:lnTo>
                  <a:lnTo>
                    <a:pt x="1734" y="192"/>
                  </a:lnTo>
                  <a:lnTo>
                    <a:pt x="1741" y="201"/>
                  </a:lnTo>
                  <a:lnTo>
                    <a:pt x="1744" y="202"/>
                  </a:lnTo>
                  <a:lnTo>
                    <a:pt x="1745" y="205"/>
                  </a:lnTo>
                  <a:lnTo>
                    <a:pt x="1746" y="205"/>
                  </a:lnTo>
                  <a:lnTo>
                    <a:pt x="1747" y="206"/>
                  </a:lnTo>
                  <a:lnTo>
                    <a:pt x="1750" y="206"/>
                  </a:lnTo>
                  <a:lnTo>
                    <a:pt x="1752" y="206"/>
                  </a:lnTo>
                  <a:lnTo>
                    <a:pt x="1752" y="206"/>
                  </a:lnTo>
                  <a:lnTo>
                    <a:pt x="1754" y="207"/>
                  </a:lnTo>
                  <a:lnTo>
                    <a:pt x="1755" y="209"/>
                  </a:lnTo>
                  <a:lnTo>
                    <a:pt x="1756" y="211"/>
                  </a:lnTo>
                  <a:lnTo>
                    <a:pt x="1759" y="212"/>
                  </a:lnTo>
                  <a:lnTo>
                    <a:pt x="1760" y="214"/>
                  </a:lnTo>
                  <a:lnTo>
                    <a:pt x="1762" y="215"/>
                  </a:lnTo>
                  <a:lnTo>
                    <a:pt x="1765" y="216"/>
                  </a:lnTo>
                  <a:lnTo>
                    <a:pt x="1767" y="217"/>
                  </a:lnTo>
                  <a:lnTo>
                    <a:pt x="1770" y="217"/>
                  </a:lnTo>
                  <a:lnTo>
                    <a:pt x="1771" y="217"/>
                  </a:lnTo>
                  <a:lnTo>
                    <a:pt x="1772" y="216"/>
                  </a:lnTo>
                  <a:lnTo>
                    <a:pt x="1771" y="214"/>
                  </a:lnTo>
                  <a:lnTo>
                    <a:pt x="1770" y="211"/>
                  </a:lnTo>
                  <a:lnTo>
                    <a:pt x="1767" y="209"/>
                  </a:lnTo>
                  <a:lnTo>
                    <a:pt x="1764" y="206"/>
                  </a:lnTo>
                  <a:lnTo>
                    <a:pt x="1760" y="204"/>
                  </a:lnTo>
                  <a:lnTo>
                    <a:pt x="1756" y="200"/>
                  </a:lnTo>
                  <a:lnTo>
                    <a:pt x="1754" y="197"/>
                  </a:lnTo>
                  <a:lnTo>
                    <a:pt x="1751" y="195"/>
                  </a:lnTo>
                  <a:lnTo>
                    <a:pt x="1749" y="192"/>
                  </a:lnTo>
                  <a:lnTo>
                    <a:pt x="1747" y="191"/>
                  </a:lnTo>
                  <a:lnTo>
                    <a:pt x="1746" y="191"/>
                  </a:lnTo>
                  <a:lnTo>
                    <a:pt x="1745" y="190"/>
                  </a:lnTo>
                  <a:lnTo>
                    <a:pt x="1742" y="189"/>
                  </a:lnTo>
                  <a:lnTo>
                    <a:pt x="1742" y="189"/>
                  </a:lnTo>
                  <a:lnTo>
                    <a:pt x="1742" y="187"/>
                  </a:lnTo>
                  <a:lnTo>
                    <a:pt x="1744" y="187"/>
                  </a:lnTo>
                  <a:lnTo>
                    <a:pt x="1745" y="186"/>
                  </a:lnTo>
                  <a:lnTo>
                    <a:pt x="1745" y="186"/>
                  </a:lnTo>
                  <a:lnTo>
                    <a:pt x="1747" y="187"/>
                  </a:lnTo>
                  <a:lnTo>
                    <a:pt x="1749" y="187"/>
                  </a:lnTo>
                  <a:lnTo>
                    <a:pt x="1750" y="189"/>
                  </a:lnTo>
                  <a:lnTo>
                    <a:pt x="1752" y="190"/>
                  </a:lnTo>
                  <a:lnTo>
                    <a:pt x="1752" y="191"/>
                  </a:lnTo>
                  <a:lnTo>
                    <a:pt x="1755" y="194"/>
                  </a:lnTo>
                  <a:lnTo>
                    <a:pt x="1757" y="195"/>
                  </a:lnTo>
                  <a:lnTo>
                    <a:pt x="1760" y="197"/>
                  </a:lnTo>
                  <a:lnTo>
                    <a:pt x="1762" y="200"/>
                  </a:lnTo>
                  <a:lnTo>
                    <a:pt x="1765" y="202"/>
                  </a:lnTo>
                  <a:lnTo>
                    <a:pt x="1766" y="204"/>
                  </a:lnTo>
                  <a:lnTo>
                    <a:pt x="1769" y="206"/>
                  </a:lnTo>
                  <a:lnTo>
                    <a:pt x="1770" y="206"/>
                  </a:lnTo>
                  <a:lnTo>
                    <a:pt x="1770" y="206"/>
                  </a:lnTo>
                  <a:lnTo>
                    <a:pt x="1770" y="204"/>
                  </a:lnTo>
                  <a:lnTo>
                    <a:pt x="1770" y="201"/>
                  </a:lnTo>
                  <a:lnTo>
                    <a:pt x="1767" y="199"/>
                  </a:lnTo>
                  <a:lnTo>
                    <a:pt x="1769" y="196"/>
                  </a:lnTo>
                  <a:lnTo>
                    <a:pt x="1769" y="196"/>
                  </a:lnTo>
                  <a:lnTo>
                    <a:pt x="1771" y="195"/>
                  </a:lnTo>
                  <a:lnTo>
                    <a:pt x="1772" y="195"/>
                  </a:lnTo>
                  <a:lnTo>
                    <a:pt x="1775" y="195"/>
                  </a:lnTo>
                  <a:lnTo>
                    <a:pt x="1776" y="195"/>
                  </a:lnTo>
                  <a:lnTo>
                    <a:pt x="1777" y="195"/>
                  </a:lnTo>
                  <a:lnTo>
                    <a:pt x="1777" y="195"/>
                  </a:lnTo>
                  <a:lnTo>
                    <a:pt x="1780" y="195"/>
                  </a:lnTo>
                  <a:lnTo>
                    <a:pt x="1781" y="194"/>
                  </a:lnTo>
                  <a:lnTo>
                    <a:pt x="1781" y="194"/>
                  </a:lnTo>
                  <a:lnTo>
                    <a:pt x="1784" y="192"/>
                  </a:lnTo>
                  <a:lnTo>
                    <a:pt x="1785" y="192"/>
                  </a:lnTo>
                  <a:lnTo>
                    <a:pt x="1787" y="194"/>
                  </a:lnTo>
                  <a:lnTo>
                    <a:pt x="1790" y="194"/>
                  </a:lnTo>
                  <a:lnTo>
                    <a:pt x="1794" y="195"/>
                  </a:lnTo>
                  <a:lnTo>
                    <a:pt x="1797" y="197"/>
                  </a:lnTo>
                  <a:lnTo>
                    <a:pt x="1801" y="201"/>
                  </a:lnTo>
                  <a:lnTo>
                    <a:pt x="1805" y="204"/>
                  </a:lnTo>
                  <a:lnTo>
                    <a:pt x="1807" y="206"/>
                  </a:lnTo>
                  <a:lnTo>
                    <a:pt x="1812" y="210"/>
                  </a:lnTo>
                  <a:lnTo>
                    <a:pt x="1817" y="215"/>
                  </a:lnTo>
                  <a:lnTo>
                    <a:pt x="1822" y="219"/>
                  </a:lnTo>
                  <a:lnTo>
                    <a:pt x="1830" y="224"/>
                  </a:lnTo>
                  <a:lnTo>
                    <a:pt x="1836" y="230"/>
                  </a:lnTo>
                  <a:lnTo>
                    <a:pt x="1841" y="235"/>
                  </a:lnTo>
                  <a:lnTo>
                    <a:pt x="1841" y="240"/>
                  </a:lnTo>
                  <a:lnTo>
                    <a:pt x="1840" y="242"/>
                  </a:lnTo>
                  <a:lnTo>
                    <a:pt x="1838" y="245"/>
                  </a:lnTo>
                  <a:lnTo>
                    <a:pt x="1837" y="247"/>
                  </a:lnTo>
                  <a:lnTo>
                    <a:pt x="1835" y="248"/>
                  </a:lnTo>
                  <a:lnTo>
                    <a:pt x="1833" y="252"/>
                  </a:lnTo>
                  <a:lnTo>
                    <a:pt x="1833" y="256"/>
                  </a:lnTo>
                  <a:lnTo>
                    <a:pt x="1832" y="257"/>
                  </a:lnTo>
                  <a:lnTo>
                    <a:pt x="1831" y="257"/>
                  </a:lnTo>
                  <a:lnTo>
                    <a:pt x="1830" y="257"/>
                  </a:lnTo>
                  <a:lnTo>
                    <a:pt x="1827" y="256"/>
                  </a:lnTo>
                  <a:lnTo>
                    <a:pt x="1826" y="256"/>
                  </a:lnTo>
                  <a:lnTo>
                    <a:pt x="1823" y="256"/>
                  </a:lnTo>
                  <a:lnTo>
                    <a:pt x="1822" y="256"/>
                  </a:lnTo>
                  <a:lnTo>
                    <a:pt x="1822" y="258"/>
                  </a:lnTo>
                  <a:lnTo>
                    <a:pt x="1823" y="261"/>
                  </a:lnTo>
                  <a:lnTo>
                    <a:pt x="1825" y="262"/>
                  </a:lnTo>
                  <a:lnTo>
                    <a:pt x="1826" y="265"/>
                  </a:lnTo>
                  <a:lnTo>
                    <a:pt x="1827" y="266"/>
                  </a:lnTo>
                  <a:lnTo>
                    <a:pt x="1828" y="268"/>
                  </a:lnTo>
                  <a:lnTo>
                    <a:pt x="1827" y="271"/>
                  </a:lnTo>
                  <a:lnTo>
                    <a:pt x="1822" y="271"/>
                  </a:lnTo>
                  <a:lnTo>
                    <a:pt x="1821" y="271"/>
                  </a:lnTo>
                  <a:lnTo>
                    <a:pt x="1821" y="272"/>
                  </a:lnTo>
                  <a:lnTo>
                    <a:pt x="1821" y="273"/>
                  </a:lnTo>
                  <a:lnTo>
                    <a:pt x="1821" y="275"/>
                  </a:lnTo>
                  <a:lnTo>
                    <a:pt x="1821" y="276"/>
                  </a:lnTo>
                  <a:lnTo>
                    <a:pt x="1820" y="276"/>
                  </a:lnTo>
                  <a:lnTo>
                    <a:pt x="1818" y="277"/>
                  </a:lnTo>
                  <a:lnTo>
                    <a:pt x="1816" y="277"/>
                  </a:lnTo>
                  <a:lnTo>
                    <a:pt x="1815" y="276"/>
                  </a:lnTo>
                  <a:lnTo>
                    <a:pt x="1812" y="275"/>
                  </a:lnTo>
                  <a:lnTo>
                    <a:pt x="1811" y="275"/>
                  </a:lnTo>
                  <a:lnTo>
                    <a:pt x="1810" y="273"/>
                  </a:lnTo>
                  <a:lnTo>
                    <a:pt x="1807" y="272"/>
                  </a:lnTo>
                  <a:lnTo>
                    <a:pt x="1804" y="271"/>
                  </a:lnTo>
                  <a:lnTo>
                    <a:pt x="1801" y="270"/>
                  </a:lnTo>
                  <a:lnTo>
                    <a:pt x="1799" y="268"/>
                  </a:lnTo>
                  <a:lnTo>
                    <a:pt x="1795" y="266"/>
                  </a:lnTo>
                  <a:lnTo>
                    <a:pt x="1790" y="263"/>
                  </a:lnTo>
                  <a:lnTo>
                    <a:pt x="1786" y="261"/>
                  </a:lnTo>
                  <a:lnTo>
                    <a:pt x="1785" y="261"/>
                  </a:lnTo>
                  <a:lnTo>
                    <a:pt x="1785" y="262"/>
                  </a:lnTo>
                  <a:lnTo>
                    <a:pt x="1786" y="263"/>
                  </a:lnTo>
                  <a:lnTo>
                    <a:pt x="1787" y="266"/>
                  </a:lnTo>
                  <a:lnTo>
                    <a:pt x="1787" y="267"/>
                  </a:lnTo>
                  <a:lnTo>
                    <a:pt x="1787" y="270"/>
                  </a:lnTo>
                  <a:lnTo>
                    <a:pt x="1787" y="271"/>
                  </a:lnTo>
                  <a:lnTo>
                    <a:pt x="1786" y="271"/>
                  </a:lnTo>
                  <a:lnTo>
                    <a:pt x="1785" y="271"/>
                  </a:lnTo>
                  <a:lnTo>
                    <a:pt x="1784" y="271"/>
                  </a:lnTo>
                  <a:lnTo>
                    <a:pt x="1781" y="270"/>
                  </a:lnTo>
                  <a:lnTo>
                    <a:pt x="1780" y="268"/>
                  </a:lnTo>
                  <a:lnTo>
                    <a:pt x="1777" y="268"/>
                  </a:lnTo>
                  <a:lnTo>
                    <a:pt x="1776" y="267"/>
                  </a:lnTo>
                  <a:lnTo>
                    <a:pt x="1775" y="267"/>
                  </a:lnTo>
                  <a:lnTo>
                    <a:pt x="1774" y="268"/>
                  </a:lnTo>
                  <a:lnTo>
                    <a:pt x="1775" y="270"/>
                  </a:lnTo>
                  <a:lnTo>
                    <a:pt x="1775" y="271"/>
                  </a:lnTo>
                  <a:lnTo>
                    <a:pt x="1779" y="273"/>
                  </a:lnTo>
                  <a:lnTo>
                    <a:pt x="1781" y="276"/>
                  </a:lnTo>
                  <a:lnTo>
                    <a:pt x="1782" y="276"/>
                  </a:lnTo>
                  <a:lnTo>
                    <a:pt x="1784" y="277"/>
                  </a:lnTo>
                  <a:lnTo>
                    <a:pt x="1786" y="278"/>
                  </a:lnTo>
                  <a:lnTo>
                    <a:pt x="1789" y="278"/>
                  </a:lnTo>
                  <a:lnTo>
                    <a:pt x="1790" y="277"/>
                  </a:lnTo>
                  <a:lnTo>
                    <a:pt x="1791" y="277"/>
                  </a:lnTo>
                  <a:lnTo>
                    <a:pt x="1791" y="276"/>
                  </a:lnTo>
                  <a:lnTo>
                    <a:pt x="1792" y="276"/>
                  </a:lnTo>
                  <a:lnTo>
                    <a:pt x="1794" y="276"/>
                  </a:lnTo>
                  <a:lnTo>
                    <a:pt x="1801" y="278"/>
                  </a:lnTo>
                  <a:lnTo>
                    <a:pt x="1809" y="282"/>
                  </a:lnTo>
                  <a:lnTo>
                    <a:pt x="1817" y="287"/>
                  </a:lnTo>
                  <a:lnTo>
                    <a:pt x="1822" y="294"/>
                  </a:lnTo>
                  <a:lnTo>
                    <a:pt x="1823" y="298"/>
                  </a:lnTo>
                  <a:lnTo>
                    <a:pt x="1822" y="302"/>
                  </a:lnTo>
                  <a:lnTo>
                    <a:pt x="1821" y="304"/>
                  </a:lnTo>
                  <a:lnTo>
                    <a:pt x="1817" y="307"/>
                  </a:lnTo>
                  <a:lnTo>
                    <a:pt x="1813" y="307"/>
                  </a:lnTo>
                  <a:lnTo>
                    <a:pt x="1807" y="304"/>
                  </a:lnTo>
                  <a:lnTo>
                    <a:pt x="1800" y="301"/>
                  </a:lnTo>
                  <a:lnTo>
                    <a:pt x="1794" y="297"/>
                  </a:lnTo>
                  <a:lnTo>
                    <a:pt x="1789" y="294"/>
                  </a:lnTo>
                  <a:lnTo>
                    <a:pt x="1785" y="293"/>
                  </a:lnTo>
                  <a:lnTo>
                    <a:pt x="1781" y="292"/>
                  </a:lnTo>
                  <a:lnTo>
                    <a:pt x="1779" y="293"/>
                  </a:lnTo>
                  <a:lnTo>
                    <a:pt x="1777" y="293"/>
                  </a:lnTo>
                  <a:lnTo>
                    <a:pt x="1777" y="296"/>
                  </a:lnTo>
                  <a:lnTo>
                    <a:pt x="1777" y="297"/>
                  </a:lnTo>
                  <a:lnTo>
                    <a:pt x="1777" y="299"/>
                  </a:lnTo>
                  <a:lnTo>
                    <a:pt x="1779" y="304"/>
                  </a:lnTo>
                  <a:lnTo>
                    <a:pt x="1780" y="311"/>
                  </a:lnTo>
                  <a:lnTo>
                    <a:pt x="1784" y="317"/>
                  </a:lnTo>
                  <a:lnTo>
                    <a:pt x="1789" y="321"/>
                  </a:lnTo>
                  <a:lnTo>
                    <a:pt x="1790" y="322"/>
                  </a:lnTo>
                  <a:lnTo>
                    <a:pt x="1792" y="322"/>
                  </a:lnTo>
                  <a:lnTo>
                    <a:pt x="1792" y="321"/>
                  </a:lnTo>
                  <a:lnTo>
                    <a:pt x="1792" y="319"/>
                  </a:lnTo>
                  <a:lnTo>
                    <a:pt x="1792" y="317"/>
                  </a:lnTo>
                  <a:lnTo>
                    <a:pt x="1792" y="314"/>
                  </a:lnTo>
                  <a:lnTo>
                    <a:pt x="1792" y="312"/>
                  </a:lnTo>
                  <a:lnTo>
                    <a:pt x="1791" y="311"/>
                  </a:lnTo>
                  <a:lnTo>
                    <a:pt x="1791" y="308"/>
                  </a:lnTo>
                  <a:lnTo>
                    <a:pt x="1791" y="307"/>
                  </a:lnTo>
                  <a:lnTo>
                    <a:pt x="1791" y="307"/>
                  </a:lnTo>
                  <a:lnTo>
                    <a:pt x="1792" y="307"/>
                  </a:lnTo>
                  <a:lnTo>
                    <a:pt x="1794" y="307"/>
                  </a:lnTo>
                  <a:lnTo>
                    <a:pt x="1796" y="308"/>
                  </a:lnTo>
                  <a:lnTo>
                    <a:pt x="1797" y="308"/>
                  </a:lnTo>
                  <a:lnTo>
                    <a:pt x="1799" y="309"/>
                  </a:lnTo>
                  <a:lnTo>
                    <a:pt x="1812" y="309"/>
                  </a:lnTo>
                  <a:lnTo>
                    <a:pt x="1816" y="312"/>
                  </a:lnTo>
                  <a:lnTo>
                    <a:pt x="1817" y="314"/>
                  </a:lnTo>
                  <a:lnTo>
                    <a:pt x="1818" y="318"/>
                  </a:lnTo>
                  <a:lnTo>
                    <a:pt x="1818" y="321"/>
                  </a:lnTo>
                  <a:lnTo>
                    <a:pt x="1818" y="323"/>
                  </a:lnTo>
                  <a:lnTo>
                    <a:pt x="1817" y="325"/>
                  </a:lnTo>
                  <a:lnTo>
                    <a:pt x="1817" y="328"/>
                  </a:lnTo>
                  <a:lnTo>
                    <a:pt x="1817" y="329"/>
                  </a:lnTo>
                  <a:lnTo>
                    <a:pt x="1817" y="330"/>
                  </a:lnTo>
                  <a:lnTo>
                    <a:pt x="1817" y="332"/>
                  </a:lnTo>
                  <a:lnTo>
                    <a:pt x="1816" y="333"/>
                  </a:lnTo>
                  <a:lnTo>
                    <a:pt x="1816" y="334"/>
                  </a:lnTo>
                  <a:lnTo>
                    <a:pt x="1815" y="333"/>
                  </a:lnTo>
                  <a:lnTo>
                    <a:pt x="1811" y="333"/>
                  </a:lnTo>
                  <a:lnTo>
                    <a:pt x="1809" y="332"/>
                  </a:lnTo>
                  <a:lnTo>
                    <a:pt x="1806" y="332"/>
                  </a:lnTo>
                  <a:lnTo>
                    <a:pt x="1804" y="330"/>
                  </a:lnTo>
                  <a:lnTo>
                    <a:pt x="1802" y="330"/>
                  </a:lnTo>
                  <a:lnTo>
                    <a:pt x="1801" y="332"/>
                  </a:lnTo>
                  <a:lnTo>
                    <a:pt x="1800" y="333"/>
                  </a:lnTo>
                  <a:lnTo>
                    <a:pt x="1800" y="335"/>
                  </a:lnTo>
                  <a:lnTo>
                    <a:pt x="1801" y="338"/>
                  </a:lnTo>
                  <a:lnTo>
                    <a:pt x="1801" y="342"/>
                  </a:lnTo>
                  <a:lnTo>
                    <a:pt x="1802" y="344"/>
                  </a:lnTo>
                  <a:lnTo>
                    <a:pt x="1804" y="347"/>
                  </a:lnTo>
                  <a:lnTo>
                    <a:pt x="1804" y="349"/>
                  </a:lnTo>
                  <a:lnTo>
                    <a:pt x="1807" y="352"/>
                  </a:lnTo>
                  <a:lnTo>
                    <a:pt x="1810" y="353"/>
                  </a:lnTo>
                  <a:lnTo>
                    <a:pt x="1812" y="354"/>
                  </a:lnTo>
                  <a:lnTo>
                    <a:pt x="1812" y="355"/>
                  </a:lnTo>
                  <a:lnTo>
                    <a:pt x="1813" y="357"/>
                  </a:lnTo>
                  <a:lnTo>
                    <a:pt x="1815" y="358"/>
                  </a:lnTo>
                  <a:lnTo>
                    <a:pt x="1817" y="359"/>
                  </a:lnTo>
                  <a:lnTo>
                    <a:pt x="1818" y="362"/>
                  </a:lnTo>
                  <a:lnTo>
                    <a:pt x="1818" y="364"/>
                  </a:lnTo>
                  <a:lnTo>
                    <a:pt x="1817" y="365"/>
                  </a:lnTo>
                  <a:lnTo>
                    <a:pt x="1816" y="365"/>
                  </a:lnTo>
                  <a:lnTo>
                    <a:pt x="1815" y="368"/>
                  </a:lnTo>
                  <a:lnTo>
                    <a:pt x="1812" y="368"/>
                  </a:lnTo>
                  <a:lnTo>
                    <a:pt x="1811" y="368"/>
                  </a:lnTo>
                  <a:lnTo>
                    <a:pt x="1810" y="368"/>
                  </a:lnTo>
                  <a:lnTo>
                    <a:pt x="1810" y="370"/>
                  </a:lnTo>
                  <a:lnTo>
                    <a:pt x="1810" y="372"/>
                  </a:lnTo>
                  <a:lnTo>
                    <a:pt x="1811" y="375"/>
                  </a:lnTo>
                  <a:lnTo>
                    <a:pt x="1811" y="378"/>
                  </a:lnTo>
                  <a:lnTo>
                    <a:pt x="1812" y="380"/>
                  </a:lnTo>
                  <a:lnTo>
                    <a:pt x="1813" y="381"/>
                  </a:lnTo>
                  <a:lnTo>
                    <a:pt x="1812" y="383"/>
                  </a:lnTo>
                  <a:lnTo>
                    <a:pt x="1811" y="383"/>
                  </a:lnTo>
                  <a:lnTo>
                    <a:pt x="1810" y="383"/>
                  </a:lnTo>
                  <a:lnTo>
                    <a:pt x="1807" y="383"/>
                  </a:lnTo>
                  <a:lnTo>
                    <a:pt x="1805" y="383"/>
                  </a:lnTo>
                  <a:lnTo>
                    <a:pt x="1802" y="384"/>
                  </a:lnTo>
                  <a:lnTo>
                    <a:pt x="1802" y="385"/>
                  </a:lnTo>
                  <a:lnTo>
                    <a:pt x="1801" y="388"/>
                  </a:lnTo>
                  <a:lnTo>
                    <a:pt x="1801" y="390"/>
                  </a:lnTo>
                  <a:lnTo>
                    <a:pt x="1805" y="403"/>
                  </a:lnTo>
                  <a:lnTo>
                    <a:pt x="1810" y="416"/>
                  </a:lnTo>
                  <a:lnTo>
                    <a:pt x="1810" y="420"/>
                  </a:lnTo>
                  <a:lnTo>
                    <a:pt x="1811" y="422"/>
                  </a:lnTo>
                  <a:lnTo>
                    <a:pt x="1810" y="424"/>
                  </a:lnTo>
                  <a:lnTo>
                    <a:pt x="1810" y="426"/>
                  </a:lnTo>
                  <a:lnTo>
                    <a:pt x="1810" y="430"/>
                  </a:lnTo>
                  <a:lnTo>
                    <a:pt x="1810" y="432"/>
                  </a:lnTo>
                  <a:lnTo>
                    <a:pt x="1810" y="435"/>
                  </a:lnTo>
                  <a:lnTo>
                    <a:pt x="1811" y="437"/>
                  </a:lnTo>
                  <a:lnTo>
                    <a:pt x="1812" y="440"/>
                  </a:lnTo>
                  <a:lnTo>
                    <a:pt x="1813" y="442"/>
                  </a:lnTo>
                  <a:lnTo>
                    <a:pt x="1816" y="444"/>
                  </a:lnTo>
                  <a:lnTo>
                    <a:pt x="1817" y="442"/>
                  </a:lnTo>
                  <a:lnTo>
                    <a:pt x="1817" y="442"/>
                  </a:lnTo>
                  <a:lnTo>
                    <a:pt x="1818" y="440"/>
                  </a:lnTo>
                  <a:lnTo>
                    <a:pt x="1818" y="439"/>
                  </a:lnTo>
                  <a:lnTo>
                    <a:pt x="1820" y="436"/>
                  </a:lnTo>
                  <a:lnTo>
                    <a:pt x="1820" y="435"/>
                  </a:lnTo>
                  <a:lnTo>
                    <a:pt x="1821" y="435"/>
                  </a:lnTo>
                  <a:lnTo>
                    <a:pt x="1822" y="435"/>
                  </a:lnTo>
                  <a:lnTo>
                    <a:pt x="1825" y="437"/>
                  </a:lnTo>
                  <a:lnTo>
                    <a:pt x="1827" y="440"/>
                  </a:lnTo>
                  <a:lnTo>
                    <a:pt x="1830" y="442"/>
                  </a:lnTo>
                  <a:lnTo>
                    <a:pt x="1832" y="446"/>
                  </a:lnTo>
                  <a:lnTo>
                    <a:pt x="1836" y="447"/>
                  </a:lnTo>
                  <a:lnTo>
                    <a:pt x="1843" y="456"/>
                  </a:lnTo>
                  <a:lnTo>
                    <a:pt x="1845" y="459"/>
                  </a:lnTo>
                  <a:lnTo>
                    <a:pt x="1846" y="460"/>
                  </a:lnTo>
                  <a:lnTo>
                    <a:pt x="1845" y="461"/>
                  </a:lnTo>
                  <a:lnTo>
                    <a:pt x="1843" y="461"/>
                  </a:lnTo>
                  <a:lnTo>
                    <a:pt x="1842" y="461"/>
                  </a:lnTo>
                  <a:lnTo>
                    <a:pt x="1840" y="461"/>
                  </a:lnTo>
                  <a:lnTo>
                    <a:pt x="1837" y="461"/>
                  </a:lnTo>
                  <a:lnTo>
                    <a:pt x="1835" y="461"/>
                  </a:lnTo>
                  <a:lnTo>
                    <a:pt x="1833" y="461"/>
                  </a:lnTo>
                  <a:lnTo>
                    <a:pt x="1831" y="462"/>
                  </a:lnTo>
                  <a:lnTo>
                    <a:pt x="1830" y="464"/>
                  </a:lnTo>
                  <a:lnTo>
                    <a:pt x="1831" y="465"/>
                  </a:lnTo>
                  <a:lnTo>
                    <a:pt x="1832" y="467"/>
                  </a:lnTo>
                  <a:lnTo>
                    <a:pt x="1835" y="469"/>
                  </a:lnTo>
                  <a:lnTo>
                    <a:pt x="1837" y="471"/>
                  </a:lnTo>
                  <a:lnTo>
                    <a:pt x="1838" y="472"/>
                  </a:lnTo>
                  <a:lnTo>
                    <a:pt x="1841" y="473"/>
                  </a:lnTo>
                  <a:lnTo>
                    <a:pt x="1843" y="475"/>
                  </a:lnTo>
                  <a:lnTo>
                    <a:pt x="1846" y="476"/>
                  </a:lnTo>
                  <a:lnTo>
                    <a:pt x="1848" y="476"/>
                  </a:lnTo>
                  <a:lnTo>
                    <a:pt x="1850" y="478"/>
                  </a:lnTo>
                  <a:lnTo>
                    <a:pt x="1851" y="480"/>
                  </a:lnTo>
                  <a:lnTo>
                    <a:pt x="1852" y="481"/>
                  </a:lnTo>
                  <a:lnTo>
                    <a:pt x="1853" y="482"/>
                  </a:lnTo>
                  <a:lnTo>
                    <a:pt x="1856" y="482"/>
                  </a:lnTo>
                  <a:lnTo>
                    <a:pt x="1857" y="483"/>
                  </a:lnTo>
                  <a:lnTo>
                    <a:pt x="1858" y="483"/>
                  </a:lnTo>
                  <a:lnTo>
                    <a:pt x="1861" y="483"/>
                  </a:lnTo>
                  <a:lnTo>
                    <a:pt x="1862" y="485"/>
                  </a:lnTo>
                  <a:lnTo>
                    <a:pt x="1865" y="487"/>
                  </a:lnTo>
                  <a:lnTo>
                    <a:pt x="1867" y="490"/>
                  </a:lnTo>
                  <a:lnTo>
                    <a:pt x="1871" y="492"/>
                  </a:lnTo>
                  <a:lnTo>
                    <a:pt x="1872" y="496"/>
                  </a:lnTo>
                  <a:lnTo>
                    <a:pt x="1875" y="500"/>
                  </a:lnTo>
                  <a:lnTo>
                    <a:pt x="1875" y="502"/>
                  </a:lnTo>
                  <a:lnTo>
                    <a:pt x="1876" y="503"/>
                  </a:lnTo>
                  <a:lnTo>
                    <a:pt x="1876" y="506"/>
                  </a:lnTo>
                  <a:lnTo>
                    <a:pt x="1876" y="508"/>
                  </a:lnTo>
                  <a:lnTo>
                    <a:pt x="1876" y="511"/>
                  </a:lnTo>
                  <a:lnTo>
                    <a:pt x="1875" y="513"/>
                  </a:lnTo>
                  <a:lnTo>
                    <a:pt x="1875" y="513"/>
                  </a:lnTo>
                  <a:lnTo>
                    <a:pt x="1873" y="513"/>
                  </a:lnTo>
                  <a:lnTo>
                    <a:pt x="1872" y="513"/>
                  </a:lnTo>
                  <a:lnTo>
                    <a:pt x="1870" y="512"/>
                  </a:lnTo>
                  <a:lnTo>
                    <a:pt x="1868" y="512"/>
                  </a:lnTo>
                  <a:lnTo>
                    <a:pt x="1867" y="511"/>
                  </a:lnTo>
                  <a:lnTo>
                    <a:pt x="1863" y="510"/>
                  </a:lnTo>
                  <a:lnTo>
                    <a:pt x="1860" y="508"/>
                  </a:lnTo>
                  <a:lnTo>
                    <a:pt x="1856" y="506"/>
                  </a:lnTo>
                  <a:lnTo>
                    <a:pt x="1853" y="502"/>
                  </a:lnTo>
                  <a:lnTo>
                    <a:pt x="1850" y="500"/>
                  </a:lnTo>
                  <a:lnTo>
                    <a:pt x="1846" y="498"/>
                  </a:lnTo>
                  <a:lnTo>
                    <a:pt x="1843" y="497"/>
                  </a:lnTo>
                  <a:lnTo>
                    <a:pt x="1841" y="497"/>
                  </a:lnTo>
                  <a:lnTo>
                    <a:pt x="1840" y="498"/>
                  </a:lnTo>
                  <a:lnTo>
                    <a:pt x="1840" y="501"/>
                  </a:lnTo>
                  <a:lnTo>
                    <a:pt x="1841" y="502"/>
                  </a:lnTo>
                  <a:lnTo>
                    <a:pt x="1841" y="505"/>
                  </a:lnTo>
                  <a:lnTo>
                    <a:pt x="1841" y="506"/>
                  </a:lnTo>
                  <a:lnTo>
                    <a:pt x="1841" y="507"/>
                  </a:lnTo>
                  <a:lnTo>
                    <a:pt x="1838" y="508"/>
                  </a:lnTo>
                  <a:lnTo>
                    <a:pt x="1836" y="508"/>
                  </a:lnTo>
                  <a:lnTo>
                    <a:pt x="1833" y="507"/>
                  </a:lnTo>
                  <a:lnTo>
                    <a:pt x="1830" y="505"/>
                  </a:lnTo>
                  <a:lnTo>
                    <a:pt x="1827" y="503"/>
                  </a:lnTo>
                  <a:lnTo>
                    <a:pt x="1826" y="503"/>
                  </a:lnTo>
                  <a:lnTo>
                    <a:pt x="1825" y="503"/>
                  </a:lnTo>
                  <a:lnTo>
                    <a:pt x="1823" y="505"/>
                  </a:lnTo>
                  <a:lnTo>
                    <a:pt x="1825" y="506"/>
                  </a:lnTo>
                  <a:lnTo>
                    <a:pt x="1826" y="508"/>
                  </a:lnTo>
                  <a:lnTo>
                    <a:pt x="1827" y="511"/>
                  </a:lnTo>
                  <a:lnTo>
                    <a:pt x="1828" y="513"/>
                  </a:lnTo>
                  <a:lnTo>
                    <a:pt x="1828" y="515"/>
                  </a:lnTo>
                  <a:lnTo>
                    <a:pt x="1831" y="516"/>
                  </a:lnTo>
                  <a:lnTo>
                    <a:pt x="1832" y="517"/>
                  </a:lnTo>
                  <a:lnTo>
                    <a:pt x="1836" y="518"/>
                  </a:lnTo>
                  <a:lnTo>
                    <a:pt x="1837" y="518"/>
                  </a:lnTo>
                  <a:lnTo>
                    <a:pt x="1838" y="520"/>
                  </a:lnTo>
                  <a:lnTo>
                    <a:pt x="1840" y="521"/>
                  </a:lnTo>
                  <a:lnTo>
                    <a:pt x="1840" y="523"/>
                  </a:lnTo>
                  <a:lnTo>
                    <a:pt x="1840" y="524"/>
                  </a:lnTo>
                  <a:lnTo>
                    <a:pt x="1841" y="526"/>
                  </a:lnTo>
                  <a:lnTo>
                    <a:pt x="1846" y="529"/>
                  </a:lnTo>
                  <a:lnTo>
                    <a:pt x="1851" y="532"/>
                  </a:lnTo>
                  <a:lnTo>
                    <a:pt x="1856" y="533"/>
                  </a:lnTo>
                  <a:lnTo>
                    <a:pt x="1862" y="539"/>
                  </a:lnTo>
                  <a:lnTo>
                    <a:pt x="1863" y="542"/>
                  </a:lnTo>
                  <a:lnTo>
                    <a:pt x="1865" y="544"/>
                  </a:lnTo>
                  <a:lnTo>
                    <a:pt x="1866" y="546"/>
                  </a:lnTo>
                  <a:lnTo>
                    <a:pt x="1867" y="548"/>
                  </a:lnTo>
                  <a:lnTo>
                    <a:pt x="1867" y="549"/>
                  </a:lnTo>
                  <a:lnTo>
                    <a:pt x="1867" y="549"/>
                  </a:lnTo>
                  <a:lnTo>
                    <a:pt x="1866" y="551"/>
                  </a:lnTo>
                  <a:lnTo>
                    <a:pt x="1865" y="552"/>
                  </a:lnTo>
                  <a:lnTo>
                    <a:pt x="1863" y="552"/>
                  </a:lnTo>
                  <a:lnTo>
                    <a:pt x="1862" y="553"/>
                  </a:lnTo>
                  <a:lnTo>
                    <a:pt x="1862" y="554"/>
                  </a:lnTo>
                  <a:lnTo>
                    <a:pt x="1862" y="557"/>
                  </a:lnTo>
                  <a:lnTo>
                    <a:pt x="1865" y="559"/>
                  </a:lnTo>
                  <a:lnTo>
                    <a:pt x="1867" y="561"/>
                  </a:lnTo>
                  <a:lnTo>
                    <a:pt x="1871" y="563"/>
                  </a:lnTo>
                  <a:lnTo>
                    <a:pt x="1875" y="566"/>
                  </a:lnTo>
                  <a:lnTo>
                    <a:pt x="1877" y="568"/>
                  </a:lnTo>
                  <a:lnTo>
                    <a:pt x="1880" y="579"/>
                  </a:lnTo>
                  <a:lnTo>
                    <a:pt x="1882" y="588"/>
                  </a:lnTo>
                  <a:lnTo>
                    <a:pt x="1882" y="590"/>
                  </a:lnTo>
                  <a:lnTo>
                    <a:pt x="1883" y="592"/>
                  </a:lnTo>
                  <a:lnTo>
                    <a:pt x="1883" y="594"/>
                  </a:lnTo>
                  <a:lnTo>
                    <a:pt x="1883" y="597"/>
                  </a:lnTo>
                  <a:lnTo>
                    <a:pt x="1884" y="598"/>
                  </a:lnTo>
                  <a:lnTo>
                    <a:pt x="1884" y="600"/>
                  </a:lnTo>
                  <a:lnTo>
                    <a:pt x="1884" y="600"/>
                  </a:lnTo>
                  <a:lnTo>
                    <a:pt x="1883" y="602"/>
                  </a:lnTo>
                  <a:lnTo>
                    <a:pt x="1882" y="600"/>
                  </a:lnTo>
                  <a:lnTo>
                    <a:pt x="1880" y="599"/>
                  </a:lnTo>
                  <a:lnTo>
                    <a:pt x="1875" y="595"/>
                  </a:lnTo>
                  <a:lnTo>
                    <a:pt x="1870" y="590"/>
                  </a:lnTo>
                  <a:lnTo>
                    <a:pt x="1867" y="585"/>
                  </a:lnTo>
                  <a:lnTo>
                    <a:pt x="1866" y="585"/>
                  </a:lnTo>
                  <a:lnTo>
                    <a:pt x="1865" y="585"/>
                  </a:lnTo>
                  <a:lnTo>
                    <a:pt x="1862" y="584"/>
                  </a:lnTo>
                  <a:lnTo>
                    <a:pt x="1861" y="584"/>
                  </a:lnTo>
                  <a:lnTo>
                    <a:pt x="1860" y="583"/>
                  </a:lnTo>
                  <a:lnTo>
                    <a:pt x="1858" y="583"/>
                  </a:lnTo>
                  <a:lnTo>
                    <a:pt x="1858" y="584"/>
                  </a:lnTo>
                  <a:lnTo>
                    <a:pt x="1858" y="585"/>
                  </a:lnTo>
                  <a:lnTo>
                    <a:pt x="1862" y="589"/>
                  </a:lnTo>
                  <a:lnTo>
                    <a:pt x="1866" y="592"/>
                  </a:lnTo>
                  <a:lnTo>
                    <a:pt x="1870" y="593"/>
                  </a:lnTo>
                  <a:lnTo>
                    <a:pt x="1872" y="595"/>
                  </a:lnTo>
                  <a:lnTo>
                    <a:pt x="1875" y="598"/>
                  </a:lnTo>
                  <a:lnTo>
                    <a:pt x="1877" y="602"/>
                  </a:lnTo>
                  <a:lnTo>
                    <a:pt x="1878" y="603"/>
                  </a:lnTo>
                  <a:lnTo>
                    <a:pt x="1880" y="605"/>
                  </a:lnTo>
                  <a:lnTo>
                    <a:pt x="1878" y="605"/>
                  </a:lnTo>
                  <a:lnTo>
                    <a:pt x="1877" y="605"/>
                  </a:lnTo>
                  <a:lnTo>
                    <a:pt x="1876" y="605"/>
                  </a:lnTo>
                  <a:lnTo>
                    <a:pt x="1875" y="605"/>
                  </a:lnTo>
                  <a:lnTo>
                    <a:pt x="1873" y="605"/>
                  </a:lnTo>
                  <a:lnTo>
                    <a:pt x="1872" y="605"/>
                  </a:lnTo>
                  <a:lnTo>
                    <a:pt x="1871" y="607"/>
                  </a:lnTo>
                  <a:lnTo>
                    <a:pt x="1871" y="607"/>
                  </a:lnTo>
                  <a:lnTo>
                    <a:pt x="1871" y="609"/>
                  </a:lnTo>
                  <a:lnTo>
                    <a:pt x="1872" y="612"/>
                  </a:lnTo>
                  <a:lnTo>
                    <a:pt x="1873" y="615"/>
                  </a:lnTo>
                  <a:lnTo>
                    <a:pt x="1875" y="618"/>
                  </a:lnTo>
                  <a:lnTo>
                    <a:pt x="1876" y="621"/>
                  </a:lnTo>
                  <a:lnTo>
                    <a:pt x="1877" y="625"/>
                  </a:lnTo>
                  <a:lnTo>
                    <a:pt x="1880" y="628"/>
                  </a:lnTo>
                  <a:lnTo>
                    <a:pt x="1882" y="629"/>
                  </a:lnTo>
                  <a:lnTo>
                    <a:pt x="1884" y="629"/>
                  </a:lnTo>
                  <a:lnTo>
                    <a:pt x="1887" y="630"/>
                  </a:lnTo>
                  <a:lnTo>
                    <a:pt x="1891" y="630"/>
                  </a:lnTo>
                  <a:lnTo>
                    <a:pt x="1894" y="634"/>
                  </a:lnTo>
                  <a:lnTo>
                    <a:pt x="1898" y="639"/>
                  </a:lnTo>
                  <a:lnTo>
                    <a:pt x="1901" y="645"/>
                  </a:lnTo>
                  <a:lnTo>
                    <a:pt x="1901" y="650"/>
                  </a:lnTo>
                  <a:lnTo>
                    <a:pt x="1901" y="651"/>
                  </a:lnTo>
                  <a:lnTo>
                    <a:pt x="1899" y="651"/>
                  </a:lnTo>
                  <a:lnTo>
                    <a:pt x="1897" y="651"/>
                  </a:lnTo>
                  <a:lnTo>
                    <a:pt x="1896" y="650"/>
                  </a:lnTo>
                  <a:lnTo>
                    <a:pt x="1893" y="649"/>
                  </a:lnTo>
                  <a:lnTo>
                    <a:pt x="1891" y="648"/>
                  </a:lnTo>
                  <a:lnTo>
                    <a:pt x="1886" y="645"/>
                  </a:lnTo>
                  <a:lnTo>
                    <a:pt x="1882" y="643"/>
                  </a:lnTo>
                  <a:lnTo>
                    <a:pt x="1877" y="640"/>
                  </a:lnTo>
                  <a:lnTo>
                    <a:pt x="1875" y="640"/>
                  </a:lnTo>
                  <a:lnTo>
                    <a:pt x="1872" y="640"/>
                  </a:lnTo>
                  <a:lnTo>
                    <a:pt x="1870" y="641"/>
                  </a:lnTo>
                  <a:lnTo>
                    <a:pt x="1868" y="641"/>
                  </a:lnTo>
                  <a:lnTo>
                    <a:pt x="1867" y="644"/>
                  </a:lnTo>
                  <a:lnTo>
                    <a:pt x="1867" y="645"/>
                  </a:lnTo>
                  <a:lnTo>
                    <a:pt x="1867" y="648"/>
                  </a:lnTo>
                  <a:lnTo>
                    <a:pt x="1867" y="650"/>
                  </a:lnTo>
                  <a:lnTo>
                    <a:pt x="1868" y="654"/>
                  </a:lnTo>
                  <a:lnTo>
                    <a:pt x="1870" y="656"/>
                  </a:lnTo>
                  <a:lnTo>
                    <a:pt x="1872" y="659"/>
                  </a:lnTo>
                  <a:lnTo>
                    <a:pt x="1875" y="661"/>
                  </a:lnTo>
                  <a:lnTo>
                    <a:pt x="1878" y="663"/>
                  </a:lnTo>
                  <a:lnTo>
                    <a:pt x="1882" y="665"/>
                  </a:lnTo>
                  <a:lnTo>
                    <a:pt x="1884" y="666"/>
                  </a:lnTo>
                  <a:lnTo>
                    <a:pt x="1887" y="669"/>
                  </a:lnTo>
                  <a:lnTo>
                    <a:pt x="1891" y="671"/>
                  </a:lnTo>
                  <a:lnTo>
                    <a:pt x="1893" y="675"/>
                  </a:lnTo>
                  <a:lnTo>
                    <a:pt x="1896" y="676"/>
                  </a:lnTo>
                  <a:lnTo>
                    <a:pt x="1897" y="680"/>
                  </a:lnTo>
                  <a:lnTo>
                    <a:pt x="1897" y="682"/>
                  </a:lnTo>
                  <a:lnTo>
                    <a:pt x="1896" y="685"/>
                  </a:lnTo>
                  <a:lnTo>
                    <a:pt x="1896" y="687"/>
                  </a:lnTo>
                  <a:lnTo>
                    <a:pt x="1894" y="689"/>
                  </a:lnTo>
                  <a:lnTo>
                    <a:pt x="1893" y="690"/>
                  </a:lnTo>
                  <a:lnTo>
                    <a:pt x="1892" y="692"/>
                  </a:lnTo>
                  <a:lnTo>
                    <a:pt x="1891" y="695"/>
                  </a:lnTo>
                  <a:lnTo>
                    <a:pt x="1889" y="697"/>
                  </a:lnTo>
                  <a:lnTo>
                    <a:pt x="1888" y="700"/>
                  </a:lnTo>
                  <a:lnTo>
                    <a:pt x="1882" y="701"/>
                  </a:lnTo>
                  <a:lnTo>
                    <a:pt x="1876" y="699"/>
                  </a:lnTo>
                  <a:lnTo>
                    <a:pt x="1868" y="695"/>
                  </a:lnTo>
                  <a:lnTo>
                    <a:pt x="1862" y="690"/>
                  </a:lnTo>
                  <a:lnTo>
                    <a:pt x="1856" y="685"/>
                  </a:lnTo>
                  <a:lnTo>
                    <a:pt x="1850" y="679"/>
                  </a:lnTo>
                  <a:lnTo>
                    <a:pt x="1843" y="674"/>
                  </a:lnTo>
                  <a:lnTo>
                    <a:pt x="1842" y="674"/>
                  </a:lnTo>
                  <a:lnTo>
                    <a:pt x="1841" y="674"/>
                  </a:lnTo>
                  <a:lnTo>
                    <a:pt x="1840" y="674"/>
                  </a:lnTo>
                  <a:lnTo>
                    <a:pt x="1840" y="675"/>
                  </a:lnTo>
                  <a:lnTo>
                    <a:pt x="1841" y="676"/>
                  </a:lnTo>
                  <a:lnTo>
                    <a:pt x="1841" y="677"/>
                  </a:lnTo>
                  <a:lnTo>
                    <a:pt x="1841" y="679"/>
                  </a:lnTo>
                  <a:lnTo>
                    <a:pt x="1840" y="680"/>
                  </a:lnTo>
                  <a:lnTo>
                    <a:pt x="1837" y="681"/>
                  </a:lnTo>
                  <a:lnTo>
                    <a:pt x="1836" y="681"/>
                  </a:lnTo>
                  <a:lnTo>
                    <a:pt x="1833" y="682"/>
                  </a:lnTo>
                  <a:lnTo>
                    <a:pt x="1832" y="684"/>
                  </a:lnTo>
                  <a:lnTo>
                    <a:pt x="1831" y="685"/>
                  </a:lnTo>
                  <a:lnTo>
                    <a:pt x="1830" y="687"/>
                  </a:lnTo>
                  <a:lnTo>
                    <a:pt x="1830" y="690"/>
                  </a:lnTo>
                  <a:lnTo>
                    <a:pt x="1832" y="691"/>
                  </a:lnTo>
                  <a:lnTo>
                    <a:pt x="1835" y="694"/>
                  </a:lnTo>
                  <a:lnTo>
                    <a:pt x="1837" y="696"/>
                  </a:lnTo>
                  <a:lnTo>
                    <a:pt x="1841" y="697"/>
                  </a:lnTo>
                  <a:lnTo>
                    <a:pt x="1843" y="700"/>
                  </a:lnTo>
                  <a:lnTo>
                    <a:pt x="1845" y="701"/>
                  </a:lnTo>
                  <a:lnTo>
                    <a:pt x="1845" y="704"/>
                  </a:lnTo>
                  <a:lnTo>
                    <a:pt x="1843" y="705"/>
                  </a:lnTo>
                  <a:lnTo>
                    <a:pt x="1843" y="706"/>
                  </a:lnTo>
                  <a:lnTo>
                    <a:pt x="1841" y="707"/>
                  </a:lnTo>
                  <a:lnTo>
                    <a:pt x="1840" y="707"/>
                  </a:lnTo>
                  <a:lnTo>
                    <a:pt x="1837" y="707"/>
                  </a:lnTo>
                  <a:lnTo>
                    <a:pt x="1836" y="709"/>
                  </a:lnTo>
                  <a:lnTo>
                    <a:pt x="1835" y="710"/>
                  </a:lnTo>
                  <a:lnTo>
                    <a:pt x="1833" y="711"/>
                  </a:lnTo>
                  <a:lnTo>
                    <a:pt x="1833" y="712"/>
                  </a:lnTo>
                  <a:lnTo>
                    <a:pt x="1835" y="715"/>
                  </a:lnTo>
                  <a:lnTo>
                    <a:pt x="1836" y="715"/>
                  </a:lnTo>
                  <a:lnTo>
                    <a:pt x="1838" y="716"/>
                  </a:lnTo>
                  <a:lnTo>
                    <a:pt x="1841" y="717"/>
                  </a:lnTo>
                  <a:lnTo>
                    <a:pt x="1845" y="718"/>
                  </a:lnTo>
                  <a:lnTo>
                    <a:pt x="1847" y="720"/>
                  </a:lnTo>
                  <a:lnTo>
                    <a:pt x="1850" y="721"/>
                  </a:lnTo>
                  <a:lnTo>
                    <a:pt x="1851" y="723"/>
                  </a:lnTo>
                  <a:lnTo>
                    <a:pt x="1852" y="728"/>
                  </a:lnTo>
                  <a:lnTo>
                    <a:pt x="1853" y="733"/>
                  </a:lnTo>
                  <a:lnTo>
                    <a:pt x="1856" y="737"/>
                  </a:lnTo>
                  <a:lnTo>
                    <a:pt x="1860" y="740"/>
                  </a:lnTo>
                  <a:lnTo>
                    <a:pt x="1863" y="743"/>
                  </a:lnTo>
                  <a:lnTo>
                    <a:pt x="1867" y="746"/>
                  </a:lnTo>
                  <a:lnTo>
                    <a:pt x="1870" y="750"/>
                  </a:lnTo>
                  <a:lnTo>
                    <a:pt x="1884" y="766"/>
                  </a:lnTo>
                  <a:lnTo>
                    <a:pt x="1892" y="772"/>
                  </a:lnTo>
                  <a:lnTo>
                    <a:pt x="1898" y="778"/>
                  </a:lnTo>
                  <a:lnTo>
                    <a:pt x="1903" y="787"/>
                  </a:lnTo>
                  <a:lnTo>
                    <a:pt x="1906" y="797"/>
                  </a:lnTo>
                  <a:lnTo>
                    <a:pt x="1907" y="801"/>
                  </a:lnTo>
                  <a:lnTo>
                    <a:pt x="1908" y="804"/>
                  </a:lnTo>
                  <a:lnTo>
                    <a:pt x="1911" y="808"/>
                  </a:lnTo>
                  <a:lnTo>
                    <a:pt x="1911" y="812"/>
                  </a:lnTo>
                  <a:lnTo>
                    <a:pt x="1913" y="818"/>
                  </a:lnTo>
                  <a:lnTo>
                    <a:pt x="1913" y="822"/>
                  </a:lnTo>
                  <a:lnTo>
                    <a:pt x="1914" y="827"/>
                  </a:lnTo>
                  <a:lnTo>
                    <a:pt x="1914" y="830"/>
                  </a:lnTo>
                  <a:lnTo>
                    <a:pt x="1917" y="842"/>
                  </a:lnTo>
                  <a:lnTo>
                    <a:pt x="1919" y="854"/>
                  </a:lnTo>
                  <a:lnTo>
                    <a:pt x="1919" y="854"/>
                  </a:lnTo>
                  <a:lnTo>
                    <a:pt x="1918" y="854"/>
                  </a:lnTo>
                  <a:lnTo>
                    <a:pt x="1917" y="853"/>
                  </a:lnTo>
                  <a:lnTo>
                    <a:pt x="1916" y="852"/>
                  </a:lnTo>
                  <a:lnTo>
                    <a:pt x="1914" y="850"/>
                  </a:lnTo>
                  <a:lnTo>
                    <a:pt x="1914" y="849"/>
                  </a:lnTo>
                  <a:lnTo>
                    <a:pt x="1914" y="848"/>
                  </a:lnTo>
                  <a:lnTo>
                    <a:pt x="1912" y="845"/>
                  </a:lnTo>
                  <a:lnTo>
                    <a:pt x="1911" y="843"/>
                  </a:lnTo>
                  <a:lnTo>
                    <a:pt x="1908" y="840"/>
                  </a:lnTo>
                  <a:lnTo>
                    <a:pt x="1907" y="838"/>
                  </a:lnTo>
                  <a:lnTo>
                    <a:pt x="1906" y="837"/>
                  </a:lnTo>
                  <a:lnTo>
                    <a:pt x="1904" y="837"/>
                  </a:lnTo>
                  <a:lnTo>
                    <a:pt x="1903" y="838"/>
                  </a:lnTo>
                  <a:lnTo>
                    <a:pt x="1902" y="839"/>
                  </a:lnTo>
                  <a:lnTo>
                    <a:pt x="1902" y="842"/>
                  </a:lnTo>
                  <a:lnTo>
                    <a:pt x="1901" y="843"/>
                  </a:lnTo>
                  <a:lnTo>
                    <a:pt x="1898" y="845"/>
                  </a:lnTo>
                  <a:lnTo>
                    <a:pt x="1893" y="843"/>
                  </a:lnTo>
                  <a:lnTo>
                    <a:pt x="1888" y="837"/>
                  </a:lnTo>
                  <a:lnTo>
                    <a:pt x="1882" y="829"/>
                  </a:lnTo>
                  <a:lnTo>
                    <a:pt x="1877" y="823"/>
                  </a:lnTo>
                  <a:lnTo>
                    <a:pt x="1875" y="817"/>
                  </a:lnTo>
                  <a:lnTo>
                    <a:pt x="1872" y="809"/>
                  </a:lnTo>
                  <a:lnTo>
                    <a:pt x="1870" y="801"/>
                  </a:lnTo>
                  <a:lnTo>
                    <a:pt x="1866" y="792"/>
                  </a:lnTo>
                  <a:lnTo>
                    <a:pt x="1858" y="786"/>
                  </a:lnTo>
                  <a:lnTo>
                    <a:pt x="1855" y="784"/>
                  </a:lnTo>
                  <a:lnTo>
                    <a:pt x="1851" y="783"/>
                  </a:lnTo>
                  <a:lnTo>
                    <a:pt x="1847" y="781"/>
                  </a:lnTo>
                  <a:lnTo>
                    <a:pt x="1843" y="778"/>
                  </a:lnTo>
                  <a:lnTo>
                    <a:pt x="1841" y="776"/>
                  </a:lnTo>
                  <a:lnTo>
                    <a:pt x="1837" y="773"/>
                  </a:lnTo>
                  <a:lnTo>
                    <a:pt x="1835" y="769"/>
                  </a:lnTo>
                  <a:lnTo>
                    <a:pt x="1830" y="766"/>
                  </a:lnTo>
                  <a:lnTo>
                    <a:pt x="1825" y="761"/>
                  </a:lnTo>
                  <a:lnTo>
                    <a:pt x="1820" y="757"/>
                  </a:lnTo>
                  <a:lnTo>
                    <a:pt x="1815" y="755"/>
                  </a:lnTo>
                  <a:lnTo>
                    <a:pt x="1812" y="753"/>
                  </a:lnTo>
                  <a:lnTo>
                    <a:pt x="1811" y="752"/>
                  </a:lnTo>
                  <a:lnTo>
                    <a:pt x="1810" y="751"/>
                  </a:lnTo>
                  <a:lnTo>
                    <a:pt x="1810" y="750"/>
                  </a:lnTo>
                  <a:lnTo>
                    <a:pt x="1807" y="747"/>
                  </a:lnTo>
                  <a:lnTo>
                    <a:pt x="1804" y="745"/>
                  </a:lnTo>
                  <a:lnTo>
                    <a:pt x="1801" y="745"/>
                  </a:lnTo>
                  <a:lnTo>
                    <a:pt x="1802" y="748"/>
                  </a:lnTo>
                  <a:lnTo>
                    <a:pt x="1805" y="752"/>
                  </a:lnTo>
                  <a:lnTo>
                    <a:pt x="1807" y="756"/>
                  </a:lnTo>
                  <a:lnTo>
                    <a:pt x="1811" y="758"/>
                  </a:lnTo>
                  <a:lnTo>
                    <a:pt x="1816" y="761"/>
                  </a:lnTo>
                  <a:lnTo>
                    <a:pt x="1820" y="762"/>
                  </a:lnTo>
                  <a:lnTo>
                    <a:pt x="1823" y="767"/>
                  </a:lnTo>
                  <a:lnTo>
                    <a:pt x="1828" y="772"/>
                  </a:lnTo>
                  <a:lnTo>
                    <a:pt x="1832" y="777"/>
                  </a:lnTo>
                  <a:lnTo>
                    <a:pt x="1838" y="781"/>
                  </a:lnTo>
                  <a:lnTo>
                    <a:pt x="1841" y="782"/>
                  </a:lnTo>
                  <a:lnTo>
                    <a:pt x="1843" y="783"/>
                  </a:lnTo>
                  <a:lnTo>
                    <a:pt x="1847" y="784"/>
                  </a:lnTo>
                  <a:lnTo>
                    <a:pt x="1851" y="786"/>
                  </a:lnTo>
                  <a:lnTo>
                    <a:pt x="1853" y="788"/>
                  </a:lnTo>
                  <a:lnTo>
                    <a:pt x="1856" y="791"/>
                  </a:lnTo>
                  <a:lnTo>
                    <a:pt x="1857" y="793"/>
                  </a:lnTo>
                  <a:lnTo>
                    <a:pt x="1858" y="796"/>
                  </a:lnTo>
                  <a:lnTo>
                    <a:pt x="1857" y="797"/>
                  </a:lnTo>
                  <a:lnTo>
                    <a:pt x="1857" y="798"/>
                  </a:lnTo>
                  <a:lnTo>
                    <a:pt x="1856" y="799"/>
                  </a:lnTo>
                  <a:lnTo>
                    <a:pt x="1853" y="799"/>
                  </a:lnTo>
                  <a:lnTo>
                    <a:pt x="1852" y="801"/>
                  </a:lnTo>
                  <a:lnTo>
                    <a:pt x="1851" y="802"/>
                  </a:lnTo>
                  <a:lnTo>
                    <a:pt x="1850" y="803"/>
                  </a:lnTo>
                  <a:lnTo>
                    <a:pt x="1848" y="804"/>
                  </a:lnTo>
                  <a:lnTo>
                    <a:pt x="1846" y="804"/>
                  </a:lnTo>
                  <a:lnTo>
                    <a:pt x="1843" y="804"/>
                  </a:lnTo>
                  <a:lnTo>
                    <a:pt x="1843" y="804"/>
                  </a:lnTo>
                  <a:lnTo>
                    <a:pt x="1842" y="803"/>
                  </a:lnTo>
                  <a:lnTo>
                    <a:pt x="1840" y="802"/>
                  </a:lnTo>
                  <a:lnTo>
                    <a:pt x="1838" y="802"/>
                  </a:lnTo>
                  <a:lnTo>
                    <a:pt x="1837" y="801"/>
                  </a:lnTo>
                  <a:lnTo>
                    <a:pt x="1836" y="801"/>
                  </a:lnTo>
                  <a:lnTo>
                    <a:pt x="1836" y="802"/>
                  </a:lnTo>
                  <a:lnTo>
                    <a:pt x="1837" y="804"/>
                  </a:lnTo>
                  <a:lnTo>
                    <a:pt x="1840" y="807"/>
                  </a:lnTo>
                  <a:lnTo>
                    <a:pt x="1843" y="809"/>
                  </a:lnTo>
                  <a:lnTo>
                    <a:pt x="1846" y="812"/>
                  </a:lnTo>
                  <a:lnTo>
                    <a:pt x="1850" y="813"/>
                  </a:lnTo>
                  <a:lnTo>
                    <a:pt x="1851" y="814"/>
                  </a:lnTo>
                  <a:lnTo>
                    <a:pt x="1853" y="817"/>
                  </a:lnTo>
                  <a:lnTo>
                    <a:pt x="1855" y="818"/>
                  </a:lnTo>
                  <a:lnTo>
                    <a:pt x="1855" y="819"/>
                  </a:lnTo>
                  <a:lnTo>
                    <a:pt x="1855" y="819"/>
                  </a:lnTo>
                  <a:lnTo>
                    <a:pt x="1853" y="820"/>
                  </a:lnTo>
                  <a:lnTo>
                    <a:pt x="1852" y="820"/>
                  </a:lnTo>
                  <a:lnTo>
                    <a:pt x="1850" y="820"/>
                  </a:lnTo>
                  <a:lnTo>
                    <a:pt x="1848" y="820"/>
                  </a:lnTo>
                  <a:lnTo>
                    <a:pt x="1847" y="819"/>
                  </a:lnTo>
                  <a:lnTo>
                    <a:pt x="1846" y="819"/>
                  </a:lnTo>
                  <a:lnTo>
                    <a:pt x="1846" y="822"/>
                  </a:lnTo>
                  <a:lnTo>
                    <a:pt x="1846" y="823"/>
                  </a:lnTo>
                  <a:lnTo>
                    <a:pt x="1847" y="824"/>
                  </a:lnTo>
                  <a:lnTo>
                    <a:pt x="1850" y="827"/>
                  </a:lnTo>
                  <a:lnTo>
                    <a:pt x="1851" y="827"/>
                  </a:lnTo>
                  <a:lnTo>
                    <a:pt x="1851" y="828"/>
                  </a:lnTo>
                  <a:lnTo>
                    <a:pt x="1853" y="830"/>
                  </a:lnTo>
                  <a:lnTo>
                    <a:pt x="1855" y="833"/>
                  </a:lnTo>
                  <a:lnTo>
                    <a:pt x="1856" y="835"/>
                  </a:lnTo>
                  <a:lnTo>
                    <a:pt x="1860" y="838"/>
                  </a:lnTo>
                  <a:lnTo>
                    <a:pt x="1862" y="839"/>
                  </a:lnTo>
                  <a:lnTo>
                    <a:pt x="1865" y="839"/>
                  </a:lnTo>
                  <a:lnTo>
                    <a:pt x="1868" y="838"/>
                  </a:lnTo>
                  <a:lnTo>
                    <a:pt x="1870" y="838"/>
                  </a:lnTo>
                  <a:lnTo>
                    <a:pt x="1872" y="838"/>
                  </a:lnTo>
                  <a:lnTo>
                    <a:pt x="1875" y="838"/>
                  </a:lnTo>
                  <a:lnTo>
                    <a:pt x="1880" y="842"/>
                  </a:lnTo>
                  <a:lnTo>
                    <a:pt x="1884" y="845"/>
                  </a:lnTo>
                  <a:lnTo>
                    <a:pt x="1891" y="848"/>
                  </a:lnTo>
                  <a:lnTo>
                    <a:pt x="1893" y="849"/>
                  </a:lnTo>
                  <a:lnTo>
                    <a:pt x="1896" y="852"/>
                  </a:lnTo>
                  <a:lnTo>
                    <a:pt x="1901" y="854"/>
                  </a:lnTo>
                  <a:lnTo>
                    <a:pt x="1903" y="857"/>
                  </a:lnTo>
                  <a:lnTo>
                    <a:pt x="1907" y="858"/>
                  </a:lnTo>
                  <a:lnTo>
                    <a:pt x="1909" y="860"/>
                  </a:lnTo>
                  <a:lnTo>
                    <a:pt x="1912" y="863"/>
                  </a:lnTo>
                  <a:lnTo>
                    <a:pt x="1913" y="865"/>
                  </a:lnTo>
                  <a:lnTo>
                    <a:pt x="1914" y="869"/>
                  </a:lnTo>
                  <a:lnTo>
                    <a:pt x="1913" y="871"/>
                  </a:lnTo>
                  <a:lnTo>
                    <a:pt x="1912" y="874"/>
                  </a:lnTo>
                  <a:lnTo>
                    <a:pt x="1909" y="876"/>
                  </a:lnTo>
                  <a:lnTo>
                    <a:pt x="1907" y="878"/>
                  </a:lnTo>
                  <a:lnTo>
                    <a:pt x="1903" y="880"/>
                  </a:lnTo>
                  <a:lnTo>
                    <a:pt x="1901" y="881"/>
                  </a:lnTo>
                  <a:lnTo>
                    <a:pt x="1899" y="883"/>
                  </a:lnTo>
                  <a:lnTo>
                    <a:pt x="1898" y="885"/>
                  </a:lnTo>
                  <a:lnTo>
                    <a:pt x="1897" y="889"/>
                  </a:lnTo>
                  <a:lnTo>
                    <a:pt x="1896" y="893"/>
                  </a:lnTo>
                  <a:lnTo>
                    <a:pt x="1893" y="895"/>
                  </a:lnTo>
                  <a:lnTo>
                    <a:pt x="1892" y="895"/>
                  </a:lnTo>
                  <a:lnTo>
                    <a:pt x="1889" y="896"/>
                  </a:lnTo>
                  <a:lnTo>
                    <a:pt x="1887" y="896"/>
                  </a:lnTo>
                  <a:lnTo>
                    <a:pt x="1884" y="896"/>
                  </a:lnTo>
                  <a:lnTo>
                    <a:pt x="1882" y="898"/>
                  </a:lnTo>
                  <a:lnTo>
                    <a:pt x="1878" y="904"/>
                  </a:lnTo>
                  <a:lnTo>
                    <a:pt x="1875" y="911"/>
                  </a:lnTo>
                  <a:lnTo>
                    <a:pt x="1871" y="917"/>
                  </a:lnTo>
                  <a:lnTo>
                    <a:pt x="1866" y="922"/>
                  </a:lnTo>
                  <a:lnTo>
                    <a:pt x="1858" y="924"/>
                  </a:lnTo>
                  <a:lnTo>
                    <a:pt x="1851" y="922"/>
                  </a:lnTo>
                  <a:lnTo>
                    <a:pt x="1841" y="924"/>
                  </a:lnTo>
                  <a:lnTo>
                    <a:pt x="1833" y="926"/>
                  </a:lnTo>
                  <a:lnTo>
                    <a:pt x="1831" y="926"/>
                  </a:lnTo>
                  <a:lnTo>
                    <a:pt x="1827" y="926"/>
                  </a:lnTo>
                  <a:lnTo>
                    <a:pt x="1825" y="927"/>
                  </a:lnTo>
                  <a:lnTo>
                    <a:pt x="1822" y="929"/>
                  </a:lnTo>
                  <a:lnTo>
                    <a:pt x="1820" y="930"/>
                  </a:lnTo>
                  <a:lnTo>
                    <a:pt x="1817" y="931"/>
                  </a:lnTo>
                  <a:lnTo>
                    <a:pt x="1815" y="934"/>
                  </a:lnTo>
                  <a:lnTo>
                    <a:pt x="1812" y="935"/>
                  </a:lnTo>
                  <a:lnTo>
                    <a:pt x="1809" y="936"/>
                  </a:lnTo>
                  <a:lnTo>
                    <a:pt x="1806" y="936"/>
                  </a:lnTo>
                  <a:lnTo>
                    <a:pt x="1802" y="935"/>
                  </a:lnTo>
                  <a:lnTo>
                    <a:pt x="1799" y="932"/>
                  </a:lnTo>
                  <a:lnTo>
                    <a:pt x="1796" y="929"/>
                  </a:lnTo>
                  <a:lnTo>
                    <a:pt x="1792" y="925"/>
                  </a:lnTo>
                  <a:lnTo>
                    <a:pt x="1790" y="921"/>
                  </a:lnTo>
                  <a:lnTo>
                    <a:pt x="1786" y="919"/>
                  </a:lnTo>
                  <a:lnTo>
                    <a:pt x="1784" y="916"/>
                  </a:lnTo>
                  <a:lnTo>
                    <a:pt x="1782" y="920"/>
                  </a:lnTo>
                  <a:lnTo>
                    <a:pt x="1782" y="924"/>
                  </a:lnTo>
                  <a:lnTo>
                    <a:pt x="1784" y="926"/>
                  </a:lnTo>
                  <a:lnTo>
                    <a:pt x="1785" y="929"/>
                  </a:lnTo>
                  <a:lnTo>
                    <a:pt x="1786" y="931"/>
                  </a:lnTo>
                  <a:lnTo>
                    <a:pt x="1789" y="935"/>
                  </a:lnTo>
                  <a:lnTo>
                    <a:pt x="1789" y="937"/>
                  </a:lnTo>
                  <a:lnTo>
                    <a:pt x="1790" y="939"/>
                  </a:lnTo>
                  <a:lnTo>
                    <a:pt x="1789" y="941"/>
                  </a:lnTo>
                  <a:lnTo>
                    <a:pt x="1786" y="942"/>
                  </a:lnTo>
                  <a:lnTo>
                    <a:pt x="1784" y="945"/>
                  </a:lnTo>
                  <a:lnTo>
                    <a:pt x="1780" y="947"/>
                  </a:lnTo>
                  <a:lnTo>
                    <a:pt x="1775" y="949"/>
                  </a:lnTo>
                  <a:lnTo>
                    <a:pt x="1770" y="950"/>
                  </a:lnTo>
                  <a:lnTo>
                    <a:pt x="1767" y="951"/>
                  </a:lnTo>
                  <a:lnTo>
                    <a:pt x="1765" y="952"/>
                  </a:lnTo>
                  <a:lnTo>
                    <a:pt x="1765" y="955"/>
                  </a:lnTo>
                  <a:lnTo>
                    <a:pt x="1765" y="956"/>
                  </a:lnTo>
                  <a:lnTo>
                    <a:pt x="1765" y="960"/>
                  </a:lnTo>
                  <a:lnTo>
                    <a:pt x="1765" y="962"/>
                  </a:lnTo>
                  <a:lnTo>
                    <a:pt x="1765" y="973"/>
                  </a:lnTo>
                  <a:lnTo>
                    <a:pt x="1764" y="983"/>
                  </a:lnTo>
                  <a:lnTo>
                    <a:pt x="1762" y="991"/>
                  </a:lnTo>
                  <a:lnTo>
                    <a:pt x="1762" y="995"/>
                  </a:lnTo>
                  <a:lnTo>
                    <a:pt x="1761" y="997"/>
                  </a:lnTo>
                  <a:lnTo>
                    <a:pt x="1760" y="998"/>
                  </a:lnTo>
                  <a:lnTo>
                    <a:pt x="1757" y="1000"/>
                  </a:lnTo>
                  <a:lnTo>
                    <a:pt x="1756" y="1001"/>
                  </a:lnTo>
                  <a:lnTo>
                    <a:pt x="1755" y="1002"/>
                  </a:lnTo>
                  <a:lnTo>
                    <a:pt x="1751" y="1003"/>
                  </a:lnTo>
                  <a:lnTo>
                    <a:pt x="1750" y="1006"/>
                  </a:lnTo>
                  <a:lnTo>
                    <a:pt x="1747" y="1008"/>
                  </a:lnTo>
                  <a:lnTo>
                    <a:pt x="1747" y="1011"/>
                  </a:lnTo>
                  <a:lnTo>
                    <a:pt x="1746" y="1014"/>
                  </a:lnTo>
                  <a:lnTo>
                    <a:pt x="1744" y="1017"/>
                  </a:lnTo>
                  <a:lnTo>
                    <a:pt x="1741" y="1019"/>
                  </a:lnTo>
                  <a:lnTo>
                    <a:pt x="1736" y="1023"/>
                  </a:lnTo>
                  <a:lnTo>
                    <a:pt x="1735" y="1023"/>
                  </a:lnTo>
                  <a:lnTo>
                    <a:pt x="1733" y="1022"/>
                  </a:lnTo>
                  <a:lnTo>
                    <a:pt x="1731" y="1022"/>
                  </a:lnTo>
                  <a:lnTo>
                    <a:pt x="1729" y="1021"/>
                  </a:lnTo>
                  <a:lnTo>
                    <a:pt x="1728" y="1019"/>
                  </a:lnTo>
                  <a:lnTo>
                    <a:pt x="1726" y="1019"/>
                  </a:lnTo>
                  <a:lnTo>
                    <a:pt x="1724" y="1022"/>
                  </a:lnTo>
                  <a:lnTo>
                    <a:pt x="1723" y="1023"/>
                  </a:lnTo>
                  <a:lnTo>
                    <a:pt x="1723" y="1024"/>
                  </a:lnTo>
                  <a:lnTo>
                    <a:pt x="1721" y="1027"/>
                  </a:lnTo>
                  <a:lnTo>
                    <a:pt x="1721" y="1028"/>
                  </a:lnTo>
                  <a:lnTo>
                    <a:pt x="1720" y="1028"/>
                  </a:lnTo>
                  <a:lnTo>
                    <a:pt x="1718" y="1028"/>
                  </a:lnTo>
                  <a:lnTo>
                    <a:pt x="1715" y="1027"/>
                  </a:lnTo>
                  <a:lnTo>
                    <a:pt x="1713" y="1026"/>
                  </a:lnTo>
                  <a:lnTo>
                    <a:pt x="1710" y="1024"/>
                  </a:lnTo>
                  <a:lnTo>
                    <a:pt x="1708" y="1022"/>
                  </a:lnTo>
                  <a:lnTo>
                    <a:pt x="1706" y="1019"/>
                  </a:lnTo>
                  <a:lnTo>
                    <a:pt x="1708" y="1017"/>
                  </a:lnTo>
                  <a:lnTo>
                    <a:pt x="1708" y="1016"/>
                  </a:lnTo>
                  <a:lnTo>
                    <a:pt x="1709" y="1013"/>
                  </a:lnTo>
                  <a:lnTo>
                    <a:pt x="1710" y="1011"/>
                  </a:lnTo>
                  <a:lnTo>
                    <a:pt x="1710" y="1007"/>
                  </a:lnTo>
                  <a:lnTo>
                    <a:pt x="1710" y="1006"/>
                  </a:lnTo>
                  <a:lnTo>
                    <a:pt x="1709" y="1005"/>
                  </a:lnTo>
                  <a:lnTo>
                    <a:pt x="1708" y="1005"/>
                  </a:lnTo>
                  <a:lnTo>
                    <a:pt x="1705" y="1005"/>
                  </a:lnTo>
                  <a:lnTo>
                    <a:pt x="1704" y="1005"/>
                  </a:lnTo>
                  <a:lnTo>
                    <a:pt x="1703" y="1006"/>
                  </a:lnTo>
                  <a:lnTo>
                    <a:pt x="1703" y="1007"/>
                  </a:lnTo>
                  <a:lnTo>
                    <a:pt x="1701" y="1011"/>
                  </a:lnTo>
                  <a:lnTo>
                    <a:pt x="1701" y="1014"/>
                  </a:lnTo>
                  <a:lnTo>
                    <a:pt x="1701" y="1018"/>
                  </a:lnTo>
                  <a:lnTo>
                    <a:pt x="1701" y="1021"/>
                  </a:lnTo>
                  <a:lnTo>
                    <a:pt x="1700" y="1022"/>
                  </a:lnTo>
                  <a:lnTo>
                    <a:pt x="1698" y="1024"/>
                  </a:lnTo>
                  <a:lnTo>
                    <a:pt x="1694" y="1026"/>
                  </a:lnTo>
                  <a:lnTo>
                    <a:pt x="1693" y="1026"/>
                  </a:lnTo>
                  <a:lnTo>
                    <a:pt x="1690" y="1028"/>
                  </a:lnTo>
                  <a:lnTo>
                    <a:pt x="1689" y="1029"/>
                  </a:lnTo>
                  <a:lnTo>
                    <a:pt x="1686" y="1031"/>
                  </a:lnTo>
                  <a:lnTo>
                    <a:pt x="1684" y="1031"/>
                  </a:lnTo>
                  <a:lnTo>
                    <a:pt x="1680" y="1031"/>
                  </a:lnTo>
                  <a:lnTo>
                    <a:pt x="1678" y="1032"/>
                  </a:lnTo>
                  <a:lnTo>
                    <a:pt x="1675" y="1033"/>
                  </a:lnTo>
                  <a:lnTo>
                    <a:pt x="1674" y="1036"/>
                  </a:lnTo>
                  <a:lnTo>
                    <a:pt x="1673" y="1038"/>
                  </a:lnTo>
                  <a:lnTo>
                    <a:pt x="1673" y="1039"/>
                  </a:lnTo>
                  <a:lnTo>
                    <a:pt x="1673" y="1042"/>
                  </a:lnTo>
                  <a:lnTo>
                    <a:pt x="1671" y="1044"/>
                  </a:lnTo>
                  <a:lnTo>
                    <a:pt x="1671" y="1046"/>
                  </a:lnTo>
                  <a:lnTo>
                    <a:pt x="1670" y="1047"/>
                  </a:lnTo>
                  <a:lnTo>
                    <a:pt x="1669" y="1048"/>
                  </a:lnTo>
                  <a:lnTo>
                    <a:pt x="1668" y="1048"/>
                  </a:lnTo>
                  <a:lnTo>
                    <a:pt x="1666" y="1049"/>
                  </a:lnTo>
                  <a:lnTo>
                    <a:pt x="1665" y="1051"/>
                  </a:lnTo>
                  <a:lnTo>
                    <a:pt x="1665" y="1052"/>
                  </a:lnTo>
                  <a:lnTo>
                    <a:pt x="1668" y="1052"/>
                  </a:lnTo>
                  <a:lnTo>
                    <a:pt x="1669" y="1053"/>
                  </a:lnTo>
                  <a:lnTo>
                    <a:pt x="1671" y="1056"/>
                  </a:lnTo>
                  <a:lnTo>
                    <a:pt x="1673" y="1057"/>
                  </a:lnTo>
                  <a:lnTo>
                    <a:pt x="1674" y="1059"/>
                  </a:lnTo>
                  <a:lnTo>
                    <a:pt x="1671" y="1060"/>
                  </a:lnTo>
                  <a:lnTo>
                    <a:pt x="1669" y="1060"/>
                  </a:lnTo>
                  <a:lnTo>
                    <a:pt x="1666" y="1059"/>
                  </a:lnTo>
                  <a:lnTo>
                    <a:pt x="1665" y="1059"/>
                  </a:lnTo>
                  <a:lnTo>
                    <a:pt x="1663" y="1059"/>
                  </a:lnTo>
                  <a:lnTo>
                    <a:pt x="1662" y="1059"/>
                  </a:lnTo>
                  <a:lnTo>
                    <a:pt x="1659" y="1060"/>
                  </a:lnTo>
                  <a:lnTo>
                    <a:pt x="1657" y="1062"/>
                  </a:lnTo>
                  <a:lnTo>
                    <a:pt x="1654" y="1063"/>
                  </a:lnTo>
                  <a:lnTo>
                    <a:pt x="1654" y="1065"/>
                  </a:lnTo>
                  <a:lnTo>
                    <a:pt x="1654" y="1068"/>
                  </a:lnTo>
                  <a:lnTo>
                    <a:pt x="1655" y="1070"/>
                  </a:lnTo>
                  <a:lnTo>
                    <a:pt x="1658" y="1074"/>
                  </a:lnTo>
                  <a:lnTo>
                    <a:pt x="1660" y="1075"/>
                  </a:lnTo>
                  <a:lnTo>
                    <a:pt x="1663" y="1077"/>
                  </a:lnTo>
                  <a:lnTo>
                    <a:pt x="1664" y="1079"/>
                  </a:lnTo>
                  <a:lnTo>
                    <a:pt x="1666" y="1080"/>
                  </a:lnTo>
                  <a:lnTo>
                    <a:pt x="1668" y="1082"/>
                  </a:lnTo>
                  <a:lnTo>
                    <a:pt x="1669" y="1084"/>
                  </a:lnTo>
                  <a:lnTo>
                    <a:pt x="1668" y="1085"/>
                  </a:lnTo>
                  <a:lnTo>
                    <a:pt x="1666" y="1087"/>
                  </a:lnTo>
                  <a:lnTo>
                    <a:pt x="1663" y="1088"/>
                  </a:lnTo>
                  <a:lnTo>
                    <a:pt x="1662" y="1089"/>
                  </a:lnTo>
                  <a:lnTo>
                    <a:pt x="1660" y="1092"/>
                  </a:lnTo>
                  <a:lnTo>
                    <a:pt x="1660" y="1094"/>
                  </a:lnTo>
                  <a:lnTo>
                    <a:pt x="1660" y="1098"/>
                  </a:lnTo>
                  <a:lnTo>
                    <a:pt x="1662" y="1100"/>
                  </a:lnTo>
                  <a:lnTo>
                    <a:pt x="1663" y="1103"/>
                  </a:lnTo>
                  <a:lnTo>
                    <a:pt x="1668" y="1109"/>
                  </a:lnTo>
                  <a:lnTo>
                    <a:pt x="1669" y="1116"/>
                  </a:lnTo>
                  <a:lnTo>
                    <a:pt x="1668" y="1124"/>
                  </a:lnTo>
                  <a:lnTo>
                    <a:pt x="1666" y="1129"/>
                  </a:lnTo>
                  <a:lnTo>
                    <a:pt x="1664" y="1134"/>
                  </a:lnTo>
                  <a:lnTo>
                    <a:pt x="1662" y="1138"/>
                  </a:lnTo>
                  <a:lnTo>
                    <a:pt x="1658" y="1140"/>
                  </a:lnTo>
                  <a:lnTo>
                    <a:pt x="1657" y="1141"/>
                  </a:lnTo>
                  <a:lnTo>
                    <a:pt x="1655" y="1145"/>
                  </a:lnTo>
                  <a:lnTo>
                    <a:pt x="1655" y="1149"/>
                  </a:lnTo>
                  <a:lnTo>
                    <a:pt x="1655" y="1154"/>
                  </a:lnTo>
                  <a:lnTo>
                    <a:pt x="1655" y="1157"/>
                  </a:lnTo>
                  <a:lnTo>
                    <a:pt x="1655" y="1160"/>
                  </a:lnTo>
                  <a:lnTo>
                    <a:pt x="1655" y="1162"/>
                  </a:lnTo>
                  <a:lnTo>
                    <a:pt x="1654" y="1164"/>
                  </a:lnTo>
                  <a:lnTo>
                    <a:pt x="1652" y="1164"/>
                  </a:lnTo>
                  <a:lnTo>
                    <a:pt x="1649" y="1164"/>
                  </a:lnTo>
                  <a:lnTo>
                    <a:pt x="1647" y="1164"/>
                  </a:lnTo>
                  <a:lnTo>
                    <a:pt x="1644" y="1165"/>
                  </a:lnTo>
                  <a:lnTo>
                    <a:pt x="1643" y="1165"/>
                  </a:lnTo>
                  <a:lnTo>
                    <a:pt x="1640" y="1166"/>
                  </a:lnTo>
                  <a:lnTo>
                    <a:pt x="1639" y="1169"/>
                  </a:lnTo>
                  <a:lnTo>
                    <a:pt x="1640" y="1175"/>
                  </a:lnTo>
                  <a:lnTo>
                    <a:pt x="1643" y="1182"/>
                  </a:lnTo>
                  <a:lnTo>
                    <a:pt x="1645" y="1189"/>
                  </a:lnTo>
                  <a:lnTo>
                    <a:pt x="1648" y="1201"/>
                  </a:lnTo>
                  <a:lnTo>
                    <a:pt x="1650" y="1212"/>
                  </a:lnTo>
                  <a:lnTo>
                    <a:pt x="1650" y="1216"/>
                  </a:lnTo>
                  <a:lnTo>
                    <a:pt x="1650" y="1218"/>
                  </a:lnTo>
                  <a:lnTo>
                    <a:pt x="1649" y="1222"/>
                  </a:lnTo>
                  <a:lnTo>
                    <a:pt x="1648" y="1225"/>
                  </a:lnTo>
                  <a:lnTo>
                    <a:pt x="1647" y="1227"/>
                  </a:lnTo>
                  <a:lnTo>
                    <a:pt x="1645" y="1231"/>
                  </a:lnTo>
                  <a:lnTo>
                    <a:pt x="1642" y="1237"/>
                  </a:lnTo>
                  <a:lnTo>
                    <a:pt x="1640" y="1243"/>
                  </a:lnTo>
                  <a:lnTo>
                    <a:pt x="1639" y="1252"/>
                  </a:lnTo>
                  <a:lnTo>
                    <a:pt x="1640" y="1257"/>
                  </a:lnTo>
                  <a:lnTo>
                    <a:pt x="1640" y="1264"/>
                  </a:lnTo>
                  <a:lnTo>
                    <a:pt x="1640" y="1272"/>
                  </a:lnTo>
                  <a:lnTo>
                    <a:pt x="1640" y="1279"/>
                  </a:lnTo>
                  <a:lnTo>
                    <a:pt x="1639" y="1286"/>
                  </a:lnTo>
                  <a:lnTo>
                    <a:pt x="1637" y="1288"/>
                  </a:lnTo>
                  <a:lnTo>
                    <a:pt x="1632" y="1286"/>
                  </a:lnTo>
                  <a:lnTo>
                    <a:pt x="1629" y="1283"/>
                  </a:lnTo>
                  <a:lnTo>
                    <a:pt x="1625" y="1281"/>
                  </a:lnTo>
                  <a:lnTo>
                    <a:pt x="1623" y="1279"/>
                  </a:lnTo>
                  <a:lnTo>
                    <a:pt x="1619" y="1281"/>
                  </a:lnTo>
                  <a:lnTo>
                    <a:pt x="1617" y="1283"/>
                  </a:lnTo>
                  <a:lnTo>
                    <a:pt x="1615" y="1284"/>
                  </a:lnTo>
                  <a:lnTo>
                    <a:pt x="1614" y="1286"/>
                  </a:lnTo>
                  <a:lnTo>
                    <a:pt x="1613" y="1288"/>
                  </a:lnTo>
                  <a:lnTo>
                    <a:pt x="1612" y="1289"/>
                  </a:lnTo>
                  <a:lnTo>
                    <a:pt x="1610" y="1291"/>
                  </a:lnTo>
                  <a:lnTo>
                    <a:pt x="1609" y="1291"/>
                  </a:lnTo>
                  <a:lnTo>
                    <a:pt x="1608" y="1291"/>
                  </a:lnTo>
                  <a:lnTo>
                    <a:pt x="1605" y="1288"/>
                  </a:lnTo>
                  <a:lnTo>
                    <a:pt x="1603" y="1286"/>
                  </a:lnTo>
                  <a:lnTo>
                    <a:pt x="1602" y="1283"/>
                  </a:lnTo>
                  <a:lnTo>
                    <a:pt x="1600" y="1279"/>
                  </a:lnTo>
                  <a:lnTo>
                    <a:pt x="1602" y="1277"/>
                  </a:lnTo>
                  <a:lnTo>
                    <a:pt x="1602" y="1273"/>
                  </a:lnTo>
                  <a:lnTo>
                    <a:pt x="1600" y="1269"/>
                  </a:lnTo>
                  <a:lnTo>
                    <a:pt x="1599" y="1268"/>
                  </a:lnTo>
                  <a:lnTo>
                    <a:pt x="1598" y="1267"/>
                  </a:lnTo>
                  <a:lnTo>
                    <a:pt x="1595" y="1266"/>
                  </a:lnTo>
                  <a:lnTo>
                    <a:pt x="1593" y="1264"/>
                  </a:lnTo>
                  <a:lnTo>
                    <a:pt x="1591" y="1263"/>
                  </a:lnTo>
                  <a:lnTo>
                    <a:pt x="1589" y="1263"/>
                  </a:lnTo>
                  <a:lnTo>
                    <a:pt x="1587" y="1262"/>
                  </a:lnTo>
                  <a:lnTo>
                    <a:pt x="1584" y="1261"/>
                  </a:lnTo>
                  <a:lnTo>
                    <a:pt x="1583" y="1258"/>
                  </a:lnTo>
                  <a:lnTo>
                    <a:pt x="1582" y="1256"/>
                  </a:lnTo>
                  <a:lnTo>
                    <a:pt x="1581" y="1253"/>
                  </a:lnTo>
                  <a:lnTo>
                    <a:pt x="1579" y="1250"/>
                  </a:lnTo>
                  <a:lnTo>
                    <a:pt x="1578" y="1247"/>
                  </a:lnTo>
                  <a:lnTo>
                    <a:pt x="1576" y="1246"/>
                  </a:lnTo>
                  <a:lnTo>
                    <a:pt x="1573" y="1245"/>
                  </a:lnTo>
                  <a:lnTo>
                    <a:pt x="1569" y="1245"/>
                  </a:lnTo>
                  <a:lnTo>
                    <a:pt x="1567" y="1243"/>
                  </a:lnTo>
                  <a:lnTo>
                    <a:pt x="1564" y="1243"/>
                  </a:lnTo>
                  <a:lnTo>
                    <a:pt x="1561" y="1243"/>
                  </a:lnTo>
                  <a:lnTo>
                    <a:pt x="1558" y="1243"/>
                  </a:lnTo>
                  <a:lnTo>
                    <a:pt x="1557" y="1245"/>
                  </a:lnTo>
                  <a:lnTo>
                    <a:pt x="1556" y="1246"/>
                  </a:lnTo>
                  <a:lnTo>
                    <a:pt x="1554" y="1248"/>
                  </a:lnTo>
                  <a:lnTo>
                    <a:pt x="1553" y="1250"/>
                  </a:lnTo>
                  <a:lnTo>
                    <a:pt x="1552" y="1252"/>
                  </a:lnTo>
                  <a:lnTo>
                    <a:pt x="1551" y="1254"/>
                  </a:lnTo>
                  <a:lnTo>
                    <a:pt x="1549" y="1254"/>
                  </a:lnTo>
                  <a:lnTo>
                    <a:pt x="1549" y="1254"/>
                  </a:lnTo>
                  <a:lnTo>
                    <a:pt x="1549" y="1252"/>
                  </a:lnTo>
                  <a:lnTo>
                    <a:pt x="1548" y="1250"/>
                  </a:lnTo>
                  <a:lnTo>
                    <a:pt x="1548" y="1247"/>
                  </a:lnTo>
                  <a:lnTo>
                    <a:pt x="1548" y="1243"/>
                  </a:lnTo>
                  <a:lnTo>
                    <a:pt x="1548" y="1242"/>
                  </a:lnTo>
                  <a:lnTo>
                    <a:pt x="1548" y="1241"/>
                  </a:lnTo>
                  <a:lnTo>
                    <a:pt x="1548" y="1237"/>
                  </a:lnTo>
                  <a:lnTo>
                    <a:pt x="1546" y="1235"/>
                  </a:lnTo>
                  <a:lnTo>
                    <a:pt x="1543" y="1232"/>
                  </a:lnTo>
                  <a:lnTo>
                    <a:pt x="1541" y="1231"/>
                  </a:lnTo>
                  <a:lnTo>
                    <a:pt x="1538" y="1230"/>
                  </a:lnTo>
                  <a:lnTo>
                    <a:pt x="1536" y="1228"/>
                  </a:lnTo>
                  <a:lnTo>
                    <a:pt x="1529" y="1225"/>
                  </a:lnTo>
                  <a:lnTo>
                    <a:pt x="1526" y="1220"/>
                  </a:lnTo>
                  <a:lnTo>
                    <a:pt x="1522" y="1215"/>
                  </a:lnTo>
                  <a:lnTo>
                    <a:pt x="1517" y="1204"/>
                  </a:lnTo>
                  <a:lnTo>
                    <a:pt x="1511" y="1194"/>
                  </a:lnTo>
                  <a:lnTo>
                    <a:pt x="1503" y="1181"/>
                  </a:lnTo>
                  <a:lnTo>
                    <a:pt x="1500" y="1167"/>
                  </a:lnTo>
                  <a:lnTo>
                    <a:pt x="1496" y="1154"/>
                  </a:lnTo>
                  <a:lnTo>
                    <a:pt x="1491" y="1143"/>
                  </a:lnTo>
                  <a:lnTo>
                    <a:pt x="1483" y="1129"/>
                  </a:lnTo>
                  <a:lnTo>
                    <a:pt x="1476" y="1118"/>
                  </a:lnTo>
                  <a:lnTo>
                    <a:pt x="1471" y="1104"/>
                  </a:lnTo>
                  <a:lnTo>
                    <a:pt x="1470" y="1090"/>
                  </a:lnTo>
                  <a:lnTo>
                    <a:pt x="1471" y="1085"/>
                  </a:lnTo>
                  <a:lnTo>
                    <a:pt x="1475" y="1079"/>
                  </a:lnTo>
                  <a:lnTo>
                    <a:pt x="1477" y="1072"/>
                  </a:lnTo>
                  <a:lnTo>
                    <a:pt x="1480" y="1064"/>
                  </a:lnTo>
                  <a:lnTo>
                    <a:pt x="1480" y="1059"/>
                  </a:lnTo>
                  <a:lnTo>
                    <a:pt x="1475" y="1057"/>
                  </a:lnTo>
                  <a:lnTo>
                    <a:pt x="1471" y="1057"/>
                  </a:lnTo>
                  <a:lnTo>
                    <a:pt x="1468" y="1059"/>
                  </a:lnTo>
                  <a:lnTo>
                    <a:pt x="1467" y="1060"/>
                  </a:lnTo>
                  <a:lnTo>
                    <a:pt x="1465" y="1064"/>
                  </a:lnTo>
                  <a:lnTo>
                    <a:pt x="1463" y="1067"/>
                  </a:lnTo>
                  <a:lnTo>
                    <a:pt x="1462" y="1069"/>
                  </a:lnTo>
                  <a:lnTo>
                    <a:pt x="1461" y="1070"/>
                  </a:lnTo>
                  <a:lnTo>
                    <a:pt x="1460" y="1073"/>
                  </a:lnTo>
                  <a:lnTo>
                    <a:pt x="1458" y="1074"/>
                  </a:lnTo>
                  <a:lnTo>
                    <a:pt x="1457" y="1075"/>
                  </a:lnTo>
                  <a:lnTo>
                    <a:pt x="1456" y="1077"/>
                  </a:lnTo>
                  <a:lnTo>
                    <a:pt x="1453" y="1077"/>
                  </a:lnTo>
                  <a:lnTo>
                    <a:pt x="1451" y="1074"/>
                  </a:lnTo>
                  <a:lnTo>
                    <a:pt x="1451" y="1063"/>
                  </a:lnTo>
                  <a:lnTo>
                    <a:pt x="1451" y="1052"/>
                  </a:lnTo>
                  <a:lnTo>
                    <a:pt x="1447" y="1036"/>
                  </a:lnTo>
                  <a:lnTo>
                    <a:pt x="1444" y="1023"/>
                  </a:lnTo>
                  <a:lnTo>
                    <a:pt x="1441" y="1013"/>
                  </a:lnTo>
                  <a:lnTo>
                    <a:pt x="1439" y="1007"/>
                  </a:lnTo>
                  <a:lnTo>
                    <a:pt x="1434" y="1000"/>
                  </a:lnTo>
                  <a:lnTo>
                    <a:pt x="1417" y="976"/>
                  </a:lnTo>
                  <a:lnTo>
                    <a:pt x="1415" y="968"/>
                  </a:lnTo>
                  <a:lnTo>
                    <a:pt x="1415" y="962"/>
                  </a:lnTo>
                  <a:lnTo>
                    <a:pt x="1417" y="955"/>
                  </a:lnTo>
                  <a:lnTo>
                    <a:pt x="1419" y="952"/>
                  </a:lnTo>
                  <a:lnTo>
                    <a:pt x="1420" y="950"/>
                  </a:lnTo>
                  <a:lnTo>
                    <a:pt x="1421" y="947"/>
                  </a:lnTo>
                  <a:lnTo>
                    <a:pt x="1422" y="945"/>
                  </a:lnTo>
                  <a:lnTo>
                    <a:pt x="1422" y="942"/>
                  </a:lnTo>
                  <a:lnTo>
                    <a:pt x="1417" y="941"/>
                  </a:lnTo>
                  <a:lnTo>
                    <a:pt x="1411" y="939"/>
                  </a:lnTo>
                  <a:lnTo>
                    <a:pt x="1407" y="935"/>
                  </a:lnTo>
                  <a:lnTo>
                    <a:pt x="1405" y="931"/>
                  </a:lnTo>
                  <a:lnTo>
                    <a:pt x="1404" y="930"/>
                  </a:lnTo>
                  <a:lnTo>
                    <a:pt x="1402" y="929"/>
                  </a:lnTo>
                  <a:lnTo>
                    <a:pt x="1401" y="927"/>
                  </a:lnTo>
                  <a:lnTo>
                    <a:pt x="1401" y="926"/>
                  </a:lnTo>
                  <a:lnTo>
                    <a:pt x="1401" y="926"/>
                  </a:lnTo>
                  <a:lnTo>
                    <a:pt x="1402" y="926"/>
                  </a:lnTo>
                  <a:lnTo>
                    <a:pt x="1405" y="926"/>
                  </a:lnTo>
                  <a:lnTo>
                    <a:pt x="1407" y="926"/>
                  </a:lnTo>
                  <a:lnTo>
                    <a:pt x="1410" y="925"/>
                  </a:lnTo>
                  <a:lnTo>
                    <a:pt x="1411" y="924"/>
                  </a:lnTo>
                  <a:lnTo>
                    <a:pt x="1411" y="921"/>
                  </a:lnTo>
                  <a:lnTo>
                    <a:pt x="1410" y="919"/>
                  </a:lnTo>
                  <a:lnTo>
                    <a:pt x="1407" y="915"/>
                  </a:lnTo>
                  <a:lnTo>
                    <a:pt x="1406" y="912"/>
                  </a:lnTo>
                  <a:lnTo>
                    <a:pt x="1406" y="909"/>
                  </a:lnTo>
                  <a:lnTo>
                    <a:pt x="1406" y="906"/>
                  </a:lnTo>
                  <a:lnTo>
                    <a:pt x="1405" y="903"/>
                  </a:lnTo>
                  <a:lnTo>
                    <a:pt x="1402" y="901"/>
                  </a:lnTo>
                  <a:lnTo>
                    <a:pt x="1400" y="900"/>
                  </a:lnTo>
                  <a:lnTo>
                    <a:pt x="1399" y="898"/>
                  </a:lnTo>
                  <a:lnTo>
                    <a:pt x="1397" y="895"/>
                  </a:lnTo>
                  <a:lnTo>
                    <a:pt x="1397" y="894"/>
                  </a:lnTo>
                  <a:lnTo>
                    <a:pt x="1397" y="891"/>
                  </a:lnTo>
                  <a:lnTo>
                    <a:pt x="1399" y="890"/>
                  </a:lnTo>
                  <a:lnTo>
                    <a:pt x="1404" y="886"/>
                  </a:lnTo>
                  <a:lnTo>
                    <a:pt x="1407" y="885"/>
                  </a:lnTo>
                  <a:lnTo>
                    <a:pt x="1410" y="884"/>
                  </a:lnTo>
                  <a:lnTo>
                    <a:pt x="1412" y="883"/>
                  </a:lnTo>
                  <a:lnTo>
                    <a:pt x="1415" y="880"/>
                  </a:lnTo>
                  <a:lnTo>
                    <a:pt x="1417" y="878"/>
                  </a:lnTo>
                  <a:lnTo>
                    <a:pt x="1421" y="878"/>
                  </a:lnTo>
                  <a:lnTo>
                    <a:pt x="1424" y="879"/>
                  </a:lnTo>
                  <a:lnTo>
                    <a:pt x="1429" y="880"/>
                  </a:lnTo>
                  <a:lnTo>
                    <a:pt x="1434" y="883"/>
                  </a:lnTo>
                  <a:lnTo>
                    <a:pt x="1441" y="883"/>
                  </a:lnTo>
                  <a:lnTo>
                    <a:pt x="1448" y="883"/>
                  </a:lnTo>
                  <a:lnTo>
                    <a:pt x="1451" y="884"/>
                  </a:lnTo>
                  <a:lnTo>
                    <a:pt x="1453" y="886"/>
                  </a:lnTo>
                  <a:lnTo>
                    <a:pt x="1456" y="889"/>
                  </a:lnTo>
                  <a:lnTo>
                    <a:pt x="1457" y="890"/>
                  </a:lnTo>
                  <a:lnTo>
                    <a:pt x="1460" y="893"/>
                  </a:lnTo>
                  <a:lnTo>
                    <a:pt x="1462" y="893"/>
                  </a:lnTo>
                  <a:lnTo>
                    <a:pt x="1463" y="893"/>
                  </a:lnTo>
                  <a:lnTo>
                    <a:pt x="1465" y="891"/>
                  </a:lnTo>
                  <a:lnTo>
                    <a:pt x="1465" y="890"/>
                  </a:lnTo>
                  <a:lnTo>
                    <a:pt x="1465" y="889"/>
                  </a:lnTo>
                  <a:lnTo>
                    <a:pt x="1463" y="888"/>
                  </a:lnTo>
                  <a:lnTo>
                    <a:pt x="1462" y="885"/>
                  </a:lnTo>
                  <a:lnTo>
                    <a:pt x="1460" y="883"/>
                  </a:lnTo>
                  <a:lnTo>
                    <a:pt x="1457" y="881"/>
                  </a:lnTo>
                  <a:lnTo>
                    <a:pt x="1455" y="880"/>
                  </a:lnTo>
                  <a:lnTo>
                    <a:pt x="1452" y="878"/>
                  </a:lnTo>
                  <a:lnTo>
                    <a:pt x="1451" y="875"/>
                  </a:lnTo>
                  <a:lnTo>
                    <a:pt x="1450" y="873"/>
                  </a:lnTo>
                  <a:lnTo>
                    <a:pt x="1450" y="870"/>
                  </a:lnTo>
                  <a:lnTo>
                    <a:pt x="1448" y="868"/>
                  </a:lnTo>
                  <a:lnTo>
                    <a:pt x="1446" y="866"/>
                  </a:lnTo>
                  <a:lnTo>
                    <a:pt x="1440" y="866"/>
                  </a:lnTo>
                  <a:lnTo>
                    <a:pt x="1432" y="869"/>
                  </a:lnTo>
                  <a:lnTo>
                    <a:pt x="1425" y="870"/>
                  </a:lnTo>
                  <a:lnTo>
                    <a:pt x="1420" y="869"/>
                  </a:lnTo>
                  <a:lnTo>
                    <a:pt x="1419" y="866"/>
                  </a:lnTo>
                  <a:lnTo>
                    <a:pt x="1419" y="864"/>
                  </a:lnTo>
                  <a:lnTo>
                    <a:pt x="1419" y="862"/>
                  </a:lnTo>
                  <a:lnTo>
                    <a:pt x="1421" y="860"/>
                  </a:lnTo>
                  <a:lnTo>
                    <a:pt x="1424" y="859"/>
                  </a:lnTo>
                  <a:lnTo>
                    <a:pt x="1426" y="858"/>
                  </a:lnTo>
                  <a:lnTo>
                    <a:pt x="1429" y="857"/>
                  </a:lnTo>
                  <a:lnTo>
                    <a:pt x="1431" y="857"/>
                  </a:lnTo>
                  <a:lnTo>
                    <a:pt x="1434" y="857"/>
                  </a:lnTo>
                  <a:lnTo>
                    <a:pt x="1436" y="857"/>
                  </a:lnTo>
                  <a:lnTo>
                    <a:pt x="1441" y="855"/>
                  </a:lnTo>
                  <a:lnTo>
                    <a:pt x="1442" y="852"/>
                  </a:lnTo>
                  <a:lnTo>
                    <a:pt x="1442" y="847"/>
                  </a:lnTo>
                  <a:lnTo>
                    <a:pt x="1441" y="842"/>
                  </a:lnTo>
                  <a:lnTo>
                    <a:pt x="1441" y="838"/>
                  </a:lnTo>
                  <a:lnTo>
                    <a:pt x="1444" y="835"/>
                  </a:lnTo>
                  <a:lnTo>
                    <a:pt x="1446" y="833"/>
                  </a:lnTo>
                  <a:lnTo>
                    <a:pt x="1447" y="830"/>
                  </a:lnTo>
                  <a:lnTo>
                    <a:pt x="1448" y="827"/>
                  </a:lnTo>
                  <a:lnTo>
                    <a:pt x="1448" y="824"/>
                  </a:lnTo>
                  <a:lnTo>
                    <a:pt x="1448" y="820"/>
                  </a:lnTo>
                  <a:lnTo>
                    <a:pt x="1448" y="817"/>
                  </a:lnTo>
                  <a:lnTo>
                    <a:pt x="1452" y="808"/>
                  </a:lnTo>
                  <a:lnTo>
                    <a:pt x="1451" y="797"/>
                  </a:lnTo>
                  <a:lnTo>
                    <a:pt x="1450" y="788"/>
                  </a:lnTo>
                  <a:lnTo>
                    <a:pt x="1445" y="782"/>
                  </a:lnTo>
                  <a:lnTo>
                    <a:pt x="1437" y="777"/>
                  </a:lnTo>
                  <a:lnTo>
                    <a:pt x="1429" y="778"/>
                  </a:lnTo>
                  <a:lnTo>
                    <a:pt x="1426" y="778"/>
                  </a:lnTo>
                  <a:lnTo>
                    <a:pt x="1424" y="778"/>
                  </a:lnTo>
                  <a:lnTo>
                    <a:pt x="1421" y="778"/>
                  </a:lnTo>
                  <a:lnTo>
                    <a:pt x="1419" y="778"/>
                  </a:lnTo>
                  <a:lnTo>
                    <a:pt x="1416" y="778"/>
                  </a:lnTo>
                  <a:lnTo>
                    <a:pt x="1414" y="778"/>
                  </a:lnTo>
                  <a:lnTo>
                    <a:pt x="1411" y="779"/>
                  </a:lnTo>
                  <a:lnTo>
                    <a:pt x="1410" y="781"/>
                  </a:lnTo>
                  <a:lnTo>
                    <a:pt x="1410" y="782"/>
                  </a:lnTo>
                  <a:lnTo>
                    <a:pt x="1410" y="783"/>
                  </a:lnTo>
                  <a:lnTo>
                    <a:pt x="1412" y="786"/>
                  </a:lnTo>
                  <a:lnTo>
                    <a:pt x="1415" y="788"/>
                  </a:lnTo>
                  <a:lnTo>
                    <a:pt x="1420" y="794"/>
                  </a:lnTo>
                  <a:lnTo>
                    <a:pt x="1424" y="799"/>
                  </a:lnTo>
                  <a:lnTo>
                    <a:pt x="1426" y="804"/>
                  </a:lnTo>
                  <a:lnTo>
                    <a:pt x="1424" y="809"/>
                  </a:lnTo>
                  <a:lnTo>
                    <a:pt x="1417" y="812"/>
                  </a:lnTo>
                  <a:lnTo>
                    <a:pt x="1399" y="812"/>
                  </a:lnTo>
                  <a:lnTo>
                    <a:pt x="1396" y="813"/>
                  </a:lnTo>
                  <a:lnTo>
                    <a:pt x="1392" y="814"/>
                  </a:lnTo>
                  <a:lnTo>
                    <a:pt x="1390" y="814"/>
                  </a:lnTo>
                  <a:lnTo>
                    <a:pt x="1389" y="814"/>
                  </a:lnTo>
                  <a:lnTo>
                    <a:pt x="1386" y="813"/>
                  </a:lnTo>
                  <a:lnTo>
                    <a:pt x="1384" y="809"/>
                  </a:lnTo>
                  <a:lnTo>
                    <a:pt x="1382" y="808"/>
                  </a:lnTo>
                  <a:lnTo>
                    <a:pt x="1381" y="806"/>
                  </a:lnTo>
                  <a:lnTo>
                    <a:pt x="1381" y="803"/>
                  </a:lnTo>
                  <a:lnTo>
                    <a:pt x="1381" y="802"/>
                  </a:lnTo>
                  <a:lnTo>
                    <a:pt x="1381" y="801"/>
                  </a:lnTo>
                  <a:lnTo>
                    <a:pt x="1381" y="799"/>
                  </a:lnTo>
                  <a:lnTo>
                    <a:pt x="1379" y="797"/>
                  </a:lnTo>
                  <a:lnTo>
                    <a:pt x="1376" y="797"/>
                  </a:lnTo>
                  <a:lnTo>
                    <a:pt x="1373" y="796"/>
                  </a:lnTo>
                  <a:lnTo>
                    <a:pt x="1370" y="794"/>
                  </a:lnTo>
                  <a:lnTo>
                    <a:pt x="1369" y="792"/>
                  </a:lnTo>
                  <a:lnTo>
                    <a:pt x="1368" y="789"/>
                  </a:lnTo>
                  <a:lnTo>
                    <a:pt x="1366" y="786"/>
                  </a:lnTo>
                  <a:lnTo>
                    <a:pt x="1365" y="783"/>
                  </a:lnTo>
                  <a:lnTo>
                    <a:pt x="1365" y="781"/>
                  </a:lnTo>
                  <a:lnTo>
                    <a:pt x="1365" y="777"/>
                  </a:lnTo>
                  <a:lnTo>
                    <a:pt x="1365" y="772"/>
                  </a:lnTo>
                  <a:lnTo>
                    <a:pt x="1366" y="767"/>
                  </a:lnTo>
                  <a:lnTo>
                    <a:pt x="1368" y="762"/>
                  </a:lnTo>
                  <a:lnTo>
                    <a:pt x="1370" y="761"/>
                  </a:lnTo>
                  <a:lnTo>
                    <a:pt x="1371" y="760"/>
                  </a:lnTo>
                  <a:lnTo>
                    <a:pt x="1374" y="757"/>
                  </a:lnTo>
                  <a:lnTo>
                    <a:pt x="1375" y="755"/>
                  </a:lnTo>
                  <a:lnTo>
                    <a:pt x="1376" y="752"/>
                  </a:lnTo>
                  <a:lnTo>
                    <a:pt x="1375" y="747"/>
                  </a:lnTo>
                  <a:lnTo>
                    <a:pt x="1373" y="741"/>
                  </a:lnTo>
                  <a:lnTo>
                    <a:pt x="1370" y="733"/>
                  </a:lnTo>
                  <a:lnTo>
                    <a:pt x="1369" y="728"/>
                  </a:lnTo>
                  <a:lnTo>
                    <a:pt x="1370" y="725"/>
                  </a:lnTo>
                  <a:lnTo>
                    <a:pt x="1376" y="723"/>
                  </a:lnTo>
                  <a:lnTo>
                    <a:pt x="1380" y="725"/>
                  </a:lnTo>
                  <a:lnTo>
                    <a:pt x="1384" y="726"/>
                  </a:lnTo>
                  <a:lnTo>
                    <a:pt x="1387" y="728"/>
                  </a:lnTo>
                  <a:lnTo>
                    <a:pt x="1391" y="731"/>
                  </a:lnTo>
                  <a:lnTo>
                    <a:pt x="1399" y="735"/>
                  </a:lnTo>
                  <a:lnTo>
                    <a:pt x="1405" y="737"/>
                  </a:lnTo>
                  <a:lnTo>
                    <a:pt x="1412" y="740"/>
                  </a:lnTo>
                  <a:lnTo>
                    <a:pt x="1417" y="741"/>
                  </a:lnTo>
                  <a:lnTo>
                    <a:pt x="1424" y="743"/>
                  </a:lnTo>
                  <a:lnTo>
                    <a:pt x="1429" y="746"/>
                  </a:lnTo>
                  <a:lnTo>
                    <a:pt x="1432" y="746"/>
                  </a:lnTo>
                  <a:lnTo>
                    <a:pt x="1435" y="743"/>
                  </a:lnTo>
                  <a:lnTo>
                    <a:pt x="1434" y="737"/>
                  </a:lnTo>
                  <a:lnTo>
                    <a:pt x="1431" y="731"/>
                  </a:lnTo>
                  <a:lnTo>
                    <a:pt x="1429" y="727"/>
                  </a:lnTo>
                  <a:lnTo>
                    <a:pt x="1426" y="723"/>
                  </a:lnTo>
                  <a:lnTo>
                    <a:pt x="1422" y="721"/>
                  </a:lnTo>
                  <a:lnTo>
                    <a:pt x="1417" y="718"/>
                  </a:lnTo>
                  <a:lnTo>
                    <a:pt x="1415" y="717"/>
                  </a:lnTo>
                  <a:lnTo>
                    <a:pt x="1412" y="714"/>
                  </a:lnTo>
                  <a:lnTo>
                    <a:pt x="1410" y="711"/>
                  </a:lnTo>
                  <a:lnTo>
                    <a:pt x="1410" y="709"/>
                  </a:lnTo>
                  <a:lnTo>
                    <a:pt x="1410" y="705"/>
                  </a:lnTo>
                  <a:lnTo>
                    <a:pt x="1409" y="704"/>
                  </a:lnTo>
                  <a:lnTo>
                    <a:pt x="1407" y="701"/>
                  </a:lnTo>
                  <a:lnTo>
                    <a:pt x="1405" y="699"/>
                  </a:lnTo>
                  <a:lnTo>
                    <a:pt x="1402" y="697"/>
                  </a:lnTo>
                  <a:lnTo>
                    <a:pt x="1400" y="697"/>
                  </a:lnTo>
                  <a:lnTo>
                    <a:pt x="1399" y="697"/>
                  </a:lnTo>
                  <a:lnTo>
                    <a:pt x="1396" y="699"/>
                  </a:lnTo>
                  <a:lnTo>
                    <a:pt x="1394" y="699"/>
                  </a:lnTo>
                  <a:lnTo>
                    <a:pt x="1391" y="697"/>
                  </a:lnTo>
                  <a:lnTo>
                    <a:pt x="1390" y="696"/>
                  </a:lnTo>
                  <a:lnTo>
                    <a:pt x="1389" y="695"/>
                  </a:lnTo>
                  <a:lnTo>
                    <a:pt x="1389" y="692"/>
                  </a:lnTo>
                  <a:lnTo>
                    <a:pt x="1389" y="691"/>
                  </a:lnTo>
                  <a:lnTo>
                    <a:pt x="1389" y="689"/>
                  </a:lnTo>
                  <a:lnTo>
                    <a:pt x="1390" y="686"/>
                  </a:lnTo>
                  <a:lnTo>
                    <a:pt x="1390" y="684"/>
                  </a:lnTo>
                  <a:lnTo>
                    <a:pt x="1390" y="682"/>
                  </a:lnTo>
                  <a:lnTo>
                    <a:pt x="1389" y="680"/>
                  </a:lnTo>
                  <a:lnTo>
                    <a:pt x="1386" y="679"/>
                  </a:lnTo>
                  <a:lnTo>
                    <a:pt x="1382" y="677"/>
                  </a:lnTo>
                  <a:lnTo>
                    <a:pt x="1379" y="677"/>
                  </a:lnTo>
                  <a:lnTo>
                    <a:pt x="1376" y="677"/>
                  </a:lnTo>
                  <a:lnTo>
                    <a:pt x="1373" y="677"/>
                  </a:lnTo>
                  <a:lnTo>
                    <a:pt x="1370" y="679"/>
                  </a:lnTo>
                  <a:lnTo>
                    <a:pt x="1369" y="680"/>
                  </a:lnTo>
                  <a:lnTo>
                    <a:pt x="1368" y="681"/>
                  </a:lnTo>
                  <a:lnTo>
                    <a:pt x="1368" y="682"/>
                  </a:lnTo>
                  <a:lnTo>
                    <a:pt x="1368" y="685"/>
                  </a:lnTo>
                  <a:lnTo>
                    <a:pt x="1368" y="687"/>
                  </a:lnTo>
                  <a:lnTo>
                    <a:pt x="1368" y="690"/>
                  </a:lnTo>
                  <a:lnTo>
                    <a:pt x="1366" y="696"/>
                  </a:lnTo>
                  <a:lnTo>
                    <a:pt x="1361" y="697"/>
                  </a:lnTo>
                  <a:lnTo>
                    <a:pt x="1355" y="696"/>
                  </a:lnTo>
                  <a:lnTo>
                    <a:pt x="1348" y="690"/>
                  </a:lnTo>
                  <a:lnTo>
                    <a:pt x="1344" y="687"/>
                  </a:lnTo>
                  <a:lnTo>
                    <a:pt x="1343" y="685"/>
                  </a:lnTo>
                  <a:lnTo>
                    <a:pt x="1343" y="682"/>
                  </a:lnTo>
                  <a:lnTo>
                    <a:pt x="1343" y="679"/>
                  </a:lnTo>
                  <a:lnTo>
                    <a:pt x="1343" y="676"/>
                  </a:lnTo>
                  <a:lnTo>
                    <a:pt x="1341" y="674"/>
                  </a:lnTo>
                  <a:lnTo>
                    <a:pt x="1341" y="670"/>
                  </a:lnTo>
                  <a:lnTo>
                    <a:pt x="1340" y="667"/>
                  </a:lnTo>
                  <a:lnTo>
                    <a:pt x="1339" y="665"/>
                  </a:lnTo>
                  <a:lnTo>
                    <a:pt x="1338" y="663"/>
                  </a:lnTo>
                  <a:lnTo>
                    <a:pt x="1338" y="661"/>
                  </a:lnTo>
                  <a:lnTo>
                    <a:pt x="1336" y="659"/>
                  </a:lnTo>
                  <a:lnTo>
                    <a:pt x="1335" y="653"/>
                  </a:lnTo>
                  <a:lnTo>
                    <a:pt x="1338" y="649"/>
                  </a:lnTo>
                  <a:lnTo>
                    <a:pt x="1341" y="646"/>
                  </a:lnTo>
                  <a:lnTo>
                    <a:pt x="1343" y="643"/>
                  </a:lnTo>
                  <a:lnTo>
                    <a:pt x="1341" y="638"/>
                  </a:lnTo>
                  <a:lnTo>
                    <a:pt x="1340" y="636"/>
                  </a:lnTo>
                  <a:lnTo>
                    <a:pt x="1338" y="634"/>
                  </a:lnTo>
                  <a:lnTo>
                    <a:pt x="1335" y="631"/>
                  </a:lnTo>
                  <a:lnTo>
                    <a:pt x="1334" y="629"/>
                  </a:lnTo>
                  <a:lnTo>
                    <a:pt x="1331" y="626"/>
                  </a:lnTo>
                  <a:lnTo>
                    <a:pt x="1331" y="625"/>
                  </a:lnTo>
                  <a:lnTo>
                    <a:pt x="1333" y="623"/>
                  </a:lnTo>
                  <a:lnTo>
                    <a:pt x="1335" y="620"/>
                  </a:lnTo>
                  <a:lnTo>
                    <a:pt x="1338" y="619"/>
                  </a:lnTo>
                  <a:lnTo>
                    <a:pt x="1340" y="618"/>
                  </a:lnTo>
                  <a:lnTo>
                    <a:pt x="1341" y="617"/>
                  </a:lnTo>
                  <a:lnTo>
                    <a:pt x="1344" y="613"/>
                  </a:lnTo>
                  <a:lnTo>
                    <a:pt x="1345" y="610"/>
                  </a:lnTo>
                  <a:lnTo>
                    <a:pt x="1344" y="608"/>
                  </a:lnTo>
                  <a:lnTo>
                    <a:pt x="1343" y="607"/>
                  </a:lnTo>
                  <a:lnTo>
                    <a:pt x="1340" y="605"/>
                  </a:lnTo>
                  <a:lnTo>
                    <a:pt x="1336" y="604"/>
                  </a:lnTo>
                  <a:lnTo>
                    <a:pt x="1333" y="603"/>
                  </a:lnTo>
                  <a:lnTo>
                    <a:pt x="1330" y="602"/>
                  </a:lnTo>
                  <a:lnTo>
                    <a:pt x="1329" y="600"/>
                  </a:lnTo>
                  <a:lnTo>
                    <a:pt x="1328" y="598"/>
                  </a:lnTo>
                  <a:lnTo>
                    <a:pt x="1328" y="595"/>
                  </a:lnTo>
                  <a:lnTo>
                    <a:pt x="1328" y="594"/>
                  </a:lnTo>
                  <a:lnTo>
                    <a:pt x="1329" y="592"/>
                  </a:lnTo>
                  <a:lnTo>
                    <a:pt x="1329" y="589"/>
                  </a:lnTo>
                  <a:lnTo>
                    <a:pt x="1329" y="588"/>
                  </a:lnTo>
                  <a:lnTo>
                    <a:pt x="1329" y="585"/>
                  </a:lnTo>
                  <a:lnTo>
                    <a:pt x="1326" y="582"/>
                  </a:lnTo>
                  <a:lnTo>
                    <a:pt x="1324" y="578"/>
                  </a:lnTo>
                  <a:lnTo>
                    <a:pt x="1320" y="574"/>
                  </a:lnTo>
                  <a:lnTo>
                    <a:pt x="1316" y="572"/>
                  </a:lnTo>
                  <a:lnTo>
                    <a:pt x="1313" y="570"/>
                  </a:lnTo>
                  <a:lnTo>
                    <a:pt x="1309" y="569"/>
                  </a:lnTo>
                  <a:lnTo>
                    <a:pt x="1308" y="568"/>
                  </a:lnTo>
                  <a:lnTo>
                    <a:pt x="1306" y="567"/>
                  </a:lnTo>
                  <a:lnTo>
                    <a:pt x="1306" y="566"/>
                  </a:lnTo>
                  <a:lnTo>
                    <a:pt x="1308" y="563"/>
                  </a:lnTo>
                  <a:lnTo>
                    <a:pt x="1308" y="562"/>
                  </a:lnTo>
                  <a:lnTo>
                    <a:pt x="1308" y="559"/>
                  </a:lnTo>
                  <a:lnTo>
                    <a:pt x="1309" y="548"/>
                  </a:lnTo>
                  <a:lnTo>
                    <a:pt x="1305" y="539"/>
                  </a:lnTo>
                  <a:lnTo>
                    <a:pt x="1304" y="533"/>
                  </a:lnTo>
                  <a:lnTo>
                    <a:pt x="1303" y="528"/>
                  </a:lnTo>
                  <a:lnTo>
                    <a:pt x="1300" y="524"/>
                  </a:lnTo>
                  <a:lnTo>
                    <a:pt x="1298" y="521"/>
                  </a:lnTo>
                  <a:lnTo>
                    <a:pt x="1297" y="517"/>
                  </a:lnTo>
                  <a:lnTo>
                    <a:pt x="1295" y="515"/>
                  </a:lnTo>
                  <a:lnTo>
                    <a:pt x="1292" y="512"/>
                  </a:lnTo>
                  <a:lnTo>
                    <a:pt x="1287" y="511"/>
                  </a:lnTo>
                  <a:lnTo>
                    <a:pt x="1285" y="508"/>
                  </a:lnTo>
                  <a:lnTo>
                    <a:pt x="1283" y="506"/>
                  </a:lnTo>
                  <a:lnTo>
                    <a:pt x="1280" y="502"/>
                  </a:lnTo>
                  <a:lnTo>
                    <a:pt x="1278" y="500"/>
                  </a:lnTo>
                  <a:lnTo>
                    <a:pt x="1277" y="497"/>
                  </a:lnTo>
                  <a:lnTo>
                    <a:pt x="1274" y="493"/>
                  </a:lnTo>
                  <a:lnTo>
                    <a:pt x="1269" y="490"/>
                  </a:lnTo>
                  <a:lnTo>
                    <a:pt x="1265" y="486"/>
                  </a:lnTo>
                  <a:lnTo>
                    <a:pt x="1260" y="482"/>
                  </a:lnTo>
                  <a:lnTo>
                    <a:pt x="1258" y="476"/>
                  </a:lnTo>
                  <a:lnTo>
                    <a:pt x="1257" y="471"/>
                  </a:lnTo>
                  <a:lnTo>
                    <a:pt x="1255" y="466"/>
                  </a:lnTo>
                  <a:lnTo>
                    <a:pt x="1252" y="457"/>
                  </a:lnTo>
                  <a:lnTo>
                    <a:pt x="1245" y="449"/>
                  </a:lnTo>
                  <a:lnTo>
                    <a:pt x="1238" y="440"/>
                  </a:lnTo>
                  <a:lnTo>
                    <a:pt x="1229" y="435"/>
                  </a:lnTo>
                  <a:lnTo>
                    <a:pt x="1216" y="427"/>
                  </a:lnTo>
                  <a:lnTo>
                    <a:pt x="1201" y="421"/>
                  </a:lnTo>
                  <a:lnTo>
                    <a:pt x="1194" y="418"/>
                  </a:lnTo>
                  <a:lnTo>
                    <a:pt x="1188" y="416"/>
                  </a:lnTo>
                  <a:lnTo>
                    <a:pt x="1179" y="414"/>
                  </a:lnTo>
                  <a:lnTo>
                    <a:pt x="1176" y="411"/>
                  </a:lnTo>
                  <a:lnTo>
                    <a:pt x="1171" y="409"/>
                  </a:lnTo>
                  <a:lnTo>
                    <a:pt x="1166" y="406"/>
                  </a:lnTo>
                  <a:lnTo>
                    <a:pt x="1162" y="404"/>
                  </a:lnTo>
                  <a:lnTo>
                    <a:pt x="1158" y="403"/>
                  </a:lnTo>
                  <a:lnTo>
                    <a:pt x="1156" y="403"/>
                  </a:lnTo>
                  <a:lnTo>
                    <a:pt x="1152" y="401"/>
                  </a:lnTo>
                  <a:lnTo>
                    <a:pt x="1148" y="400"/>
                  </a:lnTo>
                  <a:lnTo>
                    <a:pt x="1146" y="399"/>
                  </a:lnTo>
                  <a:lnTo>
                    <a:pt x="1143" y="399"/>
                  </a:lnTo>
                  <a:lnTo>
                    <a:pt x="1142" y="400"/>
                  </a:lnTo>
                  <a:lnTo>
                    <a:pt x="1143" y="401"/>
                  </a:lnTo>
                  <a:lnTo>
                    <a:pt x="1145" y="404"/>
                  </a:lnTo>
                  <a:lnTo>
                    <a:pt x="1146" y="405"/>
                  </a:lnTo>
                  <a:lnTo>
                    <a:pt x="1147" y="408"/>
                  </a:lnTo>
                  <a:lnTo>
                    <a:pt x="1148" y="409"/>
                  </a:lnTo>
                  <a:lnTo>
                    <a:pt x="1148" y="410"/>
                  </a:lnTo>
                  <a:lnTo>
                    <a:pt x="1147" y="411"/>
                  </a:lnTo>
                  <a:lnTo>
                    <a:pt x="1145" y="411"/>
                  </a:lnTo>
                  <a:lnTo>
                    <a:pt x="1142" y="411"/>
                  </a:lnTo>
                  <a:lnTo>
                    <a:pt x="1140" y="410"/>
                  </a:lnTo>
                  <a:lnTo>
                    <a:pt x="1137" y="410"/>
                  </a:lnTo>
                  <a:lnTo>
                    <a:pt x="1135" y="409"/>
                  </a:lnTo>
                  <a:lnTo>
                    <a:pt x="1133" y="409"/>
                  </a:lnTo>
                  <a:lnTo>
                    <a:pt x="1123" y="405"/>
                  </a:lnTo>
                  <a:lnTo>
                    <a:pt x="1116" y="404"/>
                  </a:lnTo>
                  <a:lnTo>
                    <a:pt x="1111" y="406"/>
                  </a:lnTo>
                  <a:lnTo>
                    <a:pt x="1110" y="411"/>
                  </a:lnTo>
                  <a:lnTo>
                    <a:pt x="1106" y="410"/>
                  </a:lnTo>
                  <a:lnTo>
                    <a:pt x="1102" y="409"/>
                  </a:lnTo>
                  <a:lnTo>
                    <a:pt x="1097" y="406"/>
                  </a:lnTo>
                  <a:lnTo>
                    <a:pt x="1093" y="404"/>
                  </a:lnTo>
                  <a:lnTo>
                    <a:pt x="1091" y="404"/>
                  </a:lnTo>
                  <a:lnTo>
                    <a:pt x="1090" y="404"/>
                  </a:lnTo>
                  <a:lnTo>
                    <a:pt x="1088" y="406"/>
                  </a:lnTo>
                  <a:lnTo>
                    <a:pt x="1088" y="408"/>
                  </a:lnTo>
                  <a:lnTo>
                    <a:pt x="1088" y="410"/>
                  </a:lnTo>
                  <a:lnTo>
                    <a:pt x="1088" y="413"/>
                  </a:lnTo>
                  <a:lnTo>
                    <a:pt x="1088" y="415"/>
                  </a:lnTo>
                  <a:lnTo>
                    <a:pt x="1088" y="416"/>
                  </a:lnTo>
                  <a:lnTo>
                    <a:pt x="1081" y="415"/>
                  </a:lnTo>
                  <a:lnTo>
                    <a:pt x="1075" y="413"/>
                  </a:lnTo>
                  <a:lnTo>
                    <a:pt x="1067" y="411"/>
                  </a:lnTo>
                  <a:lnTo>
                    <a:pt x="1064" y="410"/>
                  </a:lnTo>
                  <a:lnTo>
                    <a:pt x="1059" y="409"/>
                  </a:lnTo>
                  <a:lnTo>
                    <a:pt x="1054" y="408"/>
                  </a:lnTo>
                  <a:lnTo>
                    <a:pt x="1050" y="406"/>
                  </a:lnTo>
                  <a:lnTo>
                    <a:pt x="1046" y="405"/>
                  </a:lnTo>
                  <a:lnTo>
                    <a:pt x="1044" y="403"/>
                  </a:lnTo>
                  <a:lnTo>
                    <a:pt x="1042" y="401"/>
                  </a:lnTo>
                  <a:lnTo>
                    <a:pt x="1040" y="399"/>
                  </a:lnTo>
                  <a:lnTo>
                    <a:pt x="1039" y="398"/>
                  </a:lnTo>
                  <a:lnTo>
                    <a:pt x="1036" y="396"/>
                  </a:lnTo>
                  <a:lnTo>
                    <a:pt x="1032" y="394"/>
                  </a:lnTo>
                  <a:lnTo>
                    <a:pt x="1027" y="393"/>
                  </a:lnTo>
                  <a:lnTo>
                    <a:pt x="1022" y="393"/>
                  </a:lnTo>
                  <a:lnTo>
                    <a:pt x="1017" y="390"/>
                  </a:lnTo>
                  <a:lnTo>
                    <a:pt x="1015" y="390"/>
                  </a:lnTo>
                  <a:lnTo>
                    <a:pt x="1014" y="389"/>
                  </a:lnTo>
                  <a:lnTo>
                    <a:pt x="1014" y="388"/>
                  </a:lnTo>
                  <a:lnTo>
                    <a:pt x="1015" y="386"/>
                  </a:lnTo>
                  <a:lnTo>
                    <a:pt x="1016" y="385"/>
                  </a:lnTo>
                  <a:lnTo>
                    <a:pt x="1019" y="384"/>
                  </a:lnTo>
                  <a:lnTo>
                    <a:pt x="1021" y="383"/>
                  </a:lnTo>
                  <a:lnTo>
                    <a:pt x="1024" y="381"/>
                  </a:lnTo>
                  <a:lnTo>
                    <a:pt x="1026" y="381"/>
                  </a:lnTo>
                  <a:lnTo>
                    <a:pt x="1029" y="380"/>
                  </a:lnTo>
                  <a:lnTo>
                    <a:pt x="1034" y="380"/>
                  </a:lnTo>
                  <a:lnTo>
                    <a:pt x="1041" y="380"/>
                  </a:lnTo>
                  <a:lnTo>
                    <a:pt x="1046" y="379"/>
                  </a:lnTo>
                  <a:lnTo>
                    <a:pt x="1050" y="376"/>
                  </a:lnTo>
                  <a:lnTo>
                    <a:pt x="1050" y="373"/>
                  </a:lnTo>
                  <a:lnTo>
                    <a:pt x="1047" y="370"/>
                  </a:lnTo>
                  <a:lnTo>
                    <a:pt x="1045" y="369"/>
                  </a:lnTo>
                  <a:lnTo>
                    <a:pt x="1042" y="368"/>
                  </a:lnTo>
                  <a:lnTo>
                    <a:pt x="1039" y="368"/>
                  </a:lnTo>
                  <a:lnTo>
                    <a:pt x="1035" y="368"/>
                  </a:lnTo>
                  <a:lnTo>
                    <a:pt x="1032" y="369"/>
                  </a:lnTo>
                  <a:lnTo>
                    <a:pt x="1031" y="370"/>
                  </a:lnTo>
                  <a:lnTo>
                    <a:pt x="1026" y="369"/>
                  </a:lnTo>
                  <a:lnTo>
                    <a:pt x="1022" y="368"/>
                  </a:lnTo>
                  <a:lnTo>
                    <a:pt x="1019" y="365"/>
                  </a:lnTo>
                  <a:lnTo>
                    <a:pt x="1016" y="364"/>
                  </a:lnTo>
                  <a:lnTo>
                    <a:pt x="1012" y="362"/>
                  </a:lnTo>
                  <a:lnTo>
                    <a:pt x="1004" y="359"/>
                  </a:lnTo>
                  <a:lnTo>
                    <a:pt x="995" y="358"/>
                  </a:lnTo>
                  <a:lnTo>
                    <a:pt x="986" y="354"/>
                  </a:lnTo>
                  <a:lnTo>
                    <a:pt x="984" y="352"/>
                  </a:lnTo>
                  <a:lnTo>
                    <a:pt x="983" y="349"/>
                  </a:lnTo>
                  <a:lnTo>
                    <a:pt x="983" y="345"/>
                  </a:lnTo>
                  <a:lnTo>
                    <a:pt x="985" y="343"/>
                  </a:lnTo>
                  <a:lnTo>
                    <a:pt x="988" y="339"/>
                  </a:lnTo>
                  <a:lnTo>
                    <a:pt x="990" y="338"/>
                  </a:lnTo>
                  <a:lnTo>
                    <a:pt x="995" y="335"/>
                  </a:lnTo>
                  <a:lnTo>
                    <a:pt x="999" y="334"/>
                  </a:lnTo>
                  <a:lnTo>
                    <a:pt x="1003" y="334"/>
                  </a:lnTo>
                  <a:lnTo>
                    <a:pt x="1006" y="334"/>
                  </a:lnTo>
                  <a:lnTo>
                    <a:pt x="1010" y="333"/>
                  </a:lnTo>
                  <a:lnTo>
                    <a:pt x="1012" y="333"/>
                  </a:lnTo>
                  <a:lnTo>
                    <a:pt x="1014" y="333"/>
                  </a:lnTo>
                  <a:lnTo>
                    <a:pt x="1016" y="334"/>
                  </a:lnTo>
                  <a:lnTo>
                    <a:pt x="1019" y="335"/>
                  </a:lnTo>
                  <a:lnTo>
                    <a:pt x="1021" y="337"/>
                  </a:lnTo>
                  <a:lnTo>
                    <a:pt x="1024" y="338"/>
                  </a:lnTo>
                  <a:lnTo>
                    <a:pt x="1030" y="338"/>
                  </a:lnTo>
                  <a:lnTo>
                    <a:pt x="1035" y="335"/>
                  </a:lnTo>
                  <a:lnTo>
                    <a:pt x="1039" y="332"/>
                  </a:lnTo>
                  <a:lnTo>
                    <a:pt x="1044" y="330"/>
                  </a:lnTo>
                  <a:lnTo>
                    <a:pt x="1049" y="330"/>
                  </a:lnTo>
                  <a:lnTo>
                    <a:pt x="1055" y="332"/>
                  </a:lnTo>
                  <a:lnTo>
                    <a:pt x="1061" y="334"/>
                  </a:lnTo>
                  <a:lnTo>
                    <a:pt x="1067" y="334"/>
                  </a:lnTo>
                  <a:lnTo>
                    <a:pt x="1072" y="334"/>
                  </a:lnTo>
                  <a:lnTo>
                    <a:pt x="1072" y="330"/>
                  </a:lnTo>
                  <a:lnTo>
                    <a:pt x="1074" y="329"/>
                  </a:lnTo>
                  <a:lnTo>
                    <a:pt x="1075" y="328"/>
                  </a:lnTo>
                  <a:lnTo>
                    <a:pt x="1076" y="328"/>
                  </a:lnTo>
                  <a:lnTo>
                    <a:pt x="1079" y="328"/>
                  </a:lnTo>
                  <a:lnTo>
                    <a:pt x="1080" y="328"/>
                  </a:lnTo>
                  <a:lnTo>
                    <a:pt x="1082" y="328"/>
                  </a:lnTo>
                  <a:lnTo>
                    <a:pt x="1085" y="328"/>
                  </a:lnTo>
                  <a:lnTo>
                    <a:pt x="1086" y="327"/>
                  </a:lnTo>
                  <a:lnTo>
                    <a:pt x="1087" y="327"/>
                  </a:lnTo>
                  <a:lnTo>
                    <a:pt x="1087" y="325"/>
                  </a:lnTo>
                  <a:lnTo>
                    <a:pt x="1087" y="323"/>
                  </a:lnTo>
                  <a:lnTo>
                    <a:pt x="1086" y="321"/>
                  </a:lnTo>
                  <a:lnTo>
                    <a:pt x="1082" y="316"/>
                  </a:lnTo>
                  <a:lnTo>
                    <a:pt x="1075" y="312"/>
                  </a:lnTo>
                  <a:lnTo>
                    <a:pt x="1069" y="308"/>
                  </a:lnTo>
                  <a:lnTo>
                    <a:pt x="1062" y="309"/>
                  </a:lnTo>
                  <a:lnTo>
                    <a:pt x="1061" y="312"/>
                  </a:lnTo>
                  <a:lnTo>
                    <a:pt x="1061" y="313"/>
                  </a:lnTo>
                  <a:lnTo>
                    <a:pt x="1060" y="314"/>
                  </a:lnTo>
                  <a:lnTo>
                    <a:pt x="1059" y="317"/>
                  </a:lnTo>
                  <a:lnTo>
                    <a:pt x="1057" y="318"/>
                  </a:lnTo>
                  <a:lnTo>
                    <a:pt x="1055" y="318"/>
                  </a:lnTo>
                  <a:lnTo>
                    <a:pt x="1052" y="318"/>
                  </a:lnTo>
                  <a:lnTo>
                    <a:pt x="1050" y="316"/>
                  </a:lnTo>
                  <a:lnTo>
                    <a:pt x="1046" y="314"/>
                  </a:lnTo>
                  <a:lnTo>
                    <a:pt x="1042" y="314"/>
                  </a:lnTo>
                  <a:lnTo>
                    <a:pt x="1039" y="316"/>
                  </a:lnTo>
                  <a:lnTo>
                    <a:pt x="1036" y="316"/>
                  </a:lnTo>
                  <a:lnTo>
                    <a:pt x="1035" y="318"/>
                  </a:lnTo>
                  <a:lnTo>
                    <a:pt x="1034" y="321"/>
                  </a:lnTo>
                  <a:lnTo>
                    <a:pt x="1031" y="322"/>
                  </a:lnTo>
                  <a:lnTo>
                    <a:pt x="1029" y="323"/>
                  </a:lnTo>
                  <a:lnTo>
                    <a:pt x="1025" y="323"/>
                  </a:lnTo>
                  <a:lnTo>
                    <a:pt x="1021" y="323"/>
                  </a:lnTo>
                  <a:lnTo>
                    <a:pt x="1019" y="322"/>
                  </a:lnTo>
                  <a:lnTo>
                    <a:pt x="1015" y="322"/>
                  </a:lnTo>
                  <a:lnTo>
                    <a:pt x="1012" y="321"/>
                  </a:lnTo>
                  <a:lnTo>
                    <a:pt x="1010" y="319"/>
                  </a:lnTo>
                  <a:lnTo>
                    <a:pt x="1008" y="318"/>
                  </a:lnTo>
                  <a:lnTo>
                    <a:pt x="1005" y="317"/>
                  </a:lnTo>
                  <a:lnTo>
                    <a:pt x="1005" y="316"/>
                  </a:lnTo>
                  <a:lnTo>
                    <a:pt x="1006" y="313"/>
                  </a:lnTo>
                  <a:lnTo>
                    <a:pt x="1008" y="309"/>
                  </a:lnTo>
                  <a:lnTo>
                    <a:pt x="1008" y="307"/>
                  </a:lnTo>
                  <a:lnTo>
                    <a:pt x="1001" y="302"/>
                  </a:lnTo>
                  <a:lnTo>
                    <a:pt x="993" y="299"/>
                  </a:lnTo>
                  <a:lnTo>
                    <a:pt x="983" y="298"/>
                  </a:lnTo>
                  <a:lnTo>
                    <a:pt x="974" y="297"/>
                  </a:lnTo>
                  <a:lnTo>
                    <a:pt x="964" y="292"/>
                  </a:lnTo>
                  <a:lnTo>
                    <a:pt x="958" y="286"/>
                  </a:lnTo>
                  <a:lnTo>
                    <a:pt x="953" y="278"/>
                  </a:lnTo>
                  <a:lnTo>
                    <a:pt x="950" y="276"/>
                  </a:lnTo>
                  <a:lnTo>
                    <a:pt x="949" y="272"/>
                  </a:lnTo>
                  <a:lnTo>
                    <a:pt x="948" y="270"/>
                  </a:lnTo>
                  <a:lnTo>
                    <a:pt x="948" y="266"/>
                  </a:lnTo>
                  <a:lnTo>
                    <a:pt x="948" y="265"/>
                  </a:lnTo>
                  <a:lnTo>
                    <a:pt x="948" y="262"/>
                  </a:lnTo>
                  <a:lnTo>
                    <a:pt x="948" y="260"/>
                  </a:lnTo>
                  <a:lnTo>
                    <a:pt x="948" y="257"/>
                  </a:lnTo>
                  <a:lnTo>
                    <a:pt x="949" y="256"/>
                  </a:lnTo>
                  <a:lnTo>
                    <a:pt x="950" y="256"/>
                  </a:lnTo>
                  <a:lnTo>
                    <a:pt x="961" y="250"/>
                  </a:lnTo>
                  <a:lnTo>
                    <a:pt x="973" y="246"/>
                  </a:lnTo>
                  <a:lnTo>
                    <a:pt x="984" y="242"/>
                  </a:lnTo>
                  <a:lnTo>
                    <a:pt x="989" y="242"/>
                  </a:lnTo>
                  <a:lnTo>
                    <a:pt x="994" y="241"/>
                  </a:lnTo>
                  <a:lnTo>
                    <a:pt x="998" y="238"/>
                  </a:lnTo>
                  <a:lnTo>
                    <a:pt x="1003" y="237"/>
                  </a:lnTo>
                  <a:lnTo>
                    <a:pt x="1005" y="236"/>
                  </a:lnTo>
                  <a:lnTo>
                    <a:pt x="1009" y="235"/>
                  </a:lnTo>
                  <a:lnTo>
                    <a:pt x="1012" y="232"/>
                  </a:lnTo>
                  <a:lnTo>
                    <a:pt x="1015" y="231"/>
                  </a:lnTo>
                  <a:lnTo>
                    <a:pt x="1016" y="230"/>
                  </a:lnTo>
                  <a:lnTo>
                    <a:pt x="1016" y="227"/>
                  </a:lnTo>
                  <a:lnTo>
                    <a:pt x="1017" y="226"/>
                  </a:lnTo>
                  <a:lnTo>
                    <a:pt x="1019" y="225"/>
                  </a:lnTo>
                  <a:lnTo>
                    <a:pt x="1020" y="225"/>
                  </a:lnTo>
                  <a:lnTo>
                    <a:pt x="1024" y="224"/>
                  </a:lnTo>
                  <a:lnTo>
                    <a:pt x="1026" y="225"/>
                  </a:lnTo>
                  <a:lnTo>
                    <a:pt x="1029" y="225"/>
                  </a:lnTo>
                  <a:lnTo>
                    <a:pt x="1032" y="225"/>
                  </a:lnTo>
                  <a:lnTo>
                    <a:pt x="1035" y="225"/>
                  </a:lnTo>
                  <a:lnTo>
                    <a:pt x="1037" y="225"/>
                  </a:lnTo>
                  <a:lnTo>
                    <a:pt x="1039" y="224"/>
                  </a:lnTo>
                  <a:lnTo>
                    <a:pt x="1041" y="224"/>
                  </a:lnTo>
                  <a:lnTo>
                    <a:pt x="1044" y="222"/>
                  </a:lnTo>
                  <a:lnTo>
                    <a:pt x="1046" y="221"/>
                  </a:lnTo>
                  <a:lnTo>
                    <a:pt x="1049" y="221"/>
                  </a:lnTo>
                  <a:lnTo>
                    <a:pt x="1050" y="222"/>
                  </a:lnTo>
                  <a:lnTo>
                    <a:pt x="1050" y="222"/>
                  </a:lnTo>
                  <a:lnTo>
                    <a:pt x="1052" y="224"/>
                  </a:lnTo>
                  <a:lnTo>
                    <a:pt x="1060" y="224"/>
                  </a:lnTo>
                  <a:lnTo>
                    <a:pt x="1066" y="222"/>
                  </a:lnTo>
                  <a:lnTo>
                    <a:pt x="1070" y="219"/>
                  </a:lnTo>
                  <a:lnTo>
                    <a:pt x="1075" y="215"/>
                  </a:lnTo>
                  <a:lnTo>
                    <a:pt x="1080" y="211"/>
                  </a:lnTo>
                  <a:lnTo>
                    <a:pt x="1083" y="210"/>
                  </a:lnTo>
                  <a:lnTo>
                    <a:pt x="1086" y="207"/>
                  </a:lnTo>
                  <a:lnTo>
                    <a:pt x="1088" y="206"/>
                  </a:lnTo>
                  <a:lnTo>
                    <a:pt x="1090" y="204"/>
                  </a:lnTo>
                  <a:lnTo>
                    <a:pt x="1090" y="200"/>
                  </a:lnTo>
                  <a:lnTo>
                    <a:pt x="1088" y="197"/>
                  </a:lnTo>
                  <a:lnTo>
                    <a:pt x="1086" y="195"/>
                  </a:lnTo>
                  <a:lnTo>
                    <a:pt x="1085" y="194"/>
                  </a:lnTo>
                  <a:lnTo>
                    <a:pt x="1082" y="192"/>
                  </a:lnTo>
                  <a:lnTo>
                    <a:pt x="1080" y="190"/>
                  </a:lnTo>
                  <a:lnTo>
                    <a:pt x="1079" y="189"/>
                  </a:lnTo>
                  <a:lnTo>
                    <a:pt x="1077" y="187"/>
                  </a:lnTo>
                  <a:lnTo>
                    <a:pt x="1076" y="186"/>
                  </a:lnTo>
                  <a:lnTo>
                    <a:pt x="1076" y="185"/>
                  </a:lnTo>
                  <a:lnTo>
                    <a:pt x="1077" y="184"/>
                  </a:lnTo>
                  <a:lnTo>
                    <a:pt x="1080" y="182"/>
                  </a:lnTo>
                  <a:lnTo>
                    <a:pt x="1082" y="182"/>
                  </a:lnTo>
                  <a:lnTo>
                    <a:pt x="1085" y="182"/>
                  </a:lnTo>
                  <a:lnTo>
                    <a:pt x="1087" y="182"/>
                  </a:lnTo>
                  <a:lnTo>
                    <a:pt x="1088" y="181"/>
                  </a:lnTo>
                  <a:lnTo>
                    <a:pt x="1088" y="181"/>
                  </a:lnTo>
                  <a:lnTo>
                    <a:pt x="1090" y="180"/>
                  </a:lnTo>
                  <a:lnTo>
                    <a:pt x="1088" y="179"/>
                  </a:lnTo>
                  <a:lnTo>
                    <a:pt x="1086" y="178"/>
                  </a:lnTo>
                  <a:lnTo>
                    <a:pt x="1083" y="178"/>
                  </a:lnTo>
                  <a:lnTo>
                    <a:pt x="1082" y="176"/>
                  </a:lnTo>
                  <a:lnTo>
                    <a:pt x="1081" y="175"/>
                  </a:lnTo>
                  <a:lnTo>
                    <a:pt x="1080" y="175"/>
                  </a:lnTo>
                  <a:lnTo>
                    <a:pt x="1082" y="175"/>
                  </a:lnTo>
                  <a:lnTo>
                    <a:pt x="1083" y="174"/>
                  </a:lnTo>
                  <a:lnTo>
                    <a:pt x="1085" y="173"/>
                  </a:lnTo>
                  <a:lnTo>
                    <a:pt x="1085" y="173"/>
                  </a:lnTo>
                  <a:lnTo>
                    <a:pt x="1083" y="173"/>
                  </a:lnTo>
                  <a:lnTo>
                    <a:pt x="1080" y="170"/>
                  </a:lnTo>
                  <a:lnTo>
                    <a:pt x="1077" y="170"/>
                  </a:lnTo>
                  <a:lnTo>
                    <a:pt x="1075" y="170"/>
                  </a:lnTo>
                  <a:lnTo>
                    <a:pt x="1070" y="170"/>
                  </a:lnTo>
                  <a:lnTo>
                    <a:pt x="1070" y="170"/>
                  </a:lnTo>
                  <a:lnTo>
                    <a:pt x="1069" y="170"/>
                  </a:lnTo>
                  <a:lnTo>
                    <a:pt x="1069" y="171"/>
                  </a:lnTo>
                  <a:lnTo>
                    <a:pt x="1069" y="171"/>
                  </a:lnTo>
                  <a:lnTo>
                    <a:pt x="1067" y="173"/>
                  </a:lnTo>
                  <a:lnTo>
                    <a:pt x="1062" y="171"/>
                  </a:lnTo>
                  <a:lnTo>
                    <a:pt x="1057" y="169"/>
                  </a:lnTo>
                  <a:lnTo>
                    <a:pt x="1052" y="166"/>
                  </a:lnTo>
                  <a:lnTo>
                    <a:pt x="1049" y="166"/>
                  </a:lnTo>
                  <a:lnTo>
                    <a:pt x="1046" y="165"/>
                  </a:lnTo>
                  <a:lnTo>
                    <a:pt x="1044" y="165"/>
                  </a:lnTo>
                  <a:lnTo>
                    <a:pt x="1040" y="165"/>
                  </a:lnTo>
                  <a:lnTo>
                    <a:pt x="1037" y="165"/>
                  </a:lnTo>
                  <a:lnTo>
                    <a:pt x="1036" y="164"/>
                  </a:lnTo>
                  <a:lnTo>
                    <a:pt x="1035" y="161"/>
                  </a:lnTo>
                  <a:lnTo>
                    <a:pt x="1034" y="158"/>
                  </a:lnTo>
                  <a:lnTo>
                    <a:pt x="1034" y="156"/>
                  </a:lnTo>
                  <a:lnTo>
                    <a:pt x="1034" y="154"/>
                  </a:lnTo>
                  <a:lnTo>
                    <a:pt x="1034" y="153"/>
                  </a:lnTo>
                  <a:lnTo>
                    <a:pt x="1034" y="150"/>
                  </a:lnTo>
                  <a:lnTo>
                    <a:pt x="1035" y="148"/>
                  </a:lnTo>
                  <a:lnTo>
                    <a:pt x="1036" y="145"/>
                  </a:lnTo>
                  <a:lnTo>
                    <a:pt x="1039" y="144"/>
                  </a:lnTo>
                  <a:lnTo>
                    <a:pt x="1040" y="141"/>
                  </a:lnTo>
                  <a:lnTo>
                    <a:pt x="1041" y="140"/>
                  </a:lnTo>
                  <a:lnTo>
                    <a:pt x="1044" y="139"/>
                  </a:lnTo>
                  <a:lnTo>
                    <a:pt x="1046" y="138"/>
                  </a:lnTo>
                  <a:lnTo>
                    <a:pt x="1046" y="135"/>
                  </a:lnTo>
                  <a:lnTo>
                    <a:pt x="1046" y="135"/>
                  </a:lnTo>
                  <a:lnTo>
                    <a:pt x="1046" y="134"/>
                  </a:lnTo>
                  <a:lnTo>
                    <a:pt x="1046" y="131"/>
                  </a:lnTo>
                  <a:lnTo>
                    <a:pt x="1046" y="130"/>
                  </a:lnTo>
                  <a:lnTo>
                    <a:pt x="1046" y="128"/>
                  </a:lnTo>
                  <a:lnTo>
                    <a:pt x="1046" y="128"/>
                  </a:lnTo>
                  <a:lnTo>
                    <a:pt x="1046" y="128"/>
                  </a:lnTo>
                  <a:lnTo>
                    <a:pt x="1050" y="128"/>
                  </a:lnTo>
                  <a:lnTo>
                    <a:pt x="1052" y="129"/>
                  </a:lnTo>
                  <a:lnTo>
                    <a:pt x="1055" y="130"/>
                  </a:lnTo>
                  <a:lnTo>
                    <a:pt x="1057" y="130"/>
                  </a:lnTo>
                  <a:lnTo>
                    <a:pt x="1061" y="129"/>
                  </a:lnTo>
                  <a:lnTo>
                    <a:pt x="1064" y="128"/>
                  </a:lnTo>
                  <a:lnTo>
                    <a:pt x="1065" y="125"/>
                  </a:lnTo>
                  <a:lnTo>
                    <a:pt x="1066" y="123"/>
                  </a:lnTo>
                  <a:lnTo>
                    <a:pt x="1067" y="120"/>
                  </a:lnTo>
                  <a:lnTo>
                    <a:pt x="1069" y="118"/>
                  </a:lnTo>
                  <a:lnTo>
                    <a:pt x="1070" y="115"/>
                  </a:lnTo>
                  <a:lnTo>
                    <a:pt x="1072" y="112"/>
                  </a:lnTo>
                  <a:lnTo>
                    <a:pt x="1075" y="110"/>
                  </a:lnTo>
                  <a:lnTo>
                    <a:pt x="1077" y="109"/>
                  </a:lnTo>
                  <a:lnTo>
                    <a:pt x="1080" y="107"/>
                  </a:lnTo>
                  <a:lnTo>
                    <a:pt x="1083" y="104"/>
                  </a:lnTo>
                  <a:lnTo>
                    <a:pt x="1086" y="103"/>
                  </a:lnTo>
                  <a:lnTo>
                    <a:pt x="1088" y="102"/>
                  </a:lnTo>
                  <a:lnTo>
                    <a:pt x="1097" y="102"/>
                  </a:lnTo>
                  <a:lnTo>
                    <a:pt x="1105" y="105"/>
                  </a:lnTo>
                  <a:lnTo>
                    <a:pt x="1112" y="108"/>
                  </a:lnTo>
                  <a:lnTo>
                    <a:pt x="1120" y="109"/>
                  </a:lnTo>
                  <a:lnTo>
                    <a:pt x="1123" y="110"/>
                  </a:lnTo>
                  <a:lnTo>
                    <a:pt x="1126" y="109"/>
                  </a:lnTo>
                  <a:lnTo>
                    <a:pt x="1127" y="108"/>
                  </a:lnTo>
                  <a:lnTo>
                    <a:pt x="1127" y="107"/>
                  </a:lnTo>
                  <a:lnTo>
                    <a:pt x="1127" y="105"/>
                  </a:lnTo>
                  <a:lnTo>
                    <a:pt x="1127" y="103"/>
                  </a:lnTo>
                  <a:lnTo>
                    <a:pt x="1127" y="100"/>
                  </a:lnTo>
                  <a:lnTo>
                    <a:pt x="1127" y="98"/>
                  </a:lnTo>
                  <a:lnTo>
                    <a:pt x="1127" y="95"/>
                  </a:lnTo>
                  <a:lnTo>
                    <a:pt x="1128" y="94"/>
                  </a:lnTo>
                  <a:lnTo>
                    <a:pt x="1130" y="92"/>
                  </a:lnTo>
                  <a:lnTo>
                    <a:pt x="1130" y="89"/>
                  </a:lnTo>
                  <a:lnTo>
                    <a:pt x="1131" y="87"/>
                  </a:lnTo>
                  <a:lnTo>
                    <a:pt x="1130" y="84"/>
                  </a:lnTo>
                  <a:lnTo>
                    <a:pt x="1128" y="80"/>
                  </a:lnTo>
                  <a:lnTo>
                    <a:pt x="1125" y="78"/>
                  </a:lnTo>
                  <a:lnTo>
                    <a:pt x="1122" y="76"/>
                  </a:lnTo>
                  <a:lnTo>
                    <a:pt x="1120" y="73"/>
                  </a:lnTo>
                  <a:lnTo>
                    <a:pt x="1117" y="71"/>
                  </a:lnTo>
                  <a:lnTo>
                    <a:pt x="1115" y="68"/>
                  </a:lnTo>
                  <a:lnTo>
                    <a:pt x="1113" y="66"/>
                  </a:lnTo>
                  <a:lnTo>
                    <a:pt x="1113" y="63"/>
                  </a:lnTo>
                  <a:lnTo>
                    <a:pt x="1115" y="61"/>
                  </a:lnTo>
                  <a:lnTo>
                    <a:pt x="1125" y="57"/>
                  </a:lnTo>
                  <a:lnTo>
                    <a:pt x="1136" y="58"/>
                  </a:lnTo>
                  <a:lnTo>
                    <a:pt x="1141" y="62"/>
                  </a:lnTo>
                  <a:lnTo>
                    <a:pt x="1146" y="67"/>
                  </a:lnTo>
                  <a:lnTo>
                    <a:pt x="1151" y="71"/>
                  </a:lnTo>
                  <a:lnTo>
                    <a:pt x="1159" y="73"/>
                  </a:lnTo>
                  <a:lnTo>
                    <a:pt x="1163" y="76"/>
                  </a:lnTo>
                  <a:lnTo>
                    <a:pt x="1167" y="78"/>
                  </a:lnTo>
                  <a:lnTo>
                    <a:pt x="1172" y="80"/>
                  </a:lnTo>
                  <a:lnTo>
                    <a:pt x="1176" y="83"/>
                  </a:lnTo>
                  <a:lnTo>
                    <a:pt x="1178" y="87"/>
                  </a:lnTo>
                  <a:lnTo>
                    <a:pt x="1182" y="89"/>
                  </a:lnTo>
                  <a:lnTo>
                    <a:pt x="1186" y="92"/>
                  </a:lnTo>
                  <a:lnTo>
                    <a:pt x="1187" y="93"/>
                  </a:lnTo>
                  <a:lnTo>
                    <a:pt x="1189" y="93"/>
                  </a:lnTo>
                  <a:lnTo>
                    <a:pt x="1192" y="94"/>
                  </a:lnTo>
                  <a:lnTo>
                    <a:pt x="1193" y="94"/>
                  </a:lnTo>
                  <a:lnTo>
                    <a:pt x="1193" y="94"/>
                  </a:lnTo>
                  <a:lnTo>
                    <a:pt x="1193" y="93"/>
                  </a:lnTo>
                  <a:lnTo>
                    <a:pt x="1193" y="92"/>
                  </a:lnTo>
                  <a:lnTo>
                    <a:pt x="1191" y="88"/>
                  </a:lnTo>
                  <a:lnTo>
                    <a:pt x="1187" y="85"/>
                  </a:lnTo>
                  <a:lnTo>
                    <a:pt x="1184" y="83"/>
                  </a:lnTo>
                  <a:lnTo>
                    <a:pt x="1179" y="80"/>
                  </a:lnTo>
                  <a:lnTo>
                    <a:pt x="1164" y="72"/>
                  </a:lnTo>
                  <a:lnTo>
                    <a:pt x="1151" y="63"/>
                  </a:lnTo>
                  <a:lnTo>
                    <a:pt x="1150" y="62"/>
                  </a:lnTo>
                  <a:lnTo>
                    <a:pt x="1147" y="59"/>
                  </a:lnTo>
                  <a:lnTo>
                    <a:pt x="1146" y="58"/>
                  </a:lnTo>
                  <a:lnTo>
                    <a:pt x="1143" y="56"/>
                  </a:lnTo>
                  <a:lnTo>
                    <a:pt x="1143" y="54"/>
                  </a:lnTo>
                  <a:lnTo>
                    <a:pt x="1143" y="52"/>
                  </a:lnTo>
                  <a:lnTo>
                    <a:pt x="1159" y="52"/>
                  </a:lnTo>
                  <a:lnTo>
                    <a:pt x="1163" y="52"/>
                  </a:lnTo>
                  <a:lnTo>
                    <a:pt x="1168" y="52"/>
                  </a:lnTo>
                  <a:lnTo>
                    <a:pt x="1173" y="52"/>
                  </a:lnTo>
                  <a:lnTo>
                    <a:pt x="1177" y="49"/>
                  </a:lnTo>
                  <a:lnTo>
                    <a:pt x="1179" y="49"/>
                  </a:lnTo>
                  <a:lnTo>
                    <a:pt x="1182" y="48"/>
                  </a:lnTo>
                  <a:lnTo>
                    <a:pt x="1184" y="48"/>
                  </a:lnTo>
                  <a:lnTo>
                    <a:pt x="1188" y="47"/>
                  </a:lnTo>
                  <a:lnTo>
                    <a:pt x="1193" y="47"/>
                  </a:lnTo>
                  <a:lnTo>
                    <a:pt x="1197" y="47"/>
                  </a:lnTo>
                  <a:lnTo>
                    <a:pt x="1199" y="46"/>
                  </a:lnTo>
                  <a:lnTo>
                    <a:pt x="1201" y="44"/>
                  </a:lnTo>
                  <a:lnTo>
                    <a:pt x="1203" y="44"/>
                  </a:lnTo>
                  <a:lnTo>
                    <a:pt x="1206" y="43"/>
                  </a:lnTo>
                  <a:lnTo>
                    <a:pt x="1208" y="42"/>
                  </a:lnTo>
                  <a:lnTo>
                    <a:pt x="1212" y="42"/>
                  </a:lnTo>
                  <a:lnTo>
                    <a:pt x="1216" y="42"/>
                  </a:lnTo>
                  <a:lnTo>
                    <a:pt x="1218" y="43"/>
                  </a:lnTo>
                  <a:lnTo>
                    <a:pt x="1221" y="44"/>
                  </a:lnTo>
                  <a:lnTo>
                    <a:pt x="1223" y="46"/>
                  </a:lnTo>
                  <a:lnTo>
                    <a:pt x="1224" y="47"/>
                  </a:lnTo>
                  <a:lnTo>
                    <a:pt x="1226" y="48"/>
                  </a:lnTo>
                  <a:lnTo>
                    <a:pt x="1227" y="51"/>
                  </a:lnTo>
                  <a:lnTo>
                    <a:pt x="1229" y="52"/>
                  </a:lnTo>
                  <a:lnTo>
                    <a:pt x="1232" y="53"/>
                  </a:lnTo>
                  <a:lnTo>
                    <a:pt x="1233" y="54"/>
                  </a:lnTo>
                  <a:lnTo>
                    <a:pt x="1235" y="56"/>
                  </a:lnTo>
                  <a:lnTo>
                    <a:pt x="1237" y="57"/>
                  </a:lnTo>
                  <a:lnTo>
                    <a:pt x="1238" y="58"/>
                  </a:lnTo>
                  <a:lnTo>
                    <a:pt x="1238" y="66"/>
                  </a:lnTo>
                  <a:lnTo>
                    <a:pt x="1239" y="76"/>
                  </a:lnTo>
                  <a:lnTo>
                    <a:pt x="1240" y="87"/>
                  </a:lnTo>
                  <a:lnTo>
                    <a:pt x="1240" y="87"/>
                  </a:lnTo>
                  <a:lnTo>
                    <a:pt x="1240" y="88"/>
                  </a:lnTo>
                  <a:lnTo>
                    <a:pt x="1240" y="90"/>
                  </a:lnTo>
                  <a:lnTo>
                    <a:pt x="1240" y="92"/>
                  </a:lnTo>
                  <a:lnTo>
                    <a:pt x="1242" y="93"/>
                  </a:lnTo>
                  <a:lnTo>
                    <a:pt x="1243" y="94"/>
                  </a:lnTo>
                  <a:lnTo>
                    <a:pt x="1244" y="93"/>
                  </a:lnTo>
                  <a:lnTo>
                    <a:pt x="1245" y="92"/>
                  </a:lnTo>
                  <a:lnTo>
                    <a:pt x="1247" y="90"/>
                  </a:lnTo>
                  <a:lnTo>
                    <a:pt x="1248" y="89"/>
                  </a:lnTo>
                  <a:lnTo>
                    <a:pt x="1248" y="89"/>
                  </a:lnTo>
                  <a:lnTo>
                    <a:pt x="1248" y="84"/>
                  </a:lnTo>
                  <a:lnTo>
                    <a:pt x="1247" y="78"/>
                  </a:lnTo>
                  <a:lnTo>
                    <a:pt x="1245" y="73"/>
                  </a:lnTo>
                  <a:lnTo>
                    <a:pt x="1245" y="68"/>
                  </a:lnTo>
                  <a:lnTo>
                    <a:pt x="1247" y="67"/>
                  </a:lnTo>
                  <a:lnTo>
                    <a:pt x="1248" y="66"/>
                  </a:lnTo>
                  <a:lnTo>
                    <a:pt x="1248" y="66"/>
                  </a:lnTo>
                  <a:lnTo>
                    <a:pt x="1248" y="64"/>
                  </a:lnTo>
                  <a:lnTo>
                    <a:pt x="1247" y="62"/>
                  </a:lnTo>
                  <a:lnTo>
                    <a:pt x="1245" y="61"/>
                  </a:lnTo>
                  <a:lnTo>
                    <a:pt x="1243" y="58"/>
                  </a:lnTo>
                  <a:lnTo>
                    <a:pt x="1240" y="56"/>
                  </a:lnTo>
                  <a:lnTo>
                    <a:pt x="1240" y="52"/>
                  </a:lnTo>
                  <a:lnTo>
                    <a:pt x="1239" y="51"/>
                  </a:lnTo>
                  <a:lnTo>
                    <a:pt x="1240" y="49"/>
                  </a:lnTo>
                  <a:lnTo>
                    <a:pt x="1240" y="49"/>
                  </a:lnTo>
                  <a:lnTo>
                    <a:pt x="1243" y="49"/>
                  </a:lnTo>
                  <a:lnTo>
                    <a:pt x="1244" y="51"/>
                  </a:lnTo>
                  <a:lnTo>
                    <a:pt x="1245" y="52"/>
                  </a:lnTo>
                  <a:lnTo>
                    <a:pt x="1248" y="54"/>
                  </a:lnTo>
                  <a:lnTo>
                    <a:pt x="1249" y="56"/>
                  </a:lnTo>
                  <a:lnTo>
                    <a:pt x="1250" y="58"/>
                  </a:lnTo>
                  <a:lnTo>
                    <a:pt x="1253" y="61"/>
                  </a:lnTo>
                  <a:lnTo>
                    <a:pt x="1257" y="63"/>
                  </a:lnTo>
                  <a:lnTo>
                    <a:pt x="1260" y="66"/>
                  </a:lnTo>
                  <a:lnTo>
                    <a:pt x="1264" y="67"/>
                  </a:lnTo>
                  <a:lnTo>
                    <a:pt x="1265" y="69"/>
                  </a:lnTo>
                  <a:lnTo>
                    <a:pt x="1267" y="71"/>
                  </a:lnTo>
                  <a:lnTo>
                    <a:pt x="1267" y="71"/>
                  </a:lnTo>
                  <a:lnTo>
                    <a:pt x="1267" y="74"/>
                  </a:lnTo>
                  <a:lnTo>
                    <a:pt x="1268" y="78"/>
                  </a:lnTo>
                  <a:lnTo>
                    <a:pt x="1270" y="82"/>
                  </a:lnTo>
                  <a:lnTo>
                    <a:pt x="1274" y="84"/>
                  </a:lnTo>
                  <a:lnTo>
                    <a:pt x="1277" y="85"/>
                  </a:lnTo>
                  <a:lnTo>
                    <a:pt x="1279" y="87"/>
                  </a:lnTo>
                  <a:lnTo>
                    <a:pt x="1282" y="88"/>
                  </a:lnTo>
                  <a:lnTo>
                    <a:pt x="1284" y="89"/>
                  </a:lnTo>
                  <a:lnTo>
                    <a:pt x="1287" y="89"/>
                  </a:lnTo>
                  <a:lnTo>
                    <a:pt x="1287" y="88"/>
                  </a:lnTo>
                  <a:lnTo>
                    <a:pt x="1287" y="87"/>
                  </a:lnTo>
                  <a:lnTo>
                    <a:pt x="1285" y="87"/>
                  </a:lnTo>
                  <a:lnTo>
                    <a:pt x="1285" y="85"/>
                  </a:lnTo>
                  <a:lnTo>
                    <a:pt x="1284" y="84"/>
                  </a:lnTo>
                  <a:lnTo>
                    <a:pt x="1282" y="82"/>
                  </a:lnTo>
                  <a:lnTo>
                    <a:pt x="1280" y="80"/>
                  </a:lnTo>
                  <a:lnTo>
                    <a:pt x="1280" y="80"/>
                  </a:lnTo>
                  <a:lnTo>
                    <a:pt x="1282" y="79"/>
                  </a:lnTo>
                  <a:lnTo>
                    <a:pt x="1284" y="79"/>
                  </a:lnTo>
                  <a:lnTo>
                    <a:pt x="1287" y="79"/>
                  </a:lnTo>
                  <a:lnTo>
                    <a:pt x="1289" y="79"/>
                  </a:lnTo>
                  <a:lnTo>
                    <a:pt x="1292" y="80"/>
                  </a:lnTo>
                  <a:lnTo>
                    <a:pt x="1295" y="80"/>
                  </a:lnTo>
                  <a:lnTo>
                    <a:pt x="1298" y="82"/>
                  </a:lnTo>
                  <a:lnTo>
                    <a:pt x="1300" y="83"/>
                  </a:lnTo>
                  <a:lnTo>
                    <a:pt x="1301" y="83"/>
                  </a:lnTo>
                  <a:lnTo>
                    <a:pt x="1303" y="83"/>
                  </a:lnTo>
                  <a:lnTo>
                    <a:pt x="1304" y="82"/>
                  </a:lnTo>
                  <a:lnTo>
                    <a:pt x="1303" y="80"/>
                  </a:lnTo>
                  <a:lnTo>
                    <a:pt x="1303" y="79"/>
                  </a:lnTo>
                  <a:lnTo>
                    <a:pt x="1300" y="77"/>
                  </a:lnTo>
                  <a:lnTo>
                    <a:pt x="1299" y="77"/>
                  </a:lnTo>
                  <a:lnTo>
                    <a:pt x="1297" y="76"/>
                  </a:lnTo>
                  <a:lnTo>
                    <a:pt x="1294" y="74"/>
                  </a:lnTo>
                  <a:lnTo>
                    <a:pt x="1293" y="73"/>
                  </a:lnTo>
                  <a:lnTo>
                    <a:pt x="1283" y="67"/>
                  </a:lnTo>
                  <a:lnTo>
                    <a:pt x="1277" y="59"/>
                  </a:lnTo>
                  <a:lnTo>
                    <a:pt x="1272" y="52"/>
                  </a:lnTo>
                  <a:lnTo>
                    <a:pt x="1270" y="51"/>
                  </a:lnTo>
                  <a:lnTo>
                    <a:pt x="1269" y="49"/>
                  </a:lnTo>
                  <a:lnTo>
                    <a:pt x="1267" y="47"/>
                  </a:lnTo>
                  <a:lnTo>
                    <a:pt x="1265" y="46"/>
                  </a:lnTo>
                  <a:lnTo>
                    <a:pt x="1264" y="44"/>
                  </a:lnTo>
                  <a:lnTo>
                    <a:pt x="1263" y="42"/>
                  </a:lnTo>
                  <a:lnTo>
                    <a:pt x="1263" y="41"/>
                  </a:lnTo>
                  <a:lnTo>
                    <a:pt x="1264" y="41"/>
                  </a:lnTo>
                  <a:lnTo>
                    <a:pt x="1265" y="39"/>
                  </a:lnTo>
                  <a:lnTo>
                    <a:pt x="1269" y="39"/>
                  </a:lnTo>
                  <a:lnTo>
                    <a:pt x="1277" y="41"/>
                  </a:lnTo>
                  <a:lnTo>
                    <a:pt x="1285" y="42"/>
                  </a:lnTo>
                  <a:lnTo>
                    <a:pt x="1293" y="44"/>
                  </a:lnTo>
                  <a:lnTo>
                    <a:pt x="1295" y="47"/>
                  </a:lnTo>
                  <a:lnTo>
                    <a:pt x="1299" y="49"/>
                  </a:lnTo>
                  <a:lnTo>
                    <a:pt x="1301" y="53"/>
                  </a:lnTo>
                  <a:lnTo>
                    <a:pt x="1305" y="56"/>
                  </a:lnTo>
                  <a:lnTo>
                    <a:pt x="1321" y="63"/>
                  </a:lnTo>
                  <a:lnTo>
                    <a:pt x="1336" y="72"/>
                  </a:lnTo>
                  <a:lnTo>
                    <a:pt x="1353" y="80"/>
                  </a:lnTo>
                  <a:lnTo>
                    <a:pt x="1355" y="84"/>
                  </a:lnTo>
                  <a:lnTo>
                    <a:pt x="1356" y="87"/>
                  </a:lnTo>
                  <a:lnTo>
                    <a:pt x="1359" y="89"/>
                  </a:lnTo>
                  <a:lnTo>
                    <a:pt x="1360" y="92"/>
                  </a:lnTo>
                  <a:lnTo>
                    <a:pt x="1363" y="94"/>
                  </a:lnTo>
                  <a:lnTo>
                    <a:pt x="1366" y="97"/>
                  </a:lnTo>
                  <a:lnTo>
                    <a:pt x="1371" y="99"/>
                  </a:lnTo>
                  <a:lnTo>
                    <a:pt x="1376" y="102"/>
                  </a:lnTo>
                  <a:lnTo>
                    <a:pt x="1377" y="103"/>
                  </a:lnTo>
                  <a:lnTo>
                    <a:pt x="1379" y="103"/>
                  </a:lnTo>
                  <a:lnTo>
                    <a:pt x="1379" y="103"/>
                  </a:lnTo>
                  <a:lnTo>
                    <a:pt x="1379" y="102"/>
                  </a:lnTo>
                  <a:lnTo>
                    <a:pt x="1379" y="100"/>
                  </a:lnTo>
                  <a:lnTo>
                    <a:pt x="1379" y="99"/>
                  </a:lnTo>
                  <a:lnTo>
                    <a:pt x="1376" y="97"/>
                  </a:lnTo>
                  <a:lnTo>
                    <a:pt x="1374" y="95"/>
                  </a:lnTo>
                  <a:lnTo>
                    <a:pt x="1370" y="94"/>
                  </a:lnTo>
                  <a:lnTo>
                    <a:pt x="1369" y="90"/>
                  </a:lnTo>
                  <a:lnTo>
                    <a:pt x="1368" y="88"/>
                  </a:lnTo>
                  <a:lnTo>
                    <a:pt x="1366" y="85"/>
                  </a:lnTo>
                  <a:lnTo>
                    <a:pt x="1366" y="83"/>
                  </a:lnTo>
                  <a:lnTo>
                    <a:pt x="1365" y="80"/>
                  </a:lnTo>
                  <a:lnTo>
                    <a:pt x="1365" y="78"/>
                  </a:lnTo>
                  <a:lnTo>
                    <a:pt x="1365" y="77"/>
                  </a:lnTo>
                  <a:lnTo>
                    <a:pt x="1365" y="76"/>
                  </a:lnTo>
                  <a:lnTo>
                    <a:pt x="1364" y="73"/>
                  </a:lnTo>
                  <a:lnTo>
                    <a:pt x="1363" y="71"/>
                  </a:lnTo>
                  <a:lnTo>
                    <a:pt x="1361" y="69"/>
                  </a:lnTo>
                  <a:lnTo>
                    <a:pt x="1361" y="68"/>
                  </a:lnTo>
                  <a:lnTo>
                    <a:pt x="1363" y="68"/>
                  </a:lnTo>
                  <a:lnTo>
                    <a:pt x="1364" y="68"/>
                  </a:lnTo>
                  <a:lnTo>
                    <a:pt x="1365" y="68"/>
                  </a:lnTo>
                  <a:lnTo>
                    <a:pt x="1369" y="69"/>
                  </a:lnTo>
                  <a:lnTo>
                    <a:pt x="1371" y="71"/>
                  </a:lnTo>
                  <a:lnTo>
                    <a:pt x="1373" y="69"/>
                  </a:lnTo>
                  <a:lnTo>
                    <a:pt x="1374" y="68"/>
                  </a:lnTo>
                  <a:lnTo>
                    <a:pt x="1373" y="64"/>
                  </a:lnTo>
                  <a:lnTo>
                    <a:pt x="1370" y="61"/>
                  </a:lnTo>
                  <a:lnTo>
                    <a:pt x="1368" y="58"/>
                  </a:lnTo>
                  <a:lnTo>
                    <a:pt x="1363" y="56"/>
                  </a:lnTo>
                  <a:lnTo>
                    <a:pt x="1359" y="52"/>
                  </a:lnTo>
                  <a:lnTo>
                    <a:pt x="1355" y="49"/>
                  </a:lnTo>
                  <a:lnTo>
                    <a:pt x="1354" y="47"/>
                  </a:lnTo>
                  <a:lnTo>
                    <a:pt x="1351" y="44"/>
                  </a:lnTo>
                  <a:lnTo>
                    <a:pt x="1349" y="42"/>
                  </a:lnTo>
                  <a:lnTo>
                    <a:pt x="1346" y="39"/>
                  </a:lnTo>
                  <a:lnTo>
                    <a:pt x="1344" y="37"/>
                  </a:lnTo>
                  <a:lnTo>
                    <a:pt x="1343" y="36"/>
                  </a:lnTo>
                  <a:lnTo>
                    <a:pt x="1341" y="34"/>
                  </a:lnTo>
                  <a:lnTo>
                    <a:pt x="1350" y="36"/>
                  </a:lnTo>
                  <a:lnTo>
                    <a:pt x="1360" y="38"/>
                  </a:lnTo>
                  <a:lnTo>
                    <a:pt x="1368" y="39"/>
                  </a:lnTo>
                  <a:lnTo>
                    <a:pt x="1376" y="39"/>
                  </a:lnTo>
                  <a:lnTo>
                    <a:pt x="1385" y="43"/>
                  </a:lnTo>
                  <a:lnTo>
                    <a:pt x="1391" y="47"/>
                  </a:lnTo>
                  <a:lnTo>
                    <a:pt x="1402" y="52"/>
                  </a:lnTo>
                  <a:lnTo>
                    <a:pt x="1412" y="58"/>
                  </a:lnTo>
                  <a:lnTo>
                    <a:pt x="1416" y="59"/>
                  </a:lnTo>
                  <a:lnTo>
                    <a:pt x="1419" y="62"/>
                  </a:lnTo>
                  <a:lnTo>
                    <a:pt x="1422" y="66"/>
                  </a:lnTo>
                  <a:lnTo>
                    <a:pt x="1425" y="67"/>
                  </a:lnTo>
                  <a:lnTo>
                    <a:pt x="1429" y="68"/>
                  </a:lnTo>
                  <a:lnTo>
                    <a:pt x="1429" y="66"/>
                  </a:lnTo>
                  <a:lnTo>
                    <a:pt x="1427" y="62"/>
                  </a:lnTo>
                  <a:lnTo>
                    <a:pt x="1427" y="61"/>
                  </a:lnTo>
                  <a:lnTo>
                    <a:pt x="1426" y="58"/>
                  </a:lnTo>
                  <a:lnTo>
                    <a:pt x="1425" y="56"/>
                  </a:lnTo>
                  <a:lnTo>
                    <a:pt x="1421" y="53"/>
                  </a:lnTo>
                  <a:lnTo>
                    <a:pt x="1417" y="49"/>
                  </a:lnTo>
                  <a:lnTo>
                    <a:pt x="1406" y="46"/>
                  </a:lnTo>
                  <a:lnTo>
                    <a:pt x="1396" y="42"/>
                  </a:lnTo>
                  <a:lnTo>
                    <a:pt x="1386" y="38"/>
                  </a:lnTo>
                  <a:lnTo>
                    <a:pt x="1376" y="34"/>
                  </a:lnTo>
                  <a:lnTo>
                    <a:pt x="1363" y="33"/>
                  </a:lnTo>
                  <a:lnTo>
                    <a:pt x="1350" y="32"/>
                  </a:lnTo>
                  <a:lnTo>
                    <a:pt x="1346" y="30"/>
                  </a:lnTo>
                  <a:lnTo>
                    <a:pt x="1343" y="28"/>
                  </a:lnTo>
                  <a:lnTo>
                    <a:pt x="1340" y="27"/>
                  </a:lnTo>
                  <a:lnTo>
                    <a:pt x="1336" y="27"/>
                  </a:lnTo>
                  <a:lnTo>
                    <a:pt x="1335" y="27"/>
                  </a:lnTo>
                  <a:lnTo>
                    <a:pt x="1333" y="27"/>
                  </a:lnTo>
                  <a:lnTo>
                    <a:pt x="1330" y="27"/>
                  </a:lnTo>
                  <a:lnTo>
                    <a:pt x="1328" y="27"/>
                  </a:lnTo>
                  <a:lnTo>
                    <a:pt x="1325" y="26"/>
                  </a:lnTo>
                  <a:lnTo>
                    <a:pt x="1324" y="23"/>
                  </a:lnTo>
                  <a:lnTo>
                    <a:pt x="1323" y="23"/>
                  </a:lnTo>
                  <a:lnTo>
                    <a:pt x="1323" y="22"/>
                  </a:lnTo>
                  <a:lnTo>
                    <a:pt x="1324" y="21"/>
                  </a:lnTo>
                  <a:lnTo>
                    <a:pt x="1325" y="21"/>
                  </a:lnTo>
                  <a:lnTo>
                    <a:pt x="1325" y="20"/>
                  </a:lnTo>
                  <a:lnTo>
                    <a:pt x="1326" y="18"/>
                  </a:lnTo>
                  <a:lnTo>
                    <a:pt x="1325" y="17"/>
                  </a:lnTo>
                  <a:lnTo>
                    <a:pt x="1324" y="16"/>
                  </a:lnTo>
                  <a:lnTo>
                    <a:pt x="1321" y="13"/>
                  </a:lnTo>
                  <a:lnTo>
                    <a:pt x="1319" y="12"/>
                  </a:lnTo>
                  <a:lnTo>
                    <a:pt x="1319" y="11"/>
                  </a:lnTo>
                  <a:lnTo>
                    <a:pt x="1318" y="10"/>
                  </a:lnTo>
                  <a:lnTo>
                    <a:pt x="1319" y="8"/>
                  </a:lnTo>
                  <a:lnTo>
                    <a:pt x="1320" y="8"/>
                  </a:lnTo>
                  <a:lnTo>
                    <a:pt x="1323" y="10"/>
                  </a:lnTo>
                  <a:lnTo>
                    <a:pt x="1326" y="11"/>
                  </a:lnTo>
                  <a:lnTo>
                    <a:pt x="1328" y="11"/>
                  </a:lnTo>
                  <a:lnTo>
                    <a:pt x="1329" y="13"/>
                  </a:lnTo>
                  <a:lnTo>
                    <a:pt x="1331" y="15"/>
                  </a:lnTo>
                  <a:lnTo>
                    <a:pt x="1334" y="17"/>
                  </a:lnTo>
                  <a:lnTo>
                    <a:pt x="1335" y="18"/>
                  </a:lnTo>
                  <a:lnTo>
                    <a:pt x="1336" y="18"/>
                  </a:lnTo>
                  <a:lnTo>
                    <a:pt x="1339" y="18"/>
                  </a:lnTo>
                  <a:lnTo>
                    <a:pt x="1340" y="17"/>
                  </a:lnTo>
                  <a:lnTo>
                    <a:pt x="1341" y="16"/>
                  </a:lnTo>
                  <a:lnTo>
                    <a:pt x="1340" y="15"/>
                  </a:lnTo>
                  <a:lnTo>
                    <a:pt x="1339" y="13"/>
                  </a:lnTo>
                  <a:lnTo>
                    <a:pt x="1338" y="12"/>
                  </a:lnTo>
                  <a:lnTo>
                    <a:pt x="1336" y="11"/>
                  </a:lnTo>
                  <a:lnTo>
                    <a:pt x="1334" y="8"/>
                  </a:lnTo>
                  <a:lnTo>
                    <a:pt x="1336" y="8"/>
                  </a:lnTo>
                  <a:lnTo>
                    <a:pt x="1343" y="10"/>
                  </a:lnTo>
                  <a:lnTo>
                    <a:pt x="1349" y="11"/>
                  </a:lnTo>
                  <a:lnTo>
                    <a:pt x="1354" y="12"/>
                  </a:lnTo>
                  <a:lnTo>
                    <a:pt x="1358" y="13"/>
                  </a:lnTo>
                  <a:lnTo>
                    <a:pt x="1359" y="13"/>
                  </a:lnTo>
                  <a:lnTo>
                    <a:pt x="1361" y="15"/>
                  </a:lnTo>
                  <a:lnTo>
                    <a:pt x="1364" y="15"/>
                  </a:lnTo>
                  <a:lnTo>
                    <a:pt x="1365" y="15"/>
                  </a:lnTo>
                  <a:lnTo>
                    <a:pt x="1365" y="13"/>
                  </a:lnTo>
                  <a:lnTo>
                    <a:pt x="1364" y="13"/>
                  </a:lnTo>
                  <a:lnTo>
                    <a:pt x="1363" y="12"/>
                  </a:lnTo>
                  <a:lnTo>
                    <a:pt x="1361" y="11"/>
                  </a:lnTo>
                  <a:lnTo>
                    <a:pt x="1360" y="11"/>
                  </a:lnTo>
                  <a:lnTo>
                    <a:pt x="1360" y="10"/>
                  </a:lnTo>
                  <a:lnTo>
                    <a:pt x="1359" y="8"/>
                  </a:lnTo>
                  <a:lnTo>
                    <a:pt x="1358" y="8"/>
                  </a:lnTo>
                  <a:lnTo>
                    <a:pt x="1358" y="8"/>
                  </a:lnTo>
                  <a:lnTo>
                    <a:pt x="1358" y="7"/>
                  </a:lnTo>
                  <a:lnTo>
                    <a:pt x="1358" y="7"/>
                  </a:lnTo>
                  <a:lnTo>
                    <a:pt x="1360" y="8"/>
                  </a:lnTo>
                  <a:lnTo>
                    <a:pt x="1361" y="8"/>
                  </a:lnTo>
                  <a:lnTo>
                    <a:pt x="1364" y="10"/>
                  </a:lnTo>
                  <a:lnTo>
                    <a:pt x="1366" y="10"/>
                  </a:lnTo>
                  <a:lnTo>
                    <a:pt x="1368" y="11"/>
                  </a:lnTo>
                  <a:lnTo>
                    <a:pt x="1368" y="11"/>
                  </a:lnTo>
                  <a:lnTo>
                    <a:pt x="1369" y="11"/>
                  </a:lnTo>
                  <a:lnTo>
                    <a:pt x="1369" y="10"/>
                  </a:lnTo>
                  <a:lnTo>
                    <a:pt x="1369" y="8"/>
                  </a:lnTo>
                  <a:lnTo>
                    <a:pt x="1368" y="7"/>
                  </a:lnTo>
                  <a:lnTo>
                    <a:pt x="1366" y="6"/>
                  </a:lnTo>
                  <a:lnTo>
                    <a:pt x="1365" y="6"/>
                  </a:lnTo>
                  <a:lnTo>
                    <a:pt x="1366" y="5"/>
                  </a:lnTo>
                  <a:lnTo>
                    <a:pt x="1368" y="3"/>
                  </a:lnTo>
                  <a:lnTo>
                    <a:pt x="1370" y="3"/>
                  </a:lnTo>
                  <a:lnTo>
                    <a:pt x="1374" y="3"/>
                  </a:lnTo>
                  <a:lnTo>
                    <a:pt x="1377" y="6"/>
                  </a:lnTo>
                  <a:lnTo>
                    <a:pt x="1381" y="8"/>
                  </a:lnTo>
                  <a:lnTo>
                    <a:pt x="1384" y="11"/>
                  </a:lnTo>
                  <a:lnTo>
                    <a:pt x="1385" y="12"/>
                  </a:lnTo>
                  <a:lnTo>
                    <a:pt x="1386" y="15"/>
                  </a:lnTo>
                  <a:lnTo>
                    <a:pt x="1387" y="16"/>
                  </a:lnTo>
                  <a:lnTo>
                    <a:pt x="1389" y="18"/>
                  </a:lnTo>
                  <a:lnTo>
                    <a:pt x="1391" y="21"/>
                  </a:lnTo>
                  <a:lnTo>
                    <a:pt x="1407" y="30"/>
                  </a:lnTo>
                  <a:lnTo>
                    <a:pt x="1415" y="33"/>
                  </a:lnTo>
                  <a:lnTo>
                    <a:pt x="1422" y="36"/>
                  </a:lnTo>
                  <a:lnTo>
                    <a:pt x="1429" y="39"/>
                  </a:lnTo>
                  <a:lnTo>
                    <a:pt x="1431" y="42"/>
                  </a:lnTo>
                  <a:lnTo>
                    <a:pt x="1434" y="43"/>
                  </a:lnTo>
                  <a:lnTo>
                    <a:pt x="1435" y="46"/>
                  </a:lnTo>
                  <a:lnTo>
                    <a:pt x="1439" y="47"/>
                  </a:lnTo>
                  <a:lnTo>
                    <a:pt x="1440" y="48"/>
                  </a:lnTo>
                  <a:lnTo>
                    <a:pt x="1441" y="48"/>
                  </a:lnTo>
                  <a:lnTo>
                    <a:pt x="1441" y="47"/>
                  </a:lnTo>
                  <a:lnTo>
                    <a:pt x="1440" y="46"/>
                  </a:lnTo>
                  <a:lnTo>
                    <a:pt x="1439" y="44"/>
                  </a:lnTo>
                  <a:lnTo>
                    <a:pt x="1437" y="43"/>
                  </a:lnTo>
                  <a:lnTo>
                    <a:pt x="1436" y="42"/>
                  </a:lnTo>
                  <a:lnTo>
                    <a:pt x="1435" y="42"/>
                  </a:lnTo>
                  <a:lnTo>
                    <a:pt x="1434" y="41"/>
                  </a:lnTo>
                  <a:lnTo>
                    <a:pt x="1432" y="39"/>
                  </a:lnTo>
                  <a:lnTo>
                    <a:pt x="1431" y="37"/>
                  </a:lnTo>
                  <a:lnTo>
                    <a:pt x="1430" y="36"/>
                  </a:lnTo>
                  <a:lnTo>
                    <a:pt x="1431" y="34"/>
                  </a:lnTo>
                  <a:lnTo>
                    <a:pt x="1432" y="34"/>
                  </a:lnTo>
                  <a:lnTo>
                    <a:pt x="1435" y="34"/>
                  </a:lnTo>
                  <a:lnTo>
                    <a:pt x="1436" y="36"/>
                  </a:lnTo>
                  <a:lnTo>
                    <a:pt x="1439" y="36"/>
                  </a:lnTo>
                  <a:lnTo>
                    <a:pt x="1441" y="36"/>
                  </a:lnTo>
                  <a:lnTo>
                    <a:pt x="1442" y="36"/>
                  </a:lnTo>
                  <a:lnTo>
                    <a:pt x="1442" y="36"/>
                  </a:lnTo>
                  <a:lnTo>
                    <a:pt x="1442" y="34"/>
                  </a:lnTo>
                  <a:lnTo>
                    <a:pt x="1441" y="33"/>
                  </a:lnTo>
                  <a:lnTo>
                    <a:pt x="1439" y="32"/>
                  </a:lnTo>
                  <a:lnTo>
                    <a:pt x="1437" y="30"/>
                  </a:lnTo>
                  <a:lnTo>
                    <a:pt x="1437" y="28"/>
                  </a:lnTo>
                  <a:lnTo>
                    <a:pt x="1437" y="28"/>
                  </a:lnTo>
                  <a:lnTo>
                    <a:pt x="1440" y="28"/>
                  </a:lnTo>
                  <a:lnTo>
                    <a:pt x="1441" y="28"/>
                  </a:lnTo>
                  <a:lnTo>
                    <a:pt x="1444" y="28"/>
                  </a:lnTo>
                  <a:lnTo>
                    <a:pt x="1446" y="28"/>
                  </a:lnTo>
                  <a:lnTo>
                    <a:pt x="1447" y="27"/>
                  </a:lnTo>
                  <a:lnTo>
                    <a:pt x="1447" y="27"/>
                  </a:lnTo>
                  <a:lnTo>
                    <a:pt x="1447" y="26"/>
                  </a:lnTo>
                  <a:lnTo>
                    <a:pt x="1446" y="23"/>
                  </a:lnTo>
                  <a:lnTo>
                    <a:pt x="1442" y="21"/>
                  </a:lnTo>
                  <a:lnTo>
                    <a:pt x="1439" y="20"/>
                  </a:lnTo>
                  <a:lnTo>
                    <a:pt x="1435" y="17"/>
                  </a:lnTo>
                  <a:lnTo>
                    <a:pt x="1431" y="16"/>
                  </a:lnTo>
                  <a:lnTo>
                    <a:pt x="1429" y="15"/>
                  </a:lnTo>
                  <a:lnTo>
                    <a:pt x="1426" y="12"/>
                  </a:lnTo>
                  <a:lnTo>
                    <a:pt x="1424" y="10"/>
                  </a:lnTo>
                  <a:lnTo>
                    <a:pt x="1422" y="8"/>
                  </a:lnTo>
                  <a:lnTo>
                    <a:pt x="1421" y="6"/>
                  </a:lnTo>
                  <a:lnTo>
                    <a:pt x="1421" y="5"/>
                  </a:lnTo>
                  <a:lnTo>
                    <a:pt x="1422" y="3"/>
                  </a:lnTo>
                  <a:lnTo>
                    <a:pt x="1424" y="2"/>
                  </a:lnTo>
                  <a:lnTo>
                    <a:pt x="1426" y="2"/>
                  </a:lnTo>
                  <a:lnTo>
                    <a:pt x="1427" y="2"/>
                  </a:lnTo>
                  <a:lnTo>
                    <a:pt x="1430" y="1"/>
                  </a:lnTo>
                  <a:lnTo>
                    <a:pt x="1431" y="1"/>
                  </a:lnTo>
                  <a:lnTo>
                    <a:pt x="1432" y="0"/>
                  </a:lnTo>
                  <a:close/>
                </a:path>
              </a:pathLst>
            </a:custGeom>
            <a:grp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sp>
          <p:nvSpPr>
            <p:cNvPr id="18" name="Freeform 11"/>
            <p:cNvSpPr>
              <a:spLocks noEditPoints="1"/>
            </p:cNvSpPr>
            <p:nvPr/>
          </p:nvSpPr>
          <p:spPr bwMode="auto">
            <a:xfrm>
              <a:off x="4935" y="-89"/>
              <a:ext cx="1358" cy="1356"/>
            </a:xfrm>
            <a:custGeom>
              <a:avLst/>
              <a:gdLst>
                <a:gd name="T0" fmla="*/ 1951 w 4074"/>
                <a:gd name="T1" fmla="*/ 536 h 4067"/>
                <a:gd name="T2" fmla="*/ 1999 w 4074"/>
                <a:gd name="T3" fmla="*/ 520 h 4067"/>
                <a:gd name="T4" fmla="*/ 2052 w 4074"/>
                <a:gd name="T5" fmla="*/ 554 h 4067"/>
                <a:gd name="T6" fmla="*/ 2052 w 4074"/>
                <a:gd name="T7" fmla="*/ 591 h 4067"/>
                <a:gd name="T8" fmla="*/ 1974 w 4074"/>
                <a:gd name="T9" fmla="*/ 612 h 4067"/>
                <a:gd name="T10" fmla="*/ 1955 w 4074"/>
                <a:gd name="T11" fmla="*/ 670 h 4067"/>
                <a:gd name="T12" fmla="*/ 1928 w 4074"/>
                <a:gd name="T13" fmla="*/ 708 h 4067"/>
                <a:gd name="T14" fmla="*/ 1832 w 4074"/>
                <a:gd name="T15" fmla="*/ 743 h 4067"/>
                <a:gd name="T16" fmla="*/ 1852 w 4074"/>
                <a:gd name="T17" fmla="*/ 767 h 4067"/>
                <a:gd name="T18" fmla="*/ 1834 w 4074"/>
                <a:gd name="T19" fmla="*/ 827 h 4067"/>
                <a:gd name="T20" fmla="*/ 1747 w 4074"/>
                <a:gd name="T21" fmla="*/ 870 h 4067"/>
                <a:gd name="T22" fmla="*/ 1754 w 4074"/>
                <a:gd name="T23" fmla="*/ 933 h 4067"/>
                <a:gd name="T24" fmla="*/ 1690 w 4074"/>
                <a:gd name="T25" fmla="*/ 916 h 4067"/>
                <a:gd name="T26" fmla="*/ 1582 w 4074"/>
                <a:gd name="T27" fmla="*/ 932 h 4067"/>
                <a:gd name="T28" fmla="*/ 1593 w 4074"/>
                <a:gd name="T29" fmla="*/ 975 h 4067"/>
                <a:gd name="T30" fmla="*/ 1771 w 4074"/>
                <a:gd name="T31" fmla="*/ 968 h 4067"/>
                <a:gd name="T32" fmla="*/ 1708 w 4074"/>
                <a:gd name="T33" fmla="*/ 1016 h 4067"/>
                <a:gd name="T34" fmla="*/ 1551 w 4074"/>
                <a:gd name="T35" fmla="*/ 1034 h 4067"/>
                <a:gd name="T36" fmla="*/ 1470 w 4074"/>
                <a:gd name="T37" fmla="*/ 942 h 4067"/>
                <a:gd name="T38" fmla="*/ 1494 w 4074"/>
                <a:gd name="T39" fmla="*/ 897 h 4067"/>
                <a:gd name="T40" fmla="*/ 1580 w 4074"/>
                <a:gd name="T41" fmla="*/ 901 h 4067"/>
                <a:gd name="T42" fmla="*/ 1651 w 4074"/>
                <a:gd name="T43" fmla="*/ 845 h 4067"/>
                <a:gd name="T44" fmla="*/ 1674 w 4074"/>
                <a:gd name="T45" fmla="*/ 814 h 4067"/>
                <a:gd name="T46" fmla="*/ 1631 w 4074"/>
                <a:gd name="T47" fmla="*/ 783 h 4067"/>
                <a:gd name="T48" fmla="*/ 1677 w 4074"/>
                <a:gd name="T49" fmla="*/ 769 h 4067"/>
                <a:gd name="T50" fmla="*/ 1624 w 4074"/>
                <a:gd name="T51" fmla="*/ 767 h 4067"/>
                <a:gd name="T52" fmla="*/ 1578 w 4074"/>
                <a:gd name="T53" fmla="*/ 810 h 4067"/>
                <a:gd name="T54" fmla="*/ 1531 w 4074"/>
                <a:gd name="T55" fmla="*/ 795 h 4067"/>
                <a:gd name="T56" fmla="*/ 1547 w 4074"/>
                <a:gd name="T57" fmla="*/ 745 h 4067"/>
                <a:gd name="T58" fmla="*/ 1480 w 4074"/>
                <a:gd name="T59" fmla="*/ 729 h 4067"/>
                <a:gd name="T60" fmla="*/ 1487 w 4074"/>
                <a:gd name="T61" fmla="*/ 687 h 4067"/>
                <a:gd name="T62" fmla="*/ 1524 w 4074"/>
                <a:gd name="T63" fmla="*/ 650 h 4067"/>
                <a:gd name="T64" fmla="*/ 1557 w 4074"/>
                <a:gd name="T65" fmla="*/ 631 h 4067"/>
                <a:gd name="T66" fmla="*/ 1603 w 4074"/>
                <a:gd name="T67" fmla="*/ 686 h 4067"/>
                <a:gd name="T68" fmla="*/ 1631 w 4074"/>
                <a:gd name="T69" fmla="*/ 698 h 4067"/>
                <a:gd name="T70" fmla="*/ 1648 w 4074"/>
                <a:gd name="T71" fmla="*/ 711 h 4067"/>
                <a:gd name="T72" fmla="*/ 1744 w 4074"/>
                <a:gd name="T73" fmla="*/ 725 h 4067"/>
                <a:gd name="T74" fmla="*/ 1751 w 4074"/>
                <a:gd name="T75" fmla="*/ 671 h 4067"/>
                <a:gd name="T76" fmla="*/ 1803 w 4074"/>
                <a:gd name="T77" fmla="*/ 616 h 4067"/>
                <a:gd name="T78" fmla="*/ 1703 w 4074"/>
                <a:gd name="T79" fmla="*/ 665 h 4067"/>
                <a:gd name="T80" fmla="*/ 1707 w 4074"/>
                <a:gd name="T81" fmla="*/ 635 h 4067"/>
                <a:gd name="T82" fmla="*/ 1678 w 4074"/>
                <a:gd name="T83" fmla="*/ 623 h 4067"/>
                <a:gd name="T84" fmla="*/ 1597 w 4074"/>
                <a:gd name="T85" fmla="*/ 623 h 4067"/>
                <a:gd name="T86" fmla="*/ 1586 w 4074"/>
                <a:gd name="T87" fmla="*/ 604 h 4067"/>
                <a:gd name="T88" fmla="*/ 1619 w 4074"/>
                <a:gd name="T89" fmla="*/ 571 h 4067"/>
                <a:gd name="T90" fmla="*/ 1649 w 4074"/>
                <a:gd name="T91" fmla="*/ 560 h 4067"/>
                <a:gd name="T92" fmla="*/ 1710 w 4074"/>
                <a:gd name="T93" fmla="*/ 563 h 4067"/>
                <a:gd name="T94" fmla="*/ 1713 w 4074"/>
                <a:gd name="T95" fmla="*/ 533 h 4067"/>
                <a:gd name="T96" fmla="*/ 1744 w 4074"/>
                <a:gd name="T97" fmla="*/ 523 h 4067"/>
                <a:gd name="T98" fmla="*/ 1816 w 4074"/>
                <a:gd name="T99" fmla="*/ 538 h 4067"/>
                <a:gd name="T100" fmla="*/ 1803 w 4074"/>
                <a:gd name="T101" fmla="*/ 508 h 4067"/>
                <a:gd name="T102" fmla="*/ 1894 w 4074"/>
                <a:gd name="T103" fmla="*/ 500 h 4067"/>
                <a:gd name="T104" fmla="*/ 4013 w 4074"/>
                <a:gd name="T105" fmla="*/ 2526 h 4067"/>
                <a:gd name="T106" fmla="*/ 3549 w 4074"/>
                <a:gd name="T107" fmla="*/ 896 h 4067"/>
                <a:gd name="T108" fmla="*/ 2545 w 4074"/>
                <a:gd name="T109" fmla="*/ 212 h 4067"/>
                <a:gd name="T110" fmla="*/ 1759 w 4074"/>
                <a:gd name="T111" fmla="*/ 162 h 4067"/>
                <a:gd name="T112" fmla="*/ 810 w 4074"/>
                <a:gd name="T113" fmla="*/ 592 h 4067"/>
                <a:gd name="T114" fmla="*/ 448 w 4074"/>
                <a:gd name="T115" fmla="*/ 3065 h 4067"/>
                <a:gd name="T116" fmla="*/ 1320 w 4074"/>
                <a:gd name="T117" fmla="*/ 3786 h 4067"/>
                <a:gd name="T118" fmla="*/ 3017 w 4074"/>
                <a:gd name="T119" fmla="*/ 3652 h 4067"/>
                <a:gd name="T120" fmla="*/ 172 w 4074"/>
                <a:gd name="T121" fmla="*/ 2852 h 4067"/>
                <a:gd name="T122" fmla="*/ 1790 w 4074"/>
                <a:gd name="T123" fmla="*/ 15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4" h="4067">
                  <a:moveTo>
                    <a:pt x="1894" y="500"/>
                  </a:moveTo>
                  <a:lnTo>
                    <a:pt x="1900" y="500"/>
                  </a:lnTo>
                  <a:lnTo>
                    <a:pt x="1906" y="503"/>
                  </a:lnTo>
                  <a:lnTo>
                    <a:pt x="1911" y="505"/>
                  </a:lnTo>
                  <a:lnTo>
                    <a:pt x="1915" y="508"/>
                  </a:lnTo>
                  <a:lnTo>
                    <a:pt x="1920" y="509"/>
                  </a:lnTo>
                  <a:lnTo>
                    <a:pt x="1927" y="509"/>
                  </a:lnTo>
                  <a:lnTo>
                    <a:pt x="1935" y="510"/>
                  </a:lnTo>
                  <a:lnTo>
                    <a:pt x="1938" y="510"/>
                  </a:lnTo>
                  <a:lnTo>
                    <a:pt x="1942" y="512"/>
                  </a:lnTo>
                  <a:lnTo>
                    <a:pt x="1945" y="512"/>
                  </a:lnTo>
                  <a:lnTo>
                    <a:pt x="1948" y="513"/>
                  </a:lnTo>
                  <a:lnTo>
                    <a:pt x="1960" y="514"/>
                  </a:lnTo>
                  <a:lnTo>
                    <a:pt x="1970" y="518"/>
                  </a:lnTo>
                  <a:lnTo>
                    <a:pt x="1972" y="519"/>
                  </a:lnTo>
                  <a:lnTo>
                    <a:pt x="1973" y="520"/>
                  </a:lnTo>
                  <a:lnTo>
                    <a:pt x="1972" y="522"/>
                  </a:lnTo>
                  <a:lnTo>
                    <a:pt x="1971" y="523"/>
                  </a:lnTo>
                  <a:lnTo>
                    <a:pt x="1968" y="524"/>
                  </a:lnTo>
                  <a:lnTo>
                    <a:pt x="1966" y="525"/>
                  </a:lnTo>
                  <a:lnTo>
                    <a:pt x="1963" y="526"/>
                  </a:lnTo>
                  <a:lnTo>
                    <a:pt x="1961" y="528"/>
                  </a:lnTo>
                  <a:lnTo>
                    <a:pt x="1960" y="529"/>
                  </a:lnTo>
                  <a:lnTo>
                    <a:pt x="1958" y="530"/>
                  </a:lnTo>
                  <a:lnTo>
                    <a:pt x="1957" y="531"/>
                  </a:lnTo>
                  <a:lnTo>
                    <a:pt x="1956" y="533"/>
                  </a:lnTo>
                  <a:lnTo>
                    <a:pt x="1953" y="534"/>
                  </a:lnTo>
                  <a:lnTo>
                    <a:pt x="1952" y="534"/>
                  </a:lnTo>
                  <a:lnTo>
                    <a:pt x="1951" y="534"/>
                  </a:lnTo>
                  <a:lnTo>
                    <a:pt x="1950" y="534"/>
                  </a:lnTo>
                  <a:lnTo>
                    <a:pt x="1950" y="535"/>
                  </a:lnTo>
                  <a:lnTo>
                    <a:pt x="1951" y="536"/>
                  </a:lnTo>
                  <a:lnTo>
                    <a:pt x="1952" y="538"/>
                  </a:lnTo>
                  <a:lnTo>
                    <a:pt x="1955" y="536"/>
                  </a:lnTo>
                  <a:lnTo>
                    <a:pt x="1957" y="536"/>
                  </a:lnTo>
                  <a:lnTo>
                    <a:pt x="1958" y="536"/>
                  </a:lnTo>
                  <a:lnTo>
                    <a:pt x="1961" y="536"/>
                  </a:lnTo>
                  <a:lnTo>
                    <a:pt x="1962" y="536"/>
                  </a:lnTo>
                  <a:lnTo>
                    <a:pt x="1962" y="536"/>
                  </a:lnTo>
                  <a:lnTo>
                    <a:pt x="1962" y="536"/>
                  </a:lnTo>
                  <a:lnTo>
                    <a:pt x="1963" y="536"/>
                  </a:lnTo>
                  <a:lnTo>
                    <a:pt x="1966" y="534"/>
                  </a:lnTo>
                  <a:lnTo>
                    <a:pt x="1967" y="533"/>
                  </a:lnTo>
                  <a:lnTo>
                    <a:pt x="1970" y="533"/>
                  </a:lnTo>
                  <a:lnTo>
                    <a:pt x="1973" y="531"/>
                  </a:lnTo>
                  <a:lnTo>
                    <a:pt x="1976" y="531"/>
                  </a:lnTo>
                  <a:lnTo>
                    <a:pt x="1978" y="530"/>
                  </a:lnTo>
                  <a:lnTo>
                    <a:pt x="1979" y="528"/>
                  </a:lnTo>
                  <a:lnTo>
                    <a:pt x="1981" y="525"/>
                  </a:lnTo>
                  <a:lnTo>
                    <a:pt x="1983" y="524"/>
                  </a:lnTo>
                  <a:lnTo>
                    <a:pt x="1987" y="524"/>
                  </a:lnTo>
                  <a:lnTo>
                    <a:pt x="1991" y="525"/>
                  </a:lnTo>
                  <a:lnTo>
                    <a:pt x="1994" y="528"/>
                  </a:lnTo>
                  <a:lnTo>
                    <a:pt x="1997" y="529"/>
                  </a:lnTo>
                  <a:lnTo>
                    <a:pt x="1998" y="530"/>
                  </a:lnTo>
                  <a:lnTo>
                    <a:pt x="1999" y="529"/>
                  </a:lnTo>
                  <a:lnTo>
                    <a:pt x="1999" y="529"/>
                  </a:lnTo>
                  <a:lnTo>
                    <a:pt x="1999" y="528"/>
                  </a:lnTo>
                  <a:lnTo>
                    <a:pt x="1998" y="525"/>
                  </a:lnTo>
                  <a:lnTo>
                    <a:pt x="1998" y="524"/>
                  </a:lnTo>
                  <a:lnTo>
                    <a:pt x="1998" y="523"/>
                  </a:lnTo>
                  <a:lnTo>
                    <a:pt x="1997" y="522"/>
                  </a:lnTo>
                  <a:lnTo>
                    <a:pt x="1998" y="520"/>
                  </a:lnTo>
                  <a:lnTo>
                    <a:pt x="1999" y="520"/>
                  </a:lnTo>
                  <a:lnTo>
                    <a:pt x="2002" y="520"/>
                  </a:lnTo>
                  <a:lnTo>
                    <a:pt x="2004" y="522"/>
                  </a:lnTo>
                  <a:lnTo>
                    <a:pt x="2007" y="523"/>
                  </a:lnTo>
                  <a:lnTo>
                    <a:pt x="2009" y="524"/>
                  </a:lnTo>
                  <a:lnTo>
                    <a:pt x="2011" y="525"/>
                  </a:lnTo>
                  <a:lnTo>
                    <a:pt x="2011" y="526"/>
                  </a:lnTo>
                  <a:lnTo>
                    <a:pt x="2012" y="528"/>
                  </a:lnTo>
                  <a:lnTo>
                    <a:pt x="2013" y="529"/>
                  </a:lnTo>
                  <a:lnTo>
                    <a:pt x="2014" y="529"/>
                  </a:lnTo>
                  <a:lnTo>
                    <a:pt x="2016" y="528"/>
                  </a:lnTo>
                  <a:lnTo>
                    <a:pt x="2018" y="526"/>
                  </a:lnTo>
                  <a:lnTo>
                    <a:pt x="2022" y="525"/>
                  </a:lnTo>
                  <a:lnTo>
                    <a:pt x="2027" y="525"/>
                  </a:lnTo>
                  <a:lnTo>
                    <a:pt x="2029" y="526"/>
                  </a:lnTo>
                  <a:lnTo>
                    <a:pt x="2029" y="528"/>
                  </a:lnTo>
                  <a:lnTo>
                    <a:pt x="2029" y="529"/>
                  </a:lnTo>
                  <a:lnTo>
                    <a:pt x="2028" y="530"/>
                  </a:lnTo>
                  <a:lnTo>
                    <a:pt x="2027" y="531"/>
                  </a:lnTo>
                  <a:lnTo>
                    <a:pt x="2027" y="533"/>
                  </a:lnTo>
                  <a:lnTo>
                    <a:pt x="2027" y="534"/>
                  </a:lnTo>
                  <a:lnTo>
                    <a:pt x="2029" y="536"/>
                  </a:lnTo>
                  <a:lnTo>
                    <a:pt x="2032" y="538"/>
                  </a:lnTo>
                  <a:lnTo>
                    <a:pt x="2034" y="539"/>
                  </a:lnTo>
                  <a:lnTo>
                    <a:pt x="2037" y="541"/>
                  </a:lnTo>
                  <a:lnTo>
                    <a:pt x="2038" y="544"/>
                  </a:lnTo>
                  <a:lnTo>
                    <a:pt x="2039" y="546"/>
                  </a:lnTo>
                  <a:lnTo>
                    <a:pt x="2039" y="548"/>
                  </a:lnTo>
                  <a:lnTo>
                    <a:pt x="2039" y="549"/>
                  </a:lnTo>
                  <a:lnTo>
                    <a:pt x="2041" y="550"/>
                  </a:lnTo>
                  <a:lnTo>
                    <a:pt x="2042" y="551"/>
                  </a:lnTo>
                  <a:lnTo>
                    <a:pt x="2047" y="554"/>
                  </a:lnTo>
                  <a:lnTo>
                    <a:pt x="2052" y="554"/>
                  </a:lnTo>
                  <a:lnTo>
                    <a:pt x="2054" y="554"/>
                  </a:lnTo>
                  <a:lnTo>
                    <a:pt x="2058" y="555"/>
                  </a:lnTo>
                  <a:lnTo>
                    <a:pt x="2060" y="555"/>
                  </a:lnTo>
                  <a:lnTo>
                    <a:pt x="2063" y="556"/>
                  </a:lnTo>
                  <a:lnTo>
                    <a:pt x="2064" y="558"/>
                  </a:lnTo>
                  <a:lnTo>
                    <a:pt x="2065" y="559"/>
                  </a:lnTo>
                  <a:lnTo>
                    <a:pt x="2068" y="560"/>
                  </a:lnTo>
                  <a:lnTo>
                    <a:pt x="2072" y="561"/>
                  </a:lnTo>
                  <a:lnTo>
                    <a:pt x="2074" y="563"/>
                  </a:lnTo>
                  <a:lnTo>
                    <a:pt x="2077" y="565"/>
                  </a:lnTo>
                  <a:lnTo>
                    <a:pt x="2078" y="568"/>
                  </a:lnTo>
                  <a:lnTo>
                    <a:pt x="2079" y="568"/>
                  </a:lnTo>
                  <a:lnTo>
                    <a:pt x="2079" y="569"/>
                  </a:lnTo>
                  <a:lnTo>
                    <a:pt x="2080" y="570"/>
                  </a:lnTo>
                  <a:lnTo>
                    <a:pt x="2082" y="571"/>
                  </a:lnTo>
                  <a:lnTo>
                    <a:pt x="2083" y="573"/>
                  </a:lnTo>
                  <a:lnTo>
                    <a:pt x="2083" y="574"/>
                  </a:lnTo>
                  <a:lnTo>
                    <a:pt x="2083" y="575"/>
                  </a:lnTo>
                  <a:lnTo>
                    <a:pt x="2080" y="575"/>
                  </a:lnTo>
                  <a:lnTo>
                    <a:pt x="2078" y="576"/>
                  </a:lnTo>
                  <a:lnTo>
                    <a:pt x="2077" y="577"/>
                  </a:lnTo>
                  <a:lnTo>
                    <a:pt x="2075" y="579"/>
                  </a:lnTo>
                  <a:lnTo>
                    <a:pt x="2073" y="579"/>
                  </a:lnTo>
                  <a:lnTo>
                    <a:pt x="2070" y="580"/>
                  </a:lnTo>
                  <a:lnTo>
                    <a:pt x="2068" y="584"/>
                  </a:lnTo>
                  <a:lnTo>
                    <a:pt x="2065" y="585"/>
                  </a:lnTo>
                  <a:lnTo>
                    <a:pt x="2063" y="586"/>
                  </a:lnTo>
                  <a:lnTo>
                    <a:pt x="2063" y="586"/>
                  </a:lnTo>
                  <a:lnTo>
                    <a:pt x="2060" y="586"/>
                  </a:lnTo>
                  <a:lnTo>
                    <a:pt x="2058" y="587"/>
                  </a:lnTo>
                  <a:lnTo>
                    <a:pt x="2054" y="589"/>
                  </a:lnTo>
                  <a:lnTo>
                    <a:pt x="2052" y="591"/>
                  </a:lnTo>
                  <a:lnTo>
                    <a:pt x="2047" y="594"/>
                  </a:lnTo>
                  <a:lnTo>
                    <a:pt x="2042" y="596"/>
                  </a:lnTo>
                  <a:lnTo>
                    <a:pt x="2039" y="596"/>
                  </a:lnTo>
                  <a:lnTo>
                    <a:pt x="2037" y="597"/>
                  </a:lnTo>
                  <a:lnTo>
                    <a:pt x="2036" y="599"/>
                  </a:lnTo>
                  <a:lnTo>
                    <a:pt x="2034" y="600"/>
                  </a:lnTo>
                  <a:lnTo>
                    <a:pt x="2032" y="601"/>
                  </a:lnTo>
                  <a:lnTo>
                    <a:pt x="2028" y="601"/>
                  </a:lnTo>
                  <a:lnTo>
                    <a:pt x="2026" y="601"/>
                  </a:lnTo>
                  <a:lnTo>
                    <a:pt x="2023" y="601"/>
                  </a:lnTo>
                  <a:lnTo>
                    <a:pt x="2019" y="600"/>
                  </a:lnTo>
                  <a:lnTo>
                    <a:pt x="2018" y="601"/>
                  </a:lnTo>
                  <a:lnTo>
                    <a:pt x="2016" y="601"/>
                  </a:lnTo>
                  <a:lnTo>
                    <a:pt x="2016" y="607"/>
                  </a:lnTo>
                  <a:lnTo>
                    <a:pt x="2013" y="607"/>
                  </a:lnTo>
                  <a:lnTo>
                    <a:pt x="2011" y="607"/>
                  </a:lnTo>
                  <a:lnTo>
                    <a:pt x="2007" y="607"/>
                  </a:lnTo>
                  <a:lnTo>
                    <a:pt x="2003" y="607"/>
                  </a:lnTo>
                  <a:lnTo>
                    <a:pt x="2001" y="607"/>
                  </a:lnTo>
                  <a:lnTo>
                    <a:pt x="1977" y="607"/>
                  </a:lnTo>
                  <a:lnTo>
                    <a:pt x="1976" y="607"/>
                  </a:lnTo>
                  <a:lnTo>
                    <a:pt x="1973" y="607"/>
                  </a:lnTo>
                  <a:lnTo>
                    <a:pt x="1971" y="607"/>
                  </a:lnTo>
                  <a:lnTo>
                    <a:pt x="1967" y="607"/>
                  </a:lnTo>
                  <a:lnTo>
                    <a:pt x="1965" y="607"/>
                  </a:lnTo>
                  <a:lnTo>
                    <a:pt x="1962" y="609"/>
                  </a:lnTo>
                  <a:lnTo>
                    <a:pt x="1961" y="610"/>
                  </a:lnTo>
                  <a:lnTo>
                    <a:pt x="1963" y="610"/>
                  </a:lnTo>
                  <a:lnTo>
                    <a:pt x="1966" y="611"/>
                  </a:lnTo>
                  <a:lnTo>
                    <a:pt x="1970" y="611"/>
                  </a:lnTo>
                  <a:lnTo>
                    <a:pt x="1972" y="612"/>
                  </a:lnTo>
                  <a:lnTo>
                    <a:pt x="1974" y="612"/>
                  </a:lnTo>
                  <a:lnTo>
                    <a:pt x="1977" y="612"/>
                  </a:lnTo>
                  <a:lnTo>
                    <a:pt x="1979" y="612"/>
                  </a:lnTo>
                  <a:lnTo>
                    <a:pt x="1982" y="614"/>
                  </a:lnTo>
                  <a:lnTo>
                    <a:pt x="1982" y="615"/>
                  </a:lnTo>
                  <a:lnTo>
                    <a:pt x="1982" y="616"/>
                  </a:lnTo>
                  <a:lnTo>
                    <a:pt x="1981" y="617"/>
                  </a:lnTo>
                  <a:lnTo>
                    <a:pt x="1979" y="619"/>
                  </a:lnTo>
                  <a:lnTo>
                    <a:pt x="1979" y="620"/>
                  </a:lnTo>
                  <a:lnTo>
                    <a:pt x="1979" y="625"/>
                  </a:lnTo>
                  <a:lnTo>
                    <a:pt x="1994" y="623"/>
                  </a:lnTo>
                  <a:lnTo>
                    <a:pt x="2008" y="620"/>
                  </a:lnTo>
                  <a:lnTo>
                    <a:pt x="2011" y="619"/>
                  </a:lnTo>
                  <a:lnTo>
                    <a:pt x="2014" y="616"/>
                  </a:lnTo>
                  <a:lnTo>
                    <a:pt x="2018" y="614"/>
                  </a:lnTo>
                  <a:lnTo>
                    <a:pt x="2022" y="612"/>
                  </a:lnTo>
                  <a:lnTo>
                    <a:pt x="2027" y="612"/>
                  </a:lnTo>
                  <a:lnTo>
                    <a:pt x="2029" y="614"/>
                  </a:lnTo>
                  <a:lnTo>
                    <a:pt x="2032" y="614"/>
                  </a:lnTo>
                  <a:lnTo>
                    <a:pt x="2034" y="615"/>
                  </a:lnTo>
                  <a:lnTo>
                    <a:pt x="2034" y="616"/>
                  </a:lnTo>
                  <a:lnTo>
                    <a:pt x="2034" y="617"/>
                  </a:lnTo>
                  <a:lnTo>
                    <a:pt x="2034" y="620"/>
                  </a:lnTo>
                  <a:lnTo>
                    <a:pt x="2029" y="625"/>
                  </a:lnTo>
                  <a:lnTo>
                    <a:pt x="2023" y="627"/>
                  </a:lnTo>
                  <a:lnTo>
                    <a:pt x="2016" y="631"/>
                  </a:lnTo>
                  <a:lnTo>
                    <a:pt x="2002" y="641"/>
                  </a:lnTo>
                  <a:lnTo>
                    <a:pt x="1989" y="651"/>
                  </a:lnTo>
                  <a:lnTo>
                    <a:pt x="1979" y="656"/>
                  </a:lnTo>
                  <a:lnTo>
                    <a:pt x="1970" y="660"/>
                  </a:lnTo>
                  <a:lnTo>
                    <a:pt x="1961" y="665"/>
                  </a:lnTo>
                  <a:lnTo>
                    <a:pt x="1957" y="667"/>
                  </a:lnTo>
                  <a:lnTo>
                    <a:pt x="1955" y="670"/>
                  </a:lnTo>
                  <a:lnTo>
                    <a:pt x="1952" y="672"/>
                  </a:lnTo>
                  <a:lnTo>
                    <a:pt x="1951" y="674"/>
                  </a:lnTo>
                  <a:lnTo>
                    <a:pt x="1951" y="677"/>
                  </a:lnTo>
                  <a:lnTo>
                    <a:pt x="1951" y="678"/>
                  </a:lnTo>
                  <a:lnTo>
                    <a:pt x="1951" y="679"/>
                  </a:lnTo>
                  <a:lnTo>
                    <a:pt x="1951" y="682"/>
                  </a:lnTo>
                  <a:lnTo>
                    <a:pt x="1950" y="682"/>
                  </a:lnTo>
                  <a:lnTo>
                    <a:pt x="1948" y="683"/>
                  </a:lnTo>
                  <a:lnTo>
                    <a:pt x="1946" y="682"/>
                  </a:lnTo>
                  <a:lnTo>
                    <a:pt x="1943" y="681"/>
                  </a:lnTo>
                  <a:lnTo>
                    <a:pt x="1941" y="677"/>
                  </a:lnTo>
                  <a:lnTo>
                    <a:pt x="1938" y="678"/>
                  </a:lnTo>
                  <a:lnTo>
                    <a:pt x="1936" y="679"/>
                  </a:lnTo>
                  <a:lnTo>
                    <a:pt x="1933" y="681"/>
                  </a:lnTo>
                  <a:lnTo>
                    <a:pt x="1932" y="683"/>
                  </a:lnTo>
                  <a:lnTo>
                    <a:pt x="1933" y="684"/>
                  </a:lnTo>
                  <a:lnTo>
                    <a:pt x="1936" y="687"/>
                  </a:lnTo>
                  <a:lnTo>
                    <a:pt x="1940" y="688"/>
                  </a:lnTo>
                  <a:lnTo>
                    <a:pt x="1943" y="691"/>
                  </a:lnTo>
                  <a:lnTo>
                    <a:pt x="1945" y="693"/>
                  </a:lnTo>
                  <a:lnTo>
                    <a:pt x="1945" y="694"/>
                  </a:lnTo>
                  <a:lnTo>
                    <a:pt x="1943" y="696"/>
                  </a:lnTo>
                  <a:lnTo>
                    <a:pt x="1942" y="696"/>
                  </a:lnTo>
                  <a:lnTo>
                    <a:pt x="1941" y="697"/>
                  </a:lnTo>
                  <a:lnTo>
                    <a:pt x="1940" y="698"/>
                  </a:lnTo>
                  <a:lnTo>
                    <a:pt x="1937" y="698"/>
                  </a:lnTo>
                  <a:lnTo>
                    <a:pt x="1936" y="701"/>
                  </a:lnTo>
                  <a:lnTo>
                    <a:pt x="1936" y="703"/>
                  </a:lnTo>
                  <a:lnTo>
                    <a:pt x="1936" y="704"/>
                  </a:lnTo>
                  <a:lnTo>
                    <a:pt x="1935" y="707"/>
                  </a:lnTo>
                  <a:lnTo>
                    <a:pt x="1932" y="707"/>
                  </a:lnTo>
                  <a:lnTo>
                    <a:pt x="1928" y="708"/>
                  </a:lnTo>
                  <a:lnTo>
                    <a:pt x="1927" y="708"/>
                  </a:lnTo>
                  <a:lnTo>
                    <a:pt x="1925" y="709"/>
                  </a:lnTo>
                  <a:lnTo>
                    <a:pt x="1922" y="711"/>
                  </a:lnTo>
                  <a:lnTo>
                    <a:pt x="1921" y="712"/>
                  </a:lnTo>
                  <a:lnTo>
                    <a:pt x="1920" y="713"/>
                  </a:lnTo>
                  <a:lnTo>
                    <a:pt x="1920" y="714"/>
                  </a:lnTo>
                  <a:lnTo>
                    <a:pt x="1920" y="717"/>
                  </a:lnTo>
                  <a:lnTo>
                    <a:pt x="1918" y="717"/>
                  </a:lnTo>
                  <a:lnTo>
                    <a:pt x="1918" y="718"/>
                  </a:lnTo>
                  <a:lnTo>
                    <a:pt x="1918" y="721"/>
                  </a:lnTo>
                  <a:lnTo>
                    <a:pt x="1917" y="722"/>
                  </a:lnTo>
                  <a:lnTo>
                    <a:pt x="1917" y="723"/>
                  </a:lnTo>
                  <a:lnTo>
                    <a:pt x="1916" y="724"/>
                  </a:lnTo>
                  <a:lnTo>
                    <a:pt x="1915" y="724"/>
                  </a:lnTo>
                  <a:lnTo>
                    <a:pt x="1910" y="724"/>
                  </a:lnTo>
                  <a:lnTo>
                    <a:pt x="1906" y="724"/>
                  </a:lnTo>
                  <a:lnTo>
                    <a:pt x="1902" y="724"/>
                  </a:lnTo>
                  <a:lnTo>
                    <a:pt x="1898" y="724"/>
                  </a:lnTo>
                  <a:lnTo>
                    <a:pt x="1896" y="727"/>
                  </a:lnTo>
                  <a:lnTo>
                    <a:pt x="1892" y="727"/>
                  </a:lnTo>
                  <a:lnTo>
                    <a:pt x="1889" y="728"/>
                  </a:lnTo>
                  <a:lnTo>
                    <a:pt x="1881" y="729"/>
                  </a:lnTo>
                  <a:lnTo>
                    <a:pt x="1876" y="734"/>
                  </a:lnTo>
                  <a:lnTo>
                    <a:pt x="1870" y="738"/>
                  </a:lnTo>
                  <a:lnTo>
                    <a:pt x="1862" y="738"/>
                  </a:lnTo>
                  <a:lnTo>
                    <a:pt x="1855" y="737"/>
                  </a:lnTo>
                  <a:lnTo>
                    <a:pt x="1851" y="738"/>
                  </a:lnTo>
                  <a:lnTo>
                    <a:pt x="1850" y="740"/>
                  </a:lnTo>
                  <a:lnTo>
                    <a:pt x="1847" y="742"/>
                  </a:lnTo>
                  <a:lnTo>
                    <a:pt x="1841" y="743"/>
                  </a:lnTo>
                  <a:lnTo>
                    <a:pt x="1836" y="743"/>
                  </a:lnTo>
                  <a:lnTo>
                    <a:pt x="1832" y="743"/>
                  </a:lnTo>
                  <a:lnTo>
                    <a:pt x="1830" y="743"/>
                  </a:lnTo>
                  <a:lnTo>
                    <a:pt x="1826" y="743"/>
                  </a:lnTo>
                  <a:lnTo>
                    <a:pt x="1823" y="745"/>
                  </a:lnTo>
                  <a:lnTo>
                    <a:pt x="1823" y="747"/>
                  </a:lnTo>
                  <a:lnTo>
                    <a:pt x="1823" y="747"/>
                  </a:lnTo>
                  <a:lnTo>
                    <a:pt x="1824" y="748"/>
                  </a:lnTo>
                  <a:lnTo>
                    <a:pt x="1825" y="749"/>
                  </a:lnTo>
                  <a:lnTo>
                    <a:pt x="1829" y="752"/>
                  </a:lnTo>
                  <a:lnTo>
                    <a:pt x="1837" y="750"/>
                  </a:lnTo>
                  <a:lnTo>
                    <a:pt x="1847" y="749"/>
                  </a:lnTo>
                  <a:lnTo>
                    <a:pt x="1860" y="748"/>
                  </a:lnTo>
                  <a:lnTo>
                    <a:pt x="1864" y="749"/>
                  </a:lnTo>
                  <a:lnTo>
                    <a:pt x="1867" y="750"/>
                  </a:lnTo>
                  <a:lnTo>
                    <a:pt x="1869" y="753"/>
                  </a:lnTo>
                  <a:lnTo>
                    <a:pt x="1870" y="755"/>
                  </a:lnTo>
                  <a:lnTo>
                    <a:pt x="1869" y="758"/>
                  </a:lnTo>
                  <a:lnTo>
                    <a:pt x="1867" y="759"/>
                  </a:lnTo>
                  <a:lnTo>
                    <a:pt x="1864" y="762"/>
                  </a:lnTo>
                  <a:lnTo>
                    <a:pt x="1860" y="762"/>
                  </a:lnTo>
                  <a:lnTo>
                    <a:pt x="1854" y="760"/>
                  </a:lnTo>
                  <a:lnTo>
                    <a:pt x="1849" y="759"/>
                  </a:lnTo>
                  <a:lnTo>
                    <a:pt x="1844" y="757"/>
                  </a:lnTo>
                  <a:lnTo>
                    <a:pt x="1841" y="757"/>
                  </a:lnTo>
                  <a:lnTo>
                    <a:pt x="1840" y="758"/>
                  </a:lnTo>
                  <a:lnTo>
                    <a:pt x="1840" y="759"/>
                  </a:lnTo>
                  <a:lnTo>
                    <a:pt x="1841" y="760"/>
                  </a:lnTo>
                  <a:lnTo>
                    <a:pt x="1842" y="762"/>
                  </a:lnTo>
                  <a:lnTo>
                    <a:pt x="1844" y="763"/>
                  </a:lnTo>
                  <a:lnTo>
                    <a:pt x="1846" y="764"/>
                  </a:lnTo>
                  <a:lnTo>
                    <a:pt x="1849" y="764"/>
                  </a:lnTo>
                  <a:lnTo>
                    <a:pt x="1851" y="765"/>
                  </a:lnTo>
                  <a:lnTo>
                    <a:pt x="1852" y="767"/>
                  </a:lnTo>
                  <a:lnTo>
                    <a:pt x="1855" y="768"/>
                  </a:lnTo>
                  <a:lnTo>
                    <a:pt x="1857" y="769"/>
                  </a:lnTo>
                  <a:lnTo>
                    <a:pt x="1861" y="771"/>
                  </a:lnTo>
                  <a:lnTo>
                    <a:pt x="1864" y="775"/>
                  </a:lnTo>
                  <a:lnTo>
                    <a:pt x="1865" y="778"/>
                  </a:lnTo>
                  <a:lnTo>
                    <a:pt x="1865" y="779"/>
                  </a:lnTo>
                  <a:lnTo>
                    <a:pt x="1865" y="783"/>
                  </a:lnTo>
                  <a:lnTo>
                    <a:pt x="1864" y="785"/>
                  </a:lnTo>
                  <a:lnTo>
                    <a:pt x="1864" y="789"/>
                  </a:lnTo>
                  <a:lnTo>
                    <a:pt x="1862" y="791"/>
                  </a:lnTo>
                  <a:lnTo>
                    <a:pt x="1860" y="794"/>
                  </a:lnTo>
                  <a:lnTo>
                    <a:pt x="1857" y="795"/>
                  </a:lnTo>
                  <a:lnTo>
                    <a:pt x="1854" y="795"/>
                  </a:lnTo>
                  <a:lnTo>
                    <a:pt x="1854" y="796"/>
                  </a:lnTo>
                  <a:lnTo>
                    <a:pt x="1855" y="798"/>
                  </a:lnTo>
                  <a:lnTo>
                    <a:pt x="1857" y="799"/>
                  </a:lnTo>
                  <a:lnTo>
                    <a:pt x="1860" y="799"/>
                  </a:lnTo>
                  <a:lnTo>
                    <a:pt x="1862" y="800"/>
                  </a:lnTo>
                  <a:lnTo>
                    <a:pt x="1865" y="801"/>
                  </a:lnTo>
                  <a:lnTo>
                    <a:pt x="1866" y="803"/>
                  </a:lnTo>
                  <a:lnTo>
                    <a:pt x="1866" y="804"/>
                  </a:lnTo>
                  <a:lnTo>
                    <a:pt x="1865" y="806"/>
                  </a:lnTo>
                  <a:lnTo>
                    <a:pt x="1862" y="808"/>
                  </a:lnTo>
                  <a:lnTo>
                    <a:pt x="1860" y="809"/>
                  </a:lnTo>
                  <a:lnTo>
                    <a:pt x="1857" y="811"/>
                  </a:lnTo>
                  <a:lnTo>
                    <a:pt x="1857" y="813"/>
                  </a:lnTo>
                  <a:lnTo>
                    <a:pt x="1857" y="815"/>
                  </a:lnTo>
                  <a:lnTo>
                    <a:pt x="1857" y="816"/>
                  </a:lnTo>
                  <a:lnTo>
                    <a:pt x="1856" y="818"/>
                  </a:lnTo>
                  <a:lnTo>
                    <a:pt x="1854" y="819"/>
                  </a:lnTo>
                  <a:lnTo>
                    <a:pt x="1845" y="824"/>
                  </a:lnTo>
                  <a:lnTo>
                    <a:pt x="1834" y="827"/>
                  </a:lnTo>
                  <a:lnTo>
                    <a:pt x="1829" y="826"/>
                  </a:lnTo>
                  <a:lnTo>
                    <a:pt x="1824" y="825"/>
                  </a:lnTo>
                  <a:lnTo>
                    <a:pt x="1820" y="824"/>
                  </a:lnTo>
                  <a:lnTo>
                    <a:pt x="1815" y="821"/>
                  </a:lnTo>
                  <a:lnTo>
                    <a:pt x="1810" y="822"/>
                  </a:lnTo>
                  <a:lnTo>
                    <a:pt x="1805" y="822"/>
                  </a:lnTo>
                  <a:lnTo>
                    <a:pt x="1800" y="825"/>
                  </a:lnTo>
                  <a:lnTo>
                    <a:pt x="1799" y="827"/>
                  </a:lnTo>
                  <a:lnTo>
                    <a:pt x="1799" y="830"/>
                  </a:lnTo>
                  <a:lnTo>
                    <a:pt x="1800" y="832"/>
                  </a:lnTo>
                  <a:lnTo>
                    <a:pt x="1803" y="835"/>
                  </a:lnTo>
                  <a:lnTo>
                    <a:pt x="1805" y="837"/>
                  </a:lnTo>
                  <a:lnTo>
                    <a:pt x="1809" y="844"/>
                  </a:lnTo>
                  <a:lnTo>
                    <a:pt x="1809" y="851"/>
                  </a:lnTo>
                  <a:lnTo>
                    <a:pt x="1805" y="859"/>
                  </a:lnTo>
                  <a:lnTo>
                    <a:pt x="1799" y="865"/>
                  </a:lnTo>
                  <a:lnTo>
                    <a:pt x="1791" y="866"/>
                  </a:lnTo>
                  <a:lnTo>
                    <a:pt x="1783" y="866"/>
                  </a:lnTo>
                  <a:lnTo>
                    <a:pt x="1771" y="866"/>
                  </a:lnTo>
                  <a:lnTo>
                    <a:pt x="1761" y="867"/>
                  </a:lnTo>
                  <a:lnTo>
                    <a:pt x="1754" y="865"/>
                  </a:lnTo>
                  <a:lnTo>
                    <a:pt x="1745" y="864"/>
                  </a:lnTo>
                  <a:lnTo>
                    <a:pt x="1742" y="865"/>
                  </a:lnTo>
                  <a:lnTo>
                    <a:pt x="1739" y="865"/>
                  </a:lnTo>
                  <a:lnTo>
                    <a:pt x="1738" y="867"/>
                  </a:lnTo>
                  <a:lnTo>
                    <a:pt x="1737" y="868"/>
                  </a:lnTo>
                  <a:lnTo>
                    <a:pt x="1738" y="871"/>
                  </a:lnTo>
                  <a:lnTo>
                    <a:pt x="1739" y="872"/>
                  </a:lnTo>
                  <a:lnTo>
                    <a:pt x="1740" y="872"/>
                  </a:lnTo>
                  <a:lnTo>
                    <a:pt x="1743" y="872"/>
                  </a:lnTo>
                  <a:lnTo>
                    <a:pt x="1744" y="871"/>
                  </a:lnTo>
                  <a:lnTo>
                    <a:pt x="1747" y="870"/>
                  </a:lnTo>
                  <a:lnTo>
                    <a:pt x="1748" y="868"/>
                  </a:lnTo>
                  <a:lnTo>
                    <a:pt x="1761" y="868"/>
                  </a:lnTo>
                  <a:lnTo>
                    <a:pt x="1776" y="870"/>
                  </a:lnTo>
                  <a:lnTo>
                    <a:pt x="1786" y="875"/>
                  </a:lnTo>
                  <a:lnTo>
                    <a:pt x="1790" y="878"/>
                  </a:lnTo>
                  <a:lnTo>
                    <a:pt x="1790" y="885"/>
                  </a:lnTo>
                  <a:lnTo>
                    <a:pt x="1791" y="891"/>
                  </a:lnTo>
                  <a:lnTo>
                    <a:pt x="1794" y="895"/>
                  </a:lnTo>
                  <a:lnTo>
                    <a:pt x="1796" y="896"/>
                  </a:lnTo>
                  <a:lnTo>
                    <a:pt x="1798" y="895"/>
                  </a:lnTo>
                  <a:lnTo>
                    <a:pt x="1799" y="893"/>
                  </a:lnTo>
                  <a:lnTo>
                    <a:pt x="1799" y="891"/>
                  </a:lnTo>
                  <a:lnTo>
                    <a:pt x="1799" y="888"/>
                  </a:lnTo>
                  <a:lnTo>
                    <a:pt x="1800" y="886"/>
                  </a:lnTo>
                  <a:lnTo>
                    <a:pt x="1800" y="885"/>
                  </a:lnTo>
                  <a:lnTo>
                    <a:pt x="1801" y="883"/>
                  </a:lnTo>
                  <a:lnTo>
                    <a:pt x="1805" y="882"/>
                  </a:lnTo>
                  <a:lnTo>
                    <a:pt x="1809" y="882"/>
                  </a:lnTo>
                  <a:lnTo>
                    <a:pt x="1813" y="882"/>
                  </a:lnTo>
                  <a:lnTo>
                    <a:pt x="1819" y="887"/>
                  </a:lnTo>
                  <a:lnTo>
                    <a:pt x="1823" y="893"/>
                  </a:lnTo>
                  <a:lnTo>
                    <a:pt x="1821" y="901"/>
                  </a:lnTo>
                  <a:lnTo>
                    <a:pt x="1818" y="906"/>
                  </a:lnTo>
                  <a:lnTo>
                    <a:pt x="1810" y="910"/>
                  </a:lnTo>
                  <a:lnTo>
                    <a:pt x="1800" y="912"/>
                  </a:lnTo>
                  <a:lnTo>
                    <a:pt x="1789" y="916"/>
                  </a:lnTo>
                  <a:lnTo>
                    <a:pt x="1781" y="922"/>
                  </a:lnTo>
                  <a:lnTo>
                    <a:pt x="1778" y="924"/>
                  </a:lnTo>
                  <a:lnTo>
                    <a:pt x="1770" y="929"/>
                  </a:lnTo>
                  <a:lnTo>
                    <a:pt x="1763" y="934"/>
                  </a:lnTo>
                  <a:lnTo>
                    <a:pt x="1755" y="934"/>
                  </a:lnTo>
                  <a:lnTo>
                    <a:pt x="1754" y="933"/>
                  </a:lnTo>
                  <a:lnTo>
                    <a:pt x="1753" y="932"/>
                  </a:lnTo>
                  <a:lnTo>
                    <a:pt x="1753" y="931"/>
                  </a:lnTo>
                  <a:lnTo>
                    <a:pt x="1754" y="928"/>
                  </a:lnTo>
                  <a:lnTo>
                    <a:pt x="1755" y="927"/>
                  </a:lnTo>
                  <a:lnTo>
                    <a:pt x="1755" y="924"/>
                  </a:lnTo>
                  <a:lnTo>
                    <a:pt x="1756" y="923"/>
                  </a:lnTo>
                  <a:lnTo>
                    <a:pt x="1756" y="921"/>
                  </a:lnTo>
                  <a:lnTo>
                    <a:pt x="1755" y="919"/>
                  </a:lnTo>
                  <a:lnTo>
                    <a:pt x="1753" y="918"/>
                  </a:lnTo>
                  <a:lnTo>
                    <a:pt x="1748" y="918"/>
                  </a:lnTo>
                  <a:lnTo>
                    <a:pt x="1743" y="918"/>
                  </a:lnTo>
                  <a:lnTo>
                    <a:pt x="1738" y="917"/>
                  </a:lnTo>
                  <a:lnTo>
                    <a:pt x="1734" y="913"/>
                  </a:lnTo>
                  <a:lnTo>
                    <a:pt x="1733" y="912"/>
                  </a:lnTo>
                  <a:lnTo>
                    <a:pt x="1732" y="911"/>
                  </a:lnTo>
                  <a:lnTo>
                    <a:pt x="1730" y="911"/>
                  </a:lnTo>
                  <a:lnTo>
                    <a:pt x="1728" y="911"/>
                  </a:lnTo>
                  <a:lnTo>
                    <a:pt x="1727" y="912"/>
                  </a:lnTo>
                  <a:lnTo>
                    <a:pt x="1724" y="913"/>
                  </a:lnTo>
                  <a:lnTo>
                    <a:pt x="1720" y="915"/>
                  </a:lnTo>
                  <a:lnTo>
                    <a:pt x="1715" y="913"/>
                  </a:lnTo>
                  <a:lnTo>
                    <a:pt x="1710" y="912"/>
                  </a:lnTo>
                  <a:lnTo>
                    <a:pt x="1705" y="912"/>
                  </a:lnTo>
                  <a:lnTo>
                    <a:pt x="1703" y="916"/>
                  </a:lnTo>
                  <a:lnTo>
                    <a:pt x="1703" y="918"/>
                  </a:lnTo>
                  <a:lnTo>
                    <a:pt x="1702" y="921"/>
                  </a:lnTo>
                  <a:lnTo>
                    <a:pt x="1700" y="921"/>
                  </a:lnTo>
                  <a:lnTo>
                    <a:pt x="1698" y="921"/>
                  </a:lnTo>
                  <a:lnTo>
                    <a:pt x="1695" y="921"/>
                  </a:lnTo>
                  <a:lnTo>
                    <a:pt x="1694" y="919"/>
                  </a:lnTo>
                  <a:lnTo>
                    <a:pt x="1692" y="917"/>
                  </a:lnTo>
                  <a:lnTo>
                    <a:pt x="1690" y="916"/>
                  </a:lnTo>
                  <a:lnTo>
                    <a:pt x="1690" y="913"/>
                  </a:lnTo>
                  <a:lnTo>
                    <a:pt x="1690" y="911"/>
                  </a:lnTo>
                  <a:lnTo>
                    <a:pt x="1689" y="910"/>
                  </a:lnTo>
                  <a:lnTo>
                    <a:pt x="1687" y="908"/>
                  </a:lnTo>
                  <a:lnTo>
                    <a:pt x="1685" y="910"/>
                  </a:lnTo>
                  <a:lnTo>
                    <a:pt x="1683" y="910"/>
                  </a:lnTo>
                  <a:lnTo>
                    <a:pt x="1682" y="911"/>
                  </a:lnTo>
                  <a:lnTo>
                    <a:pt x="1679" y="911"/>
                  </a:lnTo>
                  <a:lnTo>
                    <a:pt x="1678" y="915"/>
                  </a:lnTo>
                  <a:lnTo>
                    <a:pt x="1677" y="917"/>
                  </a:lnTo>
                  <a:lnTo>
                    <a:pt x="1676" y="921"/>
                  </a:lnTo>
                  <a:lnTo>
                    <a:pt x="1674" y="924"/>
                  </a:lnTo>
                  <a:lnTo>
                    <a:pt x="1671" y="928"/>
                  </a:lnTo>
                  <a:lnTo>
                    <a:pt x="1664" y="929"/>
                  </a:lnTo>
                  <a:lnTo>
                    <a:pt x="1658" y="928"/>
                  </a:lnTo>
                  <a:lnTo>
                    <a:pt x="1651" y="927"/>
                  </a:lnTo>
                  <a:lnTo>
                    <a:pt x="1636" y="918"/>
                  </a:lnTo>
                  <a:lnTo>
                    <a:pt x="1632" y="919"/>
                  </a:lnTo>
                  <a:lnTo>
                    <a:pt x="1629" y="921"/>
                  </a:lnTo>
                  <a:lnTo>
                    <a:pt x="1626" y="922"/>
                  </a:lnTo>
                  <a:lnTo>
                    <a:pt x="1623" y="923"/>
                  </a:lnTo>
                  <a:lnTo>
                    <a:pt x="1621" y="923"/>
                  </a:lnTo>
                  <a:lnTo>
                    <a:pt x="1617" y="924"/>
                  </a:lnTo>
                  <a:lnTo>
                    <a:pt x="1611" y="924"/>
                  </a:lnTo>
                  <a:lnTo>
                    <a:pt x="1606" y="922"/>
                  </a:lnTo>
                  <a:lnTo>
                    <a:pt x="1602" y="919"/>
                  </a:lnTo>
                  <a:lnTo>
                    <a:pt x="1597" y="919"/>
                  </a:lnTo>
                  <a:lnTo>
                    <a:pt x="1591" y="922"/>
                  </a:lnTo>
                  <a:lnTo>
                    <a:pt x="1588" y="923"/>
                  </a:lnTo>
                  <a:lnTo>
                    <a:pt x="1586" y="926"/>
                  </a:lnTo>
                  <a:lnTo>
                    <a:pt x="1585" y="929"/>
                  </a:lnTo>
                  <a:lnTo>
                    <a:pt x="1582" y="932"/>
                  </a:lnTo>
                  <a:lnTo>
                    <a:pt x="1581" y="936"/>
                  </a:lnTo>
                  <a:lnTo>
                    <a:pt x="1578" y="938"/>
                  </a:lnTo>
                  <a:lnTo>
                    <a:pt x="1576" y="939"/>
                  </a:lnTo>
                  <a:lnTo>
                    <a:pt x="1570" y="939"/>
                  </a:lnTo>
                  <a:lnTo>
                    <a:pt x="1565" y="938"/>
                  </a:lnTo>
                  <a:lnTo>
                    <a:pt x="1558" y="938"/>
                  </a:lnTo>
                  <a:lnTo>
                    <a:pt x="1552" y="942"/>
                  </a:lnTo>
                  <a:lnTo>
                    <a:pt x="1550" y="946"/>
                  </a:lnTo>
                  <a:lnTo>
                    <a:pt x="1548" y="948"/>
                  </a:lnTo>
                  <a:lnTo>
                    <a:pt x="1548" y="951"/>
                  </a:lnTo>
                  <a:lnTo>
                    <a:pt x="1550" y="952"/>
                  </a:lnTo>
                  <a:lnTo>
                    <a:pt x="1552" y="953"/>
                  </a:lnTo>
                  <a:lnTo>
                    <a:pt x="1556" y="954"/>
                  </a:lnTo>
                  <a:lnTo>
                    <a:pt x="1560" y="956"/>
                  </a:lnTo>
                  <a:lnTo>
                    <a:pt x="1562" y="957"/>
                  </a:lnTo>
                  <a:lnTo>
                    <a:pt x="1565" y="958"/>
                  </a:lnTo>
                  <a:lnTo>
                    <a:pt x="1568" y="959"/>
                  </a:lnTo>
                  <a:lnTo>
                    <a:pt x="1572" y="961"/>
                  </a:lnTo>
                  <a:lnTo>
                    <a:pt x="1576" y="962"/>
                  </a:lnTo>
                  <a:lnTo>
                    <a:pt x="1578" y="963"/>
                  </a:lnTo>
                  <a:lnTo>
                    <a:pt x="1580" y="965"/>
                  </a:lnTo>
                  <a:lnTo>
                    <a:pt x="1580" y="967"/>
                  </a:lnTo>
                  <a:lnTo>
                    <a:pt x="1578" y="969"/>
                  </a:lnTo>
                  <a:lnTo>
                    <a:pt x="1576" y="970"/>
                  </a:lnTo>
                  <a:lnTo>
                    <a:pt x="1576" y="972"/>
                  </a:lnTo>
                  <a:lnTo>
                    <a:pt x="1576" y="973"/>
                  </a:lnTo>
                  <a:lnTo>
                    <a:pt x="1577" y="974"/>
                  </a:lnTo>
                  <a:lnTo>
                    <a:pt x="1580" y="974"/>
                  </a:lnTo>
                  <a:lnTo>
                    <a:pt x="1583" y="974"/>
                  </a:lnTo>
                  <a:lnTo>
                    <a:pt x="1587" y="974"/>
                  </a:lnTo>
                  <a:lnTo>
                    <a:pt x="1590" y="975"/>
                  </a:lnTo>
                  <a:lnTo>
                    <a:pt x="1593" y="975"/>
                  </a:lnTo>
                  <a:lnTo>
                    <a:pt x="1596" y="977"/>
                  </a:lnTo>
                  <a:lnTo>
                    <a:pt x="1601" y="975"/>
                  </a:lnTo>
                  <a:lnTo>
                    <a:pt x="1605" y="974"/>
                  </a:lnTo>
                  <a:lnTo>
                    <a:pt x="1608" y="972"/>
                  </a:lnTo>
                  <a:lnTo>
                    <a:pt x="1612" y="972"/>
                  </a:lnTo>
                  <a:lnTo>
                    <a:pt x="1614" y="970"/>
                  </a:lnTo>
                  <a:lnTo>
                    <a:pt x="1618" y="970"/>
                  </a:lnTo>
                  <a:lnTo>
                    <a:pt x="1621" y="972"/>
                  </a:lnTo>
                  <a:lnTo>
                    <a:pt x="1623" y="973"/>
                  </a:lnTo>
                  <a:lnTo>
                    <a:pt x="1626" y="973"/>
                  </a:lnTo>
                  <a:lnTo>
                    <a:pt x="1628" y="974"/>
                  </a:lnTo>
                  <a:lnTo>
                    <a:pt x="1629" y="977"/>
                  </a:lnTo>
                  <a:lnTo>
                    <a:pt x="1632" y="978"/>
                  </a:lnTo>
                  <a:lnTo>
                    <a:pt x="1633" y="979"/>
                  </a:lnTo>
                  <a:lnTo>
                    <a:pt x="1634" y="980"/>
                  </a:lnTo>
                  <a:lnTo>
                    <a:pt x="1637" y="980"/>
                  </a:lnTo>
                  <a:lnTo>
                    <a:pt x="1641" y="979"/>
                  </a:lnTo>
                  <a:lnTo>
                    <a:pt x="1646" y="979"/>
                  </a:lnTo>
                  <a:lnTo>
                    <a:pt x="1651" y="978"/>
                  </a:lnTo>
                  <a:lnTo>
                    <a:pt x="1654" y="975"/>
                  </a:lnTo>
                  <a:lnTo>
                    <a:pt x="1659" y="974"/>
                  </a:lnTo>
                  <a:lnTo>
                    <a:pt x="1669" y="967"/>
                  </a:lnTo>
                  <a:lnTo>
                    <a:pt x="1682" y="959"/>
                  </a:lnTo>
                  <a:lnTo>
                    <a:pt x="1695" y="953"/>
                  </a:lnTo>
                  <a:lnTo>
                    <a:pt x="1708" y="953"/>
                  </a:lnTo>
                  <a:lnTo>
                    <a:pt x="1722" y="956"/>
                  </a:lnTo>
                  <a:lnTo>
                    <a:pt x="1734" y="958"/>
                  </a:lnTo>
                  <a:lnTo>
                    <a:pt x="1744" y="958"/>
                  </a:lnTo>
                  <a:lnTo>
                    <a:pt x="1754" y="959"/>
                  </a:lnTo>
                  <a:lnTo>
                    <a:pt x="1763" y="961"/>
                  </a:lnTo>
                  <a:lnTo>
                    <a:pt x="1768" y="963"/>
                  </a:lnTo>
                  <a:lnTo>
                    <a:pt x="1771" y="968"/>
                  </a:lnTo>
                  <a:lnTo>
                    <a:pt x="1774" y="972"/>
                  </a:lnTo>
                  <a:lnTo>
                    <a:pt x="1776" y="975"/>
                  </a:lnTo>
                  <a:lnTo>
                    <a:pt x="1776" y="978"/>
                  </a:lnTo>
                  <a:lnTo>
                    <a:pt x="1776" y="982"/>
                  </a:lnTo>
                  <a:lnTo>
                    <a:pt x="1774" y="985"/>
                  </a:lnTo>
                  <a:lnTo>
                    <a:pt x="1771" y="988"/>
                  </a:lnTo>
                  <a:lnTo>
                    <a:pt x="1769" y="990"/>
                  </a:lnTo>
                  <a:lnTo>
                    <a:pt x="1768" y="992"/>
                  </a:lnTo>
                  <a:lnTo>
                    <a:pt x="1769" y="994"/>
                  </a:lnTo>
                  <a:lnTo>
                    <a:pt x="1770" y="995"/>
                  </a:lnTo>
                  <a:lnTo>
                    <a:pt x="1771" y="995"/>
                  </a:lnTo>
                  <a:lnTo>
                    <a:pt x="1774" y="995"/>
                  </a:lnTo>
                  <a:lnTo>
                    <a:pt x="1775" y="997"/>
                  </a:lnTo>
                  <a:lnTo>
                    <a:pt x="1778" y="997"/>
                  </a:lnTo>
                  <a:lnTo>
                    <a:pt x="1779" y="998"/>
                  </a:lnTo>
                  <a:lnTo>
                    <a:pt x="1780" y="999"/>
                  </a:lnTo>
                  <a:lnTo>
                    <a:pt x="1783" y="1002"/>
                  </a:lnTo>
                  <a:lnTo>
                    <a:pt x="1785" y="1004"/>
                  </a:lnTo>
                  <a:lnTo>
                    <a:pt x="1786" y="1007"/>
                  </a:lnTo>
                  <a:lnTo>
                    <a:pt x="1786" y="1008"/>
                  </a:lnTo>
                  <a:lnTo>
                    <a:pt x="1781" y="1014"/>
                  </a:lnTo>
                  <a:lnTo>
                    <a:pt x="1774" y="1019"/>
                  </a:lnTo>
                  <a:lnTo>
                    <a:pt x="1764" y="1021"/>
                  </a:lnTo>
                  <a:lnTo>
                    <a:pt x="1755" y="1024"/>
                  </a:lnTo>
                  <a:lnTo>
                    <a:pt x="1745" y="1026"/>
                  </a:lnTo>
                  <a:lnTo>
                    <a:pt x="1733" y="1029"/>
                  </a:lnTo>
                  <a:lnTo>
                    <a:pt x="1723" y="1029"/>
                  </a:lnTo>
                  <a:lnTo>
                    <a:pt x="1714" y="1024"/>
                  </a:lnTo>
                  <a:lnTo>
                    <a:pt x="1712" y="1021"/>
                  </a:lnTo>
                  <a:lnTo>
                    <a:pt x="1710" y="1020"/>
                  </a:lnTo>
                  <a:lnTo>
                    <a:pt x="1709" y="1018"/>
                  </a:lnTo>
                  <a:lnTo>
                    <a:pt x="1708" y="1016"/>
                  </a:lnTo>
                  <a:lnTo>
                    <a:pt x="1707" y="1016"/>
                  </a:lnTo>
                  <a:lnTo>
                    <a:pt x="1707" y="1018"/>
                  </a:lnTo>
                  <a:lnTo>
                    <a:pt x="1705" y="1020"/>
                  </a:lnTo>
                  <a:lnTo>
                    <a:pt x="1705" y="1024"/>
                  </a:lnTo>
                  <a:lnTo>
                    <a:pt x="1703" y="1028"/>
                  </a:lnTo>
                  <a:lnTo>
                    <a:pt x="1697" y="1030"/>
                  </a:lnTo>
                  <a:lnTo>
                    <a:pt x="1689" y="1031"/>
                  </a:lnTo>
                  <a:lnTo>
                    <a:pt x="1682" y="1031"/>
                  </a:lnTo>
                  <a:lnTo>
                    <a:pt x="1664" y="1033"/>
                  </a:lnTo>
                  <a:lnTo>
                    <a:pt x="1646" y="1034"/>
                  </a:lnTo>
                  <a:lnTo>
                    <a:pt x="1621" y="1035"/>
                  </a:lnTo>
                  <a:lnTo>
                    <a:pt x="1596" y="1034"/>
                  </a:lnTo>
                  <a:lnTo>
                    <a:pt x="1592" y="1033"/>
                  </a:lnTo>
                  <a:lnTo>
                    <a:pt x="1591" y="1033"/>
                  </a:lnTo>
                  <a:lnTo>
                    <a:pt x="1590" y="1031"/>
                  </a:lnTo>
                  <a:lnTo>
                    <a:pt x="1590" y="1030"/>
                  </a:lnTo>
                  <a:lnTo>
                    <a:pt x="1590" y="1029"/>
                  </a:lnTo>
                  <a:lnTo>
                    <a:pt x="1590" y="1028"/>
                  </a:lnTo>
                  <a:lnTo>
                    <a:pt x="1590" y="1025"/>
                  </a:lnTo>
                  <a:lnTo>
                    <a:pt x="1588" y="1024"/>
                  </a:lnTo>
                  <a:lnTo>
                    <a:pt x="1586" y="1021"/>
                  </a:lnTo>
                  <a:lnTo>
                    <a:pt x="1582" y="1020"/>
                  </a:lnTo>
                  <a:lnTo>
                    <a:pt x="1580" y="1020"/>
                  </a:lnTo>
                  <a:lnTo>
                    <a:pt x="1576" y="1020"/>
                  </a:lnTo>
                  <a:lnTo>
                    <a:pt x="1573" y="1021"/>
                  </a:lnTo>
                  <a:lnTo>
                    <a:pt x="1568" y="1023"/>
                  </a:lnTo>
                  <a:lnTo>
                    <a:pt x="1565" y="1025"/>
                  </a:lnTo>
                  <a:lnTo>
                    <a:pt x="1561" y="1028"/>
                  </a:lnTo>
                  <a:lnTo>
                    <a:pt x="1557" y="1031"/>
                  </a:lnTo>
                  <a:lnTo>
                    <a:pt x="1555" y="1034"/>
                  </a:lnTo>
                  <a:lnTo>
                    <a:pt x="1552" y="1034"/>
                  </a:lnTo>
                  <a:lnTo>
                    <a:pt x="1551" y="1034"/>
                  </a:lnTo>
                  <a:lnTo>
                    <a:pt x="1548" y="1033"/>
                  </a:lnTo>
                  <a:lnTo>
                    <a:pt x="1547" y="1031"/>
                  </a:lnTo>
                  <a:lnTo>
                    <a:pt x="1545" y="1031"/>
                  </a:lnTo>
                  <a:lnTo>
                    <a:pt x="1542" y="1030"/>
                  </a:lnTo>
                  <a:lnTo>
                    <a:pt x="1538" y="1031"/>
                  </a:lnTo>
                  <a:lnTo>
                    <a:pt x="1537" y="1031"/>
                  </a:lnTo>
                  <a:lnTo>
                    <a:pt x="1535" y="1031"/>
                  </a:lnTo>
                  <a:lnTo>
                    <a:pt x="1532" y="1030"/>
                  </a:lnTo>
                  <a:lnTo>
                    <a:pt x="1531" y="1029"/>
                  </a:lnTo>
                  <a:lnTo>
                    <a:pt x="1529" y="1024"/>
                  </a:lnTo>
                  <a:lnTo>
                    <a:pt x="1526" y="1020"/>
                  </a:lnTo>
                  <a:lnTo>
                    <a:pt x="1524" y="1015"/>
                  </a:lnTo>
                  <a:lnTo>
                    <a:pt x="1520" y="1003"/>
                  </a:lnTo>
                  <a:lnTo>
                    <a:pt x="1521" y="987"/>
                  </a:lnTo>
                  <a:lnTo>
                    <a:pt x="1524" y="978"/>
                  </a:lnTo>
                  <a:lnTo>
                    <a:pt x="1526" y="969"/>
                  </a:lnTo>
                  <a:lnTo>
                    <a:pt x="1526" y="962"/>
                  </a:lnTo>
                  <a:lnTo>
                    <a:pt x="1521" y="956"/>
                  </a:lnTo>
                  <a:lnTo>
                    <a:pt x="1517" y="953"/>
                  </a:lnTo>
                  <a:lnTo>
                    <a:pt x="1515" y="949"/>
                  </a:lnTo>
                  <a:lnTo>
                    <a:pt x="1514" y="947"/>
                  </a:lnTo>
                  <a:lnTo>
                    <a:pt x="1512" y="943"/>
                  </a:lnTo>
                  <a:lnTo>
                    <a:pt x="1511" y="939"/>
                  </a:lnTo>
                  <a:lnTo>
                    <a:pt x="1510" y="937"/>
                  </a:lnTo>
                  <a:lnTo>
                    <a:pt x="1505" y="934"/>
                  </a:lnTo>
                  <a:lnTo>
                    <a:pt x="1499" y="936"/>
                  </a:lnTo>
                  <a:lnTo>
                    <a:pt x="1491" y="939"/>
                  </a:lnTo>
                  <a:lnTo>
                    <a:pt x="1485" y="942"/>
                  </a:lnTo>
                  <a:lnTo>
                    <a:pt x="1480" y="943"/>
                  </a:lnTo>
                  <a:lnTo>
                    <a:pt x="1476" y="943"/>
                  </a:lnTo>
                  <a:lnTo>
                    <a:pt x="1472" y="943"/>
                  </a:lnTo>
                  <a:lnTo>
                    <a:pt x="1470" y="942"/>
                  </a:lnTo>
                  <a:lnTo>
                    <a:pt x="1469" y="939"/>
                  </a:lnTo>
                  <a:lnTo>
                    <a:pt x="1466" y="937"/>
                  </a:lnTo>
                  <a:lnTo>
                    <a:pt x="1464" y="936"/>
                  </a:lnTo>
                  <a:lnTo>
                    <a:pt x="1461" y="934"/>
                  </a:lnTo>
                  <a:lnTo>
                    <a:pt x="1459" y="933"/>
                  </a:lnTo>
                  <a:lnTo>
                    <a:pt x="1455" y="932"/>
                  </a:lnTo>
                  <a:lnTo>
                    <a:pt x="1453" y="931"/>
                  </a:lnTo>
                  <a:lnTo>
                    <a:pt x="1450" y="928"/>
                  </a:lnTo>
                  <a:lnTo>
                    <a:pt x="1449" y="924"/>
                  </a:lnTo>
                  <a:lnTo>
                    <a:pt x="1448" y="922"/>
                  </a:lnTo>
                  <a:lnTo>
                    <a:pt x="1446" y="919"/>
                  </a:lnTo>
                  <a:lnTo>
                    <a:pt x="1445" y="916"/>
                  </a:lnTo>
                  <a:lnTo>
                    <a:pt x="1445" y="915"/>
                  </a:lnTo>
                  <a:lnTo>
                    <a:pt x="1444" y="913"/>
                  </a:lnTo>
                  <a:lnTo>
                    <a:pt x="1441" y="912"/>
                  </a:lnTo>
                  <a:lnTo>
                    <a:pt x="1439" y="911"/>
                  </a:lnTo>
                  <a:lnTo>
                    <a:pt x="1438" y="908"/>
                  </a:lnTo>
                  <a:lnTo>
                    <a:pt x="1436" y="905"/>
                  </a:lnTo>
                  <a:lnTo>
                    <a:pt x="1438" y="901"/>
                  </a:lnTo>
                  <a:lnTo>
                    <a:pt x="1440" y="898"/>
                  </a:lnTo>
                  <a:lnTo>
                    <a:pt x="1445" y="897"/>
                  </a:lnTo>
                  <a:lnTo>
                    <a:pt x="1450" y="896"/>
                  </a:lnTo>
                  <a:lnTo>
                    <a:pt x="1455" y="895"/>
                  </a:lnTo>
                  <a:lnTo>
                    <a:pt x="1462" y="896"/>
                  </a:lnTo>
                  <a:lnTo>
                    <a:pt x="1469" y="896"/>
                  </a:lnTo>
                  <a:lnTo>
                    <a:pt x="1476" y="895"/>
                  </a:lnTo>
                  <a:lnTo>
                    <a:pt x="1480" y="895"/>
                  </a:lnTo>
                  <a:lnTo>
                    <a:pt x="1482" y="895"/>
                  </a:lnTo>
                  <a:lnTo>
                    <a:pt x="1485" y="895"/>
                  </a:lnTo>
                  <a:lnTo>
                    <a:pt x="1487" y="895"/>
                  </a:lnTo>
                  <a:lnTo>
                    <a:pt x="1490" y="895"/>
                  </a:lnTo>
                  <a:lnTo>
                    <a:pt x="1494" y="897"/>
                  </a:lnTo>
                  <a:lnTo>
                    <a:pt x="1497" y="900"/>
                  </a:lnTo>
                  <a:lnTo>
                    <a:pt x="1499" y="902"/>
                  </a:lnTo>
                  <a:lnTo>
                    <a:pt x="1500" y="905"/>
                  </a:lnTo>
                  <a:lnTo>
                    <a:pt x="1500" y="907"/>
                  </a:lnTo>
                  <a:lnTo>
                    <a:pt x="1500" y="911"/>
                  </a:lnTo>
                  <a:lnTo>
                    <a:pt x="1500" y="913"/>
                  </a:lnTo>
                  <a:lnTo>
                    <a:pt x="1500" y="916"/>
                  </a:lnTo>
                  <a:lnTo>
                    <a:pt x="1500" y="916"/>
                  </a:lnTo>
                  <a:lnTo>
                    <a:pt x="1501" y="917"/>
                  </a:lnTo>
                  <a:lnTo>
                    <a:pt x="1504" y="917"/>
                  </a:lnTo>
                  <a:lnTo>
                    <a:pt x="1505" y="917"/>
                  </a:lnTo>
                  <a:lnTo>
                    <a:pt x="1507" y="917"/>
                  </a:lnTo>
                  <a:lnTo>
                    <a:pt x="1509" y="916"/>
                  </a:lnTo>
                  <a:lnTo>
                    <a:pt x="1510" y="916"/>
                  </a:lnTo>
                  <a:lnTo>
                    <a:pt x="1522" y="913"/>
                  </a:lnTo>
                  <a:lnTo>
                    <a:pt x="1531" y="911"/>
                  </a:lnTo>
                  <a:lnTo>
                    <a:pt x="1538" y="908"/>
                  </a:lnTo>
                  <a:lnTo>
                    <a:pt x="1545" y="906"/>
                  </a:lnTo>
                  <a:lnTo>
                    <a:pt x="1552" y="906"/>
                  </a:lnTo>
                  <a:lnTo>
                    <a:pt x="1556" y="906"/>
                  </a:lnTo>
                  <a:lnTo>
                    <a:pt x="1558" y="907"/>
                  </a:lnTo>
                  <a:lnTo>
                    <a:pt x="1561" y="910"/>
                  </a:lnTo>
                  <a:lnTo>
                    <a:pt x="1562" y="911"/>
                  </a:lnTo>
                  <a:lnTo>
                    <a:pt x="1566" y="912"/>
                  </a:lnTo>
                  <a:lnTo>
                    <a:pt x="1568" y="912"/>
                  </a:lnTo>
                  <a:lnTo>
                    <a:pt x="1571" y="912"/>
                  </a:lnTo>
                  <a:lnTo>
                    <a:pt x="1573" y="911"/>
                  </a:lnTo>
                  <a:lnTo>
                    <a:pt x="1576" y="910"/>
                  </a:lnTo>
                  <a:lnTo>
                    <a:pt x="1578" y="908"/>
                  </a:lnTo>
                  <a:lnTo>
                    <a:pt x="1580" y="906"/>
                  </a:lnTo>
                  <a:lnTo>
                    <a:pt x="1580" y="903"/>
                  </a:lnTo>
                  <a:lnTo>
                    <a:pt x="1580" y="901"/>
                  </a:lnTo>
                  <a:lnTo>
                    <a:pt x="1581" y="898"/>
                  </a:lnTo>
                  <a:lnTo>
                    <a:pt x="1583" y="895"/>
                  </a:lnTo>
                  <a:lnTo>
                    <a:pt x="1585" y="895"/>
                  </a:lnTo>
                  <a:lnTo>
                    <a:pt x="1587" y="893"/>
                  </a:lnTo>
                  <a:lnTo>
                    <a:pt x="1590" y="892"/>
                  </a:lnTo>
                  <a:lnTo>
                    <a:pt x="1592" y="891"/>
                  </a:lnTo>
                  <a:lnTo>
                    <a:pt x="1595" y="890"/>
                  </a:lnTo>
                  <a:lnTo>
                    <a:pt x="1596" y="887"/>
                  </a:lnTo>
                  <a:lnTo>
                    <a:pt x="1598" y="886"/>
                  </a:lnTo>
                  <a:lnTo>
                    <a:pt x="1600" y="883"/>
                  </a:lnTo>
                  <a:lnTo>
                    <a:pt x="1601" y="881"/>
                  </a:lnTo>
                  <a:lnTo>
                    <a:pt x="1605" y="880"/>
                  </a:lnTo>
                  <a:lnTo>
                    <a:pt x="1608" y="877"/>
                  </a:lnTo>
                  <a:lnTo>
                    <a:pt x="1612" y="875"/>
                  </a:lnTo>
                  <a:lnTo>
                    <a:pt x="1614" y="872"/>
                  </a:lnTo>
                  <a:lnTo>
                    <a:pt x="1616" y="870"/>
                  </a:lnTo>
                  <a:lnTo>
                    <a:pt x="1616" y="867"/>
                  </a:lnTo>
                  <a:lnTo>
                    <a:pt x="1614" y="865"/>
                  </a:lnTo>
                  <a:lnTo>
                    <a:pt x="1612" y="861"/>
                  </a:lnTo>
                  <a:lnTo>
                    <a:pt x="1609" y="859"/>
                  </a:lnTo>
                  <a:lnTo>
                    <a:pt x="1607" y="857"/>
                  </a:lnTo>
                  <a:lnTo>
                    <a:pt x="1606" y="855"/>
                  </a:lnTo>
                  <a:lnTo>
                    <a:pt x="1603" y="852"/>
                  </a:lnTo>
                  <a:lnTo>
                    <a:pt x="1602" y="851"/>
                  </a:lnTo>
                  <a:lnTo>
                    <a:pt x="1602" y="849"/>
                  </a:lnTo>
                  <a:lnTo>
                    <a:pt x="1603" y="846"/>
                  </a:lnTo>
                  <a:lnTo>
                    <a:pt x="1607" y="842"/>
                  </a:lnTo>
                  <a:lnTo>
                    <a:pt x="1618" y="837"/>
                  </a:lnTo>
                  <a:lnTo>
                    <a:pt x="1631" y="835"/>
                  </a:lnTo>
                  <a:lnTo>
                    <a:pt x="1643" y="837"/>
                  </a:lnTo>
                  <a:lnTo>
                    <a:pt x="1647" y="841"/>
                  </a:lnTo>
                  <a:lnTo>
                    <a:pt x="1651" y="845"/>
                  </a:lnTo>
                  <a:lnTo>
                    <a:pt x="1653" y="849"/>
                  </a:lnTo>
                  <a:lnTo>
                    <a:pt x="1656" y="852"/>
                  </a:lnTo>
                  <a:lnTo>
                    <a:pt x="1659" y="856"/>
                  </a:lnTo>
                  <a:lnTo>
                    <a:pt x="1664" y="864"/>
                  </a:lnTo>
                  <a:lnTo>
                    <a:pt x="1674" y="867"/>
                  </a:lnTo>
                  <a:lnTo>
                    <a:pt x="1688" y="866"/>
                  </a:lnTo>
                  <a:lnTo>
                    <a:pt x="1689" y="865"/>
                  </a:lnTo>
                  <a:lnTo>
                    <a:pt x="1690" y="864"/>
                  </a:lnTo>
                  <a:lnTo>
                    <a:pt x="1693" y="862"/>
                  </a:lnTo>
                  <a:lnTo>
                    <a:pt x="1695" y="861"/>
                  </a:lnTo>
                  <a:lnTo>
                    <a:pt x="1697" y="859"/>
                  </a:lnTo>
                  <a:lnTo>
                    <a:pt x="1698" y="857"/>
                  </a:lnTo>
                  <a:lnTo>
                    <a:pt x="1699" y="856"/>
                  </a:lnTo>
                  <a:lnTo>
                    <a:pt x="1698" y="855"/>
                  </a:lnTo>
                  <a:lnTo>
                    <a:pt x="1695" y="854"/>
                  </a:lnTo>
                  <a:lnTo>
                    <a:pt x="1689" y="854"/>
                  </a:lnTo>
                  <a:lnTo>
                    <a:pt x="1685" y="852"/>
                  </a:lnTo>
                  <a:lnTo>
                    <a:pt x="1682" y="852"/>
                  </a:lnTo>
                  <a:lnTo>
                    <a:pt x="1679" y="851"/>
                  </a:lnTo>
                  <a:lnTo>
                    <a:pt x="1677" y="849"/>
                  </a:lnTo>
                  <a:lnTo>
                    <a:pt x="1674" y="846"/>
                  </a:lnTo>
                  <a:lnTo>
                    <a:pt x="1672" y="844"/>
                  </a:lnTo>
                  <a:lnTo>
                    <a:pt x="1669" y="842"/>
                  </a:lnTo>
                  <a:lnTo>
                    <a:pt x="1667" y="840"/>
                  </a:lnTo>
                  <a:lnTo>
                    <a:pt x="1664" y="835"/>
                  </a:lnTo>
                  <a:lnTo>
                    <a:pt x="1668" y="830"/>
                  </a:lnTo>
                  <a:lnTo>
                    <a:pt x="1673" y="825"/>
                  </a:lnTo>
                  <a:lnTo>
                    <a:pt x="1677" y="819"/>
                  </a:lnTo>
                  <a:lnTo>
                    <a:pt x="1678" y="816"/>
                  </a:lnTo>
                  <a:lnTo>
                    <a:pt x="1677" y="815"/>
                  </a:lnTo>
                  <a:lnTo>
                    <a:pt x="1676" y="814"/>
                  </a:lnTo>
                  <a:lnTo>
                    <a:pt x="1674" y="814"/>
                  </a:lnTo>
                  <a:lnTo>
                    <a:pt x="1672" y="814"/>
                  </a:lnTo>
                  <a:lnTo>
                    <a:pt x="1669" y="814"/>
                  </a:lnTo>
                  <a:lnTo>
                    <a:pt x="1666" y="814"/>
                  </a:lnTo>
                  <a:lnTo>
                    <a:pt x="1662" y="814"/>
                  </a:lnTo>
                  <a:lnTo>
                    <a:pt x="1659" y="815"/>
                  </a:lnTo>
                  <a:lnTo>
                    <a:pt x="1657" y="815"/>
                  </a:lnTo>
                  <a:lnTo>
                    <a:pt x="1656" y="815"/>
                  </a:lnTo>
                  <a:lnTo>
                    <a:pt x="1653" y="814"/>
                  </a:lnTo>
                  <a:lnTo>
                    <a:pt x="1651" y="814"/>
                  </a:lnTo>
                  <a:lnTo>
                    <a:pt x="1649" y="814"/>
                  </a:lnTo>
                  <a:lnTo>
                    <a:pt x="1648" y="814"/>
                  </a:lnTo>
                  <a:lnTo>
                    <a:pt x="1646" y="814"/>
                  </a:lnTo>
                  <a:lnTo>
                    <a:pt x="1644" y="815"/>
                  </a:lnTo>
                  <a:lnTo>
                    <a:pt x="1642" y="816"/>
                  </a:lnTo>
                  <a:lnTo>
                    <a:pt x="1641" y="816"/>
                  </a:lnTo>
                  <a:lnTo>
                    <a:pt x="1636" y="816"/>
                  </a:lnTo>
                  <a:lnTo>
                    <a:pt x="1631" y="815"/>
                  </a:lnTo>
                  <a:lnTo>
                    <a:pt x="1627" y="813"/>
                  </a:lnTo>
                  <a:lnTo>
                    <a:pt x="1624" y="809"/>
                  </a:lnTo>
                  <a:lnTo>
                    <a:pt x="1624" y="806"/>
                  </a:lnTo>
                  <a:lnTo>
                    <a:pt x="1624" y="804"/>
                  </a:lnTo>
                  <a:lnTo>
                    <a:pt x="1624" y="801"/>
                  </a:lnTo>
                  <a:lnTo>
                    <a:pt x="1624" y="799"/>
                  </a:lnTo>
                  <a:lnTo>
                    <a:pt x="1624" y="795"/>
                  </a:lnTo>
                  <a:lnTo>
                    <a:pt x="1626" y="794"/>
                  </a:lnTo>
                  <a:lnTo>
                    <a:pt x="1626" y="791"/>
                  </a:lnTo>
                  <a:lnTo>
                    <a:pt x="1624" y="789"/>
                  </a:lnTo>
                  <a:lnTo>
                    <a:pt x="1624" y="786"/>
                  </a:lnTo>
                  <a:lnTo>
                    <a:pt x="1624" y="785"/>
                  </a:lnTo>
                  <a:lnTo>
                    <a:pt x="1626" y="784"/>
                  </a:lnTo>
                  <a:lnTo>
                    <a:pt x="1628" y="783"/>
                  </a:lnTo>
                  <a:lnTo>
                    <a:pt x="1631" y="783"/>
                  </a:lnTo>
                  <a:lnTo>
                    <a:pt x="1634" y="783"/>
                  </a:lnTo>
                  <a:lnTo>
                    <a:pt x="1638" y="783"/>
                  </a:lnTo>
                  <a:lnTo>
                    <a:pt x="1641" y="783"/>
                  </a:lnTo>
                  <a:lnTo>
                    <a:pt x="1642" y="780"/>
                  </a:lnTo>
                  <a:lnTo>
                    <a:pt x="1642" y="779"/>
                  </a:lnTo>
                  <a:lnTo>
                    <a:pt x="1642" y="776"/>
                  </a:lnTo>
                  <a:lnTo>
                    <a:pt x="1642" y="775"/>
                  </a:lnTo>
                  <a:lnTo>
                    <a:pt x="1642" y="773"/>
                  </a:lnTo>
                  <a:lnTo>
                    <a:pt x="1642" y="771"/>
                  </a:lnTo>
                  <a:lnTo>
                    <a:pt x="1643" y="769"/>
                  </a:lnTo>
                  <a:lnTo>
                    <a:pt x="1646" y="768"/>
                  </a:lnTo>
                  <a:lnTo>
                    <a:pt x="1648" y="768"/>
                  </a:lnTo>
                  <a:lnTo>
                    <a:pt x="1652" y="768"/>
                  </a:lnTo>
                  <a:lnTo>
                    <a:pt x="1654" y="768"/>
                  </a:lnTo>
                  <a:lnTo>
                    <a:pt x="1657" y="769"/>
                  </a:lnTo>
                  <a:lnTo>
                    <a:pt x="1659" y="771"/>
                  </a:lnTo>
                  <a:lnTo>
                    <a:pt x="1662" y="774"/>
                  </a:lnTo>
                  <a:lnTo>
                    <a:pt x="1664" y="775"/>
                  </a:lnTo>
                  <a:lnTo>
                    <a:pt x="1676" y="776"/>
                  </a:lnTo>
                  <a:lnTo>
                    <a:pt x="1685" y="778"/>
                  </a:lnTo>
                  <a:lnTo>
                    <a:pt x="1698" y="779"/>
                  </a:lnTo>
                  <a:lnTo>
                    <a:pt x="1710" y="780"/>
                  </a:lnTo>
                  <a:lnTo>
                    <a:pt x="1714" y="779"/>
                  </a:lnTo>
                  <a:lnTo>
                    <a:pt x="1715" y="776"/>
                  </a:lnTo>
                  <a:lnTo>
                    <a:pt x="1715" y="775"/>
                  </a:lnTo>
                  <a:lnTo>
                    <a:pt x="1714" y="773"/>
                  </a:lnTo>
                  <a:lnTo>
                    <a:pt x="1712" y="771"/>
                  </a:lnTo>
                  <a:lnTo>
                    <a:pt x="1708" y="769"/>
                  </a:lnTo>
                  <a:lnTo>
                    <a:pt x="1699" y="768"/>
                  </a:lnTo>
                  <a:lnTo>
                    <a:pt x="1688" y="769"/>
                  </a:lnTo>
                  <a:lnTo>
                    <a:pt x="1677" y="769"/>
                  </a:lnTo>
                  <a:lnTo>
                    <a:pt x="1677" y="769"/>
                  </a:lnTo>
                  <a:lnTo>
                    <a:pt x="1676" y="770"/>
                  </a:lnTo>
                  <a:lnTo>
                    <a:pt x="1673" y="770"/>
                  </a:lnTo>
                  <a:lnTo>
                    <a:pt x="1672" y="770"/>
                  </a:lnTo>
                  <a:lnTo>
                    <a:pt x="1669" y="770"/>
                  </a:lnTo>
                  <a:lnTo>
                    <a:pt x="1669" y="770"/>
                  </a:lnTo>
                  <a:lnTo>
                    <a:pt x="1669" y="769"/>
                  </a:lnTo>
                  <a:lnTo>
                    <a:pt x="1671" y="765"/>
                  </a:lnTo>
                  <a:lnTo>
                    <a:pt x="1672" y="763"/>
                  </a:lnTo>
                  <a:lnTo>
                    <a:pt x="1672" y="760"/>
                  </a:lnTo>
                  <a:lnTo>
                    <a:pt x="1672" y="757"/>
                  </a:lnTo>
                  <a:lnTo>
                    <a:pt x="1668" y="757"/>
                  </a:lnTo>
                  <a:lnTo>
                    <a:pt x="1666" y="758"/>
                  </a:lnTo>
                  <a:lnTo>
                    <a:pt x="1663" y="759"/>
                  </a:lnTo>
                  <a:lnTo>
                    <a:pt x="1662" y="762"/>
                  </a:lnTo>
                  <a:lnTo>
                    <a:pt x="1659" y="763"/>
                  </a:lnTo>
                  <a:lnTo>
                    <a:pt x="1657" y="763"/>
                  </a:lnTo>
                  <a:lnTo>
                    <a:pt x="1654" y="763"/>
                  </a:lnTo>
                  <a:lnTo>
                    <a:pt x="1652" y="762"/>
                  </a:lnTo>
                  <a:lnTo>
                    <a:pt x="1648" y="762"/>
                  </a:lnTo>
                  <a:lnTo>
                    <a:pt x="1646" y="762"/>
                  </a:lnTo>
                  <a:lnTo>
                    <a:pt x="1642" y="764"/>
                  </a:lnTo>
                  <a:lnTo>
                    <a:pt x="1638" y="767"/>
                  </a:lnTo>
                  <a:lnTo>
                    <a:pt x="1637" y="769"/>
                  </a:lnTo>
                  <a:lnTo>
                    <a:pt x="1634" y="771"/>
                  </a:lnTo>
                  <a:lnTo>
                    <a:pt x="1634" y="775"/>
                  </a:lnTo>
                  <a:lnTo>
                    <a:pt x="1633" y="778"/>
                  </a:lnTo>
                  <a:lnTo>
                    <a:pt x="1631" y="775"/>
                  </a:lnTo>
                  <a:lnTo>
                    <a:pt x="1629" y="774"/>
                  </a:lnTo>
                  <a:lnTo>
                    <a:pt x="1629" y="771"/>
                  </a:lnTo>
                  <a:lnTo>
                    <a:pt x="1628" y="770"/>
                  </a:lnTo>
                  <a:lnTo>
                    <a:pt x="1627" y="768"/>
                  </a:lnTo>
                  <a:lnTo>
                    <a:pt x="1624" y="767"/>
                  </a:lnTo>
                  <a:lnTo>
                    <a:pt x="1621" y="768"/>
                  </a:lnTo>
                  <a:lnTo>
                    <a:pt x="1619" y="773"/>
                  </a:lnTo>
                  <a:lnTo>
                    <a:pt x="1618" y="779"/>
                  </a:lnTo>
                  <a:lnTo>
                    <a:pt x="1617" y="784"/>
                  </a:lnTo>
                  <a:lnTo>
                    <a:pt x="1617" y="788"/>
                  </a:lnTo>
                  <a:lnTo>
                    <a:pt x="1618" y="789"/>
                  </a:lnTo>
                  <a:lnTo>
                    <a:pt x="1618" y="791"/>
                  </a:lnTo>
                  <a:lnTo>
                    <a:pt x="1618" y="794"/>
                  </a:lnTo>
                  <a:lnTo>
                    <a:pt x="1618" y="796"/>
                  </a:lnTo>
                  <a:lnTo>
                    <a:pt x="1617" y="799"/>
                  </a:lnTo>
                  <a:lnTo>
                    <a:pt x="1614" y="801"/>
                  </a:lnTo>
                  <a:lnTo>
                    <a:pt x="1612" y="803"/>
                  </a:lnTo>
                  <a:lnTo>
                    <a:pt x="1609" y="806"/>
                  </a:lnTo>
                  <a:lnTo>
                    <a:pt x="1606" y="808"/>
                  </a:lnTo>
                  <a:lnTo>
                    <a:pt x="1602" y="809"/>
                  </a:lnTo>
                  <a:lnTo>
                    <a:pt x="1600" y="809"/>
                  </a:lnTo>
                  <a:lnTo>
                    <a:pt x="1597" y="809"/>
                  </a:lnTo>
                  <a:lnTo>
                    <a:pt x="1596" y="808"/>
                  </a:lnTo>
                  <a:lnTo>
                    <a:pt x="1595" y="806"/>
                  </a:lnTo>
                  <a:lnTo>
                    <a:pt x="1595" y="804"/>
                  </a:lnTo>
                  <a:lnTo>
                    <a:pt x="1593" y="803"/>
                  </a:lnTo>
                  <a:lnTo>
                    <a:pt x="1591" y="801"/>
                  </a:lnTo>
                  <a:lnTo>
                    <a:pt x="1588" y="801"/>
                  </a:lnTo>
                  <a:lnTo>
                    <a:pt x="1588" y="803"/>
                  </a:lnTo>
                  <a:lnTo>
                    <a:pt x="1588" y="804"/>
                  </a:lnTo>
                  <a:lnTo>
                    <a:pt x="1588" y="806"/>
                  </a:lnTo>
                  <a:lnTo>
                    <a:pt x="1590" y="808"/>
                  </a:lnTo>
                  <a:lnTo>
                    <a:pt x="1590" y="810"/>
                  </a:lnTo>
                  <a:lnTo>
                    <a:pt x="1588" y="811"/>
                  </a:lnTo>
                  <a:lnTo>
                    <a:pt x="1585" y="813"/>
                  </a:lnTo>
                  <a:lnTo>
                    <a:pt x="1582" y="811"/>
                  </a:lnTo>
                  <a:lnTo>
                    <a:pt x="1578" y="810"/>
                  </a:lnTo>
                  <a:lnTo>
                    <a:pt x="1576" y="809"/>
                  </a:lnTo>
                  <a:lnTo>
                    <a:pt x="1575" y="808"/>
                  </a:lnTo>
                  <a:lnTo>
                    <a:pt x="1573" y="806"/>
                  </a:lnTo>
                  <a:lnTo>
                    <a:pt x="1572" y="805"/>
                  </a:lnTo>
                  <a:lnTo>
                    <a:pt x="1571" y="805"/>
                  </a:lnTo>
                  <a:lnTo>
                    <a:pt x="1570" y="806"/>
                  </a:lnTo>
                  <a:lnTo>
                    <a:pt x="1568" y="808"/>
                  </a:lnTo>
                  <a:lnTo>
                    <a:pt x="1568" y="810"/>
                  </a:lnTo>
                  <a:lnTo>
                    <a:pt x="1567" y="811"/>
                  </a:lnTo>
                  <a:lnTo>
                    <a:pt x="1566" y="814"/>
                  </a:lnTo>
                  <a:lnTo>
                    <a:pt x="1565" y="816"/>
                  </a:lnTo>
                  <a:lnTo>
                    <a:pt x="1562" y="818"/>
                  </a:lnTo>
                  <a:lnTo>
                    <a:pt x="1558" y="819"/>
                  </a:lnTo>
                  <a:lnTo>
                    <a:pt x="1555" y="819"/>
                  </a:lnTo>
                  <a:lnTo>
                    <a:pt x="1548" y="819"/>
                  </a:lnTo>
                  <a:lnTo>
                    <a:pt x="1540" y="819"/>
                  </a:lnTo>
                  <a:lnTo>
                    <a:pt x="1531" y="818"/>
                  </a:lnTo>
                  <a:lnTo>
                    <a:pt x="1524" y="816"/>
                  </a:lnTo>
                  <a:lnTo>
                    <a:pt x="1520" y="813"/>
                  </a:lnTo>
                  <a:lnTo>
                    <a:pt x="1519" y="809"/>
                  </a:lnTo>
                  <a:lnTo>
                    <a:pt x="1520" y="806"/>
                  </a:lnTo>
                  <a:lnTo>
                    <a:pt x="1522" y="805"/>
                  </a:lnTo>
                  <a:lnTo>
                    <a:pt x="1526" y="804"/>
                  </a:lnTo>
                  <a:lnTo>
                    <a:pt x="1530" y="801"/>
                  </a:lnTo>
                  <a:lnTo>
                    <a:pt x="1532" y="800"/>
                  </a:lnTo>
                  <a:lnTo>
                    <a:pt x="1535" y="798"/>
                  </a:lnTo>
                  <a:lnTo>
                    <a:pt x="1536" y="795"/>
                  </a:lnTo>
                  <a:lnTo>
                    <a:pt x="1536" y="793"/>
                  </a:lnTo>
                  <a:lnTo>
                    <a:pt x="1535" y="793"/>
                  </a:lnTo>
                  <a:lnTo>
                    <a:pt x="1533" y="794"/>
                  </a:lnTo>
                  <a:lnTo>
                    <a:pt x="1532" y="795"/>
                  </a:lnTo>
                  <a:lnTo>
                    <a:pt x="1531" y="795"/>
                  </a:lnTo>
                  <a:lnTo>
                    <a:pt x="1529" y="795"/>
                  </a:lnTo>
                  <a:lnTo>
                    <a:pt x="1527" y="795"/>
                  </a:lnTo>
                  <a:lnTo>
                    <a:pt x="1526" y="795"/>
                  </a:lnTo>
                  <a:lnTo>
                    <a:pt x="1525" y="794"/>
                  </a:lnTo>
                  <a:lnTo>
                    <a:pt x="1524" y="793"/>
                  </a:lnTo>
                  <a:lnTo>
                    <a:pt x="1510" y="793"/>
                  </a:lnTo>
                  <a:lnTo>
                    <a:pt x="1509" y="791"/>
                  </a:lnTo>
                  <a:lnTo>
                    <a:pt x="1509" y="789"/>
                  </a:lnTo>
                  <a:lnTo>
                    <a:pt x="1510" y="786"/>
                  </a:lnTo>
                  <a:lnTo>
                    <a:pt x="1511" y="785"/>
                  </a:lnTo>
                  <a:lnTo>
                    <a:pt x="1512" y="783"/>
                  </a:lnTo>
                  <a:lnTo>
                    <a:pt x="1514" y="780"/>
                  </a:lnTo>
                  <a:lnTo>
                    <a:pt x="1515" y="779"/>
                  </a:lnTo>
                  <a:lnTo>
                    <a:pt x="1515" y="776"/>
                  </a:lnTo>
                  <a:lnTo>
                    <a:pt x="1514" y="775"/>
                  </a:lnTo>
                  <a:lnTo>
                    <a:pt x="1510" y="774"/>
                  </a:lnTo>
                  <a:lnTo>
                    <a:pt x="1509" y="773"/>
                  </a:lnTo>
                  <a:lnTo>
                    <a:pt x="1507" y="770"/>
                  </a:lnTo>
                  <a:lnTo>
                    <a:pt x="1509" y="769"/>
                  </a:lnTo>
                  <a:lnTo>
                    <a:pt x="1510" y="768"/>
                  </a:lnTo>
                  <a:lnTo>
                    <a:pt x="1511" y="765"/>
                  </a:lnTo>
                  <a:lnTo>
                    <a:pt x="1514" y="764"/>
                  </a:lnTo>
                  <a:lnTo>
                    <a:pt x="1516" y="762"/>
                  </a:lnTo>
                  <a:lnTo>
                    <a:pt x="1522" y="757"/>
                  </a:lnTo>
                  <a:lnTo>
                    <a:pt x="1530" y="754"/>
                  </a:lnTo>
                  <a:lnTo>
                    <a:pt x="1538" y="754"/>
                  </a:lnTo>
                  <a:lnTo>
                    <a:pt x="1543" y="753"/>
                  </a:lnTo>
                  <a:lnTo>
                    <a:pt x="1547" y="752"/>
                  </a:lnTo>
                  <a:lnTo>
                    <a:pt x="1548" y="750"/>
                  </a:lnTo>
                  <a:lnTo>
                    <a:pt x="1550" y="749"/>
                  </a:lnTo>
                  <a:lnTo>
                    <a:pt x="1548" y="747"/>
                  </a:lnTo>
                  <a:lnTo>
                    <a:pt x="1547" y="745"/>
                  </a:lnTo>
                  <a:lnTo>
                    <a:pt x="1546" y="744"/>
                  </a:lnTo>
                  <a:lnTo>
                    <a:pt x="1543" y="743"/>
                  </a:lnTo>
                  <a:lnTo>
                    <a:pt x="1541" y="742"/>
                  </a:lnTo>
                  <a:lnTo>
                    <a:pt x="1538" y="740"/>
                  </a:lnTo>
                  <a:lnTo>
                    <a:pt x="1530" y="738"/>
                  </a:lnTo>
                  <a:lnTo>
                    <a:pt x="1522" y="739"/>
                  </a:lnTo>
                  <a:lnTo>
                    <a:pt x="1514" y="742"/>
                  </a:lnTo>
                  <a:lnTo>
                    <a:pt x="1502" y="745"/>
                  </a:lnTo>
                  <a:lnTo>
                    <a:pt x="1487" y="745"/>
                  </a:lnTo>
                  <a:lnTo>
                    <a:pt x="1485" y="744"/>
                  </a:lnTo>
                  <a:lnTo>
                    <a:pt x="1484" y="744"/>
                  </a:lnTo>
                  <a:lnTo>
                    <a:pt x="1484" y="743"/>
                  </a:lnTo>
                  <a:lnTo>
                    <a:pt x="1484" y="742"/>
                  </a:lnTo>
                  <a:lnTo>
                    <a:pt x="1485" y="740"/>
                  </a:lnTo>
                  <a:lnTo>
                    <a:pt x="1486" y="739"/>
                  </a:lnTo>
                  <a:lnTo>
                    <a:pt x="1490" y="738"/>
                  </a:lnTo>
                  <a:lnTo>
                    <a:pt x="1492" y="738"/>
                  </a:lnTo>
                  <a:lnTo>
                    <a:pt x="1496" y="737"/>
                  </a:lnTo>
                  <a:lnTo>
                    <a:pt x="1500" y="735"/>
                  </a:lnTo>
                  <a:lnTo>
                    <a:pt x="1501" y="734"/>
                  </a:lnTo>
                  <a:lnTo>
                    <a:pt x="1504" y="732"/>
                  </a:lnTo>
                  <a:lnTo>
                    <a:pt x="1505" y="730"/>
                  </a:lnTo>
                  <a:lnTo>
                    <a:pt x="1506" y="729"/>
                  </a:lnTo>
                  <a:lnTo>
                    <a:pt x="1505" y="728"/>
                  </a:lnTo>
                  <a:lnTo>
                    <a:pt x="1502" y="728"/>
                  </a:lnTo>
                  <a:lnTo>
                    <a:pt x="1499" y="729"/>
                  </a:lnTo>
                  <a:lnTo>
                    <a:pt x="1496" y="729"/>
                  </a:lnTo>
                  <a:lnTo>
                    <a:pt x="1492" y="730"/>
                  </a:lnTo>
                  <a:lnTo>
                    <a:pt x="1490" y="730"/>
                  </a:lnTo>
                  <a:lnTo>
                    <a:pt x="1487" y="730"/>
                  </a:lnTo>
                  <a:lnTo>
                    <a:pt x="1484" y="729"/>
                  </a:lnTo>
                  <a:lnTo>
                    <a:pt x="1480" y="729"/>
                  </a:lnTo>
                  <a:lnTo>
                    <a:pt x="1477" y="728"/>
                  </a:lnTo>
                  <a:lnTo>
                    <a:pt x="1475" y="727"/>
                  </a:lnTo>
                  <a:lnTo>
                    <a:pt x="1474" y="724"/>
                  </a:lnTo>
                  <a:lnTo>
                    <a:pt x="1474" y="723"/>
                  </a:lnTo>
                  <a:lnTo>
                    <a:pt x="1474" y="721"/>
                  </a:lnTo>
                  <a:lnTo>
                    <a:pt x="1475" y="718"/>
                  </a:lnTo>
                  <a:lnTo>
                    <a:pt x="1477" y="717"/>
                  </a:lnTo>
                  <a:lnTo>
                    <a:pt x="1479" y="714"/>
                  </a:lnTo>
                  <a:lnTo>
                    <a:pt x="1479" y="712"/>
                  </a:lnTo>
                  <a:lnTo>
                    <a:pt x="1479" y="711"/>
                  </a:lnTo>
                  <a:lnTo>
                    <a:pt x="1479" y="708"/>
                  </a:lnTo>
                  <a:lnTo>
                    <a:pt x="1479" y="707"/>
                  </a:lnTo>
                  <a:lnTo>
                    <a:pt x="1480" y="704"/>
                  </a:lnTo>
                  <a:lnTo>
                    <a:pt x="1481" y="703"/>
                  </a:lnTo>
                  <a:lnTo>
                    <a:pt x="1485" y="701"/>
                  </a:lnTo>
                  <a:lnTo>
                    <a:pt x="1486" y="701"/>
                  </a:lnTo>
                  <a:lnTo>
                    <a:pt x="1489" y="701"/>
                  </a:lnTo>
                  <a:lnTo>
                    <a:pt x="1492" y="701"/>
                  </a:lnTo>
                  <a:lnTo>
                    <a:pt x="1495" y="701"/>
                  </a:lnTo>
                  <a:lnTo>
                    <a:pt x="1496" y="699"/>
                  </a:lnTo>
                  <a:lnTo>
                    <a:pt x="1497" y="698"/>
                  </a:lnTo>
                  <a:lnTo>
                    <a:pt x="1497" y="697"/>
                  </a:lnTo>
                  <a:lnTo>
                    <a:pt x="1497" y="696"/>
                  </a:lnTo>
                  <a:lnTo>
                    <a:pt x="1495" y="694"/>
                  </a:lnTo>
                  <a:lnTo>
                    <a:pt x="1494" y="694"/>
                  </a:lnTo>
                  <a:lnTo>
                    <a:pt x="1491" y="693"/>
                  </a:lnTo>
                  <a:lnTo>
                    <a:pt x="1490" y="693"/>
                  </a:lnTo>
                  <a:lnTo>
                    <a:pt x="1487" y="692"/>
                  </a:lnTo>
                  <a:lnTo>
                    <a:pt x="1486" y="691"/>
                  </a:lnTo>
                  <a:lnTo>
                    <a:pt x="1486" y="689"/>
                  </a:lnTo>
                  <a:lnTo>
                    <a:pt x="1486" y="688"/>
                  </a:lnTo>
                  <a:lnTo>
                    <a:pt x="1487" y="687"/>
                  </a:lnTo>
                  <a:lnTo>
                    <a:pt x="1487" y="684"/>
                  </a:lnTo>
                  <a:lnTo>
                    <a:pt x="1487" y="683"/>
                  </a:lnTo>
                  <a:lnTo>
                    <a:pt x="1486" y="682"/>
                  </a:lnTo>
                  <a:lnTo>
                    <a:pt x="1485" y="679"/>
                  </a:lnTo>
                  <a:lnTo>
                    <a:pt x="1485" y="678"/>
                  </a:lnTo>
                  <a:lnTo>
                    <a:pt x="1486" y="676"/>
                  </a:lnTo>
                  <a:lnTo>
                    <a:pt x="1487" y="674"/>
                  </a:lnTo>
                  <a:lnTo>
                    <a:pt x="1489" y="673"/>
                  </a:lnTo>
                  <a:lnTo>
                    <a:pt x="1492" y="672"/>
                  </a:lnTo>
                  <a:lnTo>
                    <a:pt x="1495" y="672"/>
                  </a:lnTo>
                  <a:lnTo>
                    <a:pt x="1497" y="673"/>
                  </a:lnTo>
                  <a:lnTo>
                    <a:pt x="1500" y="674"/>
                  </a:lnTo>
                  <a:lnTo>
                    <a:pt x="1502" y="674"/>
                  </a:lnTo>
                  <a:lnTo>
                    <a:pt x="1505" y="674"/>
                  </a:lnTo>
                  <a:lnTo>
                    <a:pt x="1506" y="674"/>
                  </a:lnTo>
                  <a:lnTo>
                    <a:pt x="1507" y="672"/>
                  </a:lnTo>
                  <a:lnTo>
                    <a:pt x="1509" y="671"/>
                  </a:lnTo>
                  <a:lnTo>
                    <a:pt x="1507" y="670"/>
                  </a:lnTo>
                  <a:lnTo>
                    <a:pt x="1506" y="668"/>
                  </a:lnTo>
                  <a:lnTo>
                    <a:pt x="1502" y="667"/>
                  </a:lnTo>
                  <a:lnTo>
                    <a:pt x="1500" y="667"/>
                  </a:lnTo>
                  <a:lnTo>
                    <a:pt x="1499" y="665"/>
                  </a:lnTo>
                  <a:lnTo>
                    <a:pt x="1497" y="662"/>
                  </a:lnTo>
                  <a:lnTo>
                    <a:pt x="1499" y="660"/>
                  </a:lnTo>
                  <a:lnTo>
                    <a:pt x="1500" y="656"/>
                  </a:lnTo>
                  <a:lnTo>
                    <a:pt x="1502" y="653"/>
                  </a:lnTo>
                  <a:lnTo>
                    <a:pt x="1506" y="651"/>
                  </a:lnTo>
                  <a:lnTo>
                    <a:pt x="1510" y="650"/>
                  </a:lnTo>
                  <a:lnTo>
                    <a:pt x="1514" y="648"/>
                  </a:lnTo>
                  <a:lnTo>
                    <a:pt x="1519" y="648"/>
                  </a:lnTo>
                  <a:lnTo>
                    <a:pt x="1521" y="650"/>
                  </a:lnTo>
                  <a:lnTo>
                    <a:pt x="1524" y="650"/>
                  </a:lnTo>
                  <a:lnTo>
                    <a:pt x="1525" y="648"/>
                  </a:lnTo>
                  <a:lnTo>
                    <a:pt x="1526" y="648"/>
                  </a:lnTo>
                  <a:lnTo>
                    <a:pt x="1526" y="647"/>
                  </a:lnTo>
                  <a:lnTo>
                    <a:pt x="1526" y="646"/>
                  </a:lnTo>
                  <a:lnTo>
                    <a:pt x="1526" y="645"/>
                  </a:lnTo>
                  <a:lnTo>
                    <a:pt x="1526" y="643"/>
                  </a:lnTo>
                  <a:lnTo>
                    <a:pt x="1529" y="642"/>
                  </a:lnTo>
                  <a:lnTo>
                    <a:pt x="1531" y="641"/>
                  </a:lnTo>
                  <a:lnTo>
                    <a:pt x="1533" y="641"/>
                  </a:lnTo>
                  <a:lnTo>
                    <a:pt x="1537" y="641"/>
                  </a:lnTo>
                  <a:lnTo>
                    <a:pt x="1538" y="641"/>
                  </a:lnTo>
                  <a:lnTo>
                    <a:pt x="1538" y="638"/>
                  </a:lnTo>
                  <a:lnTo>
                    <a:pt x="1535" y="637"/>
                  </a:lnTo>
                  <a:lnTo>
                    <a:pt x="1529" y="636"/>
                  </a:lnTo>
                  <a:lnTo>
                    <a:pt x="1521" y="636"/>
                  </a:lnTo>
                  <a:lnTo>
                    <a:pt x="1515" y="636"/>
                  </a:lnTo>
                  <a:lnTo>
                    <a:pt x="1510" y="636"/>
                  </a:lnTo>
                  <a:lnTo>
                    <a:pt x="1509" y="635"/>
                  </a:lnTo>
                  <a:lnTo>
                    <a:pt x="1507" y="635"/>
                  </a:lnTo>
                  <a:lnTo>
                    <a:pt x="1507" y="632"/>
                  </a:lnTo>
                  <a:lnTo>
                    <a:pt x="1509" y="631"/>
                  </a:lnTo>
                  <a:lnTo>
                    <a:pt x="1511" y="630"/>
                  </a:lnTo>
                  <a:lnTo>
                    <a:pt x="1514" y="627"/>
                  </a:lnTo>
                  <a:lnTo>
                    <a:pt x="1515" y="626"/>
                  </a:lnTo>
                  <a:lnTo>
                    <a:pt x="1519" y="626"/>
                  </a:lnTo>
                  <a:lnTo>
                    <a:pt x="1521" y="625"/>
                  </a:lnTo>
                  <a:lnTo>
                    <a:pt x="1525" y="625"/>
                  </a:lnTo>
                  <a:lnTo>
                    <a:pt x="1529" y="625"/>
                  </a:lnTo>
                  <a:lnTo>
                    <a:pt x="1540" y="623"/>
                  </a:lnTo>
                  <a:lnTo>
                    <a:pt x="1547" y="625"/>
                  </a:lnTo>
                  <a:lnTo>
                    <a:pt x="1555" y="627"/>
                  </a:lnTo>
                  <a:lnTo>
                    <a:pt x="1557" y="631"/>
                  </a:lnTo>
                  <a:lnTo>
                    <a:pt x="1558" y="633"/>
                  </a:lnTo>
                  <a:lnTo>
                    <a:pt x="1558" y="636"/>
                  </a:lnTo>
                  <a:lnTo>
                    <a:pt x="1558" y="640"/>
                  </a:lnTo>
                  <a:lnTo>
                    <a:pt x="1557" y="642"/>
                  </a:lnTo>
                  <a:lnTo>
                    <a:pt x="1557" y="646"/>
                  </a:lnTo>
                  <a:lnTo>
                    <a:pt x="1560" y="650"/>
                  </a:lnTo>
                  <a:lnTo>
                    <a:pt x="1562" y="652"/>
                  </a:lnTo>
                  <a:lnTo>
                    <a:pt x="1566" y="653"/>
                  </a:lnTo>
                  <a:lnTo>
                    <a:pt x="1568" y="656"/>
                  </a:lnTo>
                  <a:lnTo>
                    <a:pt x="1571" y="660"/>
                  </a:lnTo>
                  <a:lnTo>
                    <a:pt x="1571" y="661"/>
                  </a:lnTo>
                  <a:lnTo>
                    <a:pt x="1572" y="663"/>
                  </a:lnTo>
                  <a:lnTo>
                    <a:pt x="1573" y="666"/>
                  </a:lnTo>
                  <a:lnTo>
                    <a:pt x="1575" y="668"/>
                  </a:lnTo>
                  <a:lnTo>
                    <a:pt x="1576" y="671"/>
                  </a:lnTo>
                  <a:lnTo>
                    <a:pt x="1578" y="672"/>
                  </a:lnTo>
                  <a:lnTo>
                    <a:pt x="1581" y="672"/>
                  </a:lnTo>
                  <a:lnTo>
                    <a:pt x="1582" y="672"/>
                  </a:lnTo>
                  <a:lnTo>
                    <a:pt x="1585" y="672"/>
                  </a:lnTo>
                  <a:lnTo>
                    <a:pt x="1587" y="671"/>
                  </a:lnTo>
                  <a:lnTo>
                    <a:pt x="1590" y="671"/>
                  </a:lnTo>
                  <a:lnTo>
                    <a:pt x="1591" y="672"/>
                  </a:lnTo>
                  <a:lnTo>
                    <a:pt x="1602" y="672"/>
                  </a:lnTo>
                  <a:lnTo>
                    <a:pt x="1603" y="672"/>
                  </a:lnTo>
                  <a:lnTo>
                    <a:pt x="1605" y="673"/>
                  </a:lnTo>
                  <a:lnTo>
                    <a:pt x="1606" y="674"/>
                  </a:lnTo>
                  <a:lnTo>
                    <a:pt x="1607" y="676"/>
                  </a:lnTo>
                  <a:lnTo>
                    <a:pt x="1607" y="678"/>
                  </a:lnTo>
                  <a:lnTo>
                    <a:pt x="1607" y="681"/>
                  </a:lnTo>
                  <a:lnTo>
                    <a:pt x="1606" y="682"/>
                  </a:lnTo>
                  <a:lnTo>
                    <a:pt x="1605" y="683"/>
                  </a:lnTo>
                  <a:lnTo>
                    <a:pt x="1603" y="686"/>
                  </a:lnTo>
                  <a:lnTo>
                    <a:pt x="1602" y="688"/>
                  </a:lnTo>
                  <a:lnTo>
                    <a:pt x="1602" y="691"/>
                  </a:lnTo>
                  <a:lnTo>
                    <a:pt x="1602" y="693"/>
                  </a:lnTo>
                  <a:lnTo>
                    <a:pt x="1605" y="694"/>
                  </a:lnTo>
                  <a:lnTo>
                    <a:pt x="1607" y="697"/>
                  </a:lnTo>
                  <a:lnTo>
                    <a:pt x="1609" y="698"/>
                  </a:lnTo>
                  <a:lnTo>
                    <a:pt x="1612" y="701"/>
                  </a:lnTo>
                  <a:lnTo>
                    <a:pt x="1614" y="701"/>
                  </a:lnTo>
                  <a:lnTo>
                    <a:pt x="1617" y="701"/>
                  </a:lnTo>
                  <a:lnTo>
                    <a:pt x="1618" y="699"/>
                  </a:lnTo>
                  <a:lnTo>
                    <a:pt x="1618" y="698"/>
                  </a:lnTo>
                  <a:lnTo>
                    <a:pt x="1618" y="696"/>
                  </a:lnTo>
                  <a:lnTo>
                    <a:pt x="1617" y="693"/>
                  </a:lnTo>
                  <a:lnTo>
                    <a:pt x="1613" y="691"/>
                  </a:lnTo>
                  <a:lnTo>
                    <a:pt x="1612" y="688"/>
                  </a:lnTo>
                  <a:lnTo>
                    <a:pt x="1611" y="684"/>
                  </a:lnTo>
                  <a:lnTo>
                    <a:pt x="1612" y="681"/>
                  </a:lnTo>
                  <a:lnTo>
                    <a:pt x="1616" y="678"/>
                  </a:lnTo>
                  <a:lnTo>
                    <a:pt x="1619" y="677"/>
                  </a:lnTo>
                  <a:lnTo>
                    <a:pt x="1622" y="677"/>
                  </a:lnTo>
                  <a:lnTo>
                    <a:pt x="1626" y="678"/>
                  </a:lnTo>
                  <a:lnTo>
                    <a:pt x="1628" y="679"/>
                  </a:lnTo>
                  <a:lnTo>
                    <a:pt x="1629" y="682"/>
                  </a:lnTo>
                  <a:lnTo>
                    <a:pt x="1631" y="683"/>
                  </a:lnTo>
                  <a:lnTo>
                    <a:pt x="1631" y="687"/>
                  </a:lnTo>
                  <a:lnTo>
                    <a:pt x="1631" y="689"/>
                  </a:lnTo>
                  <a:lnTo>
                    <a:pt x="1631" y="692"/>
                  </a:lnTo>
                  <a:lnTo>
                    <a:pt x="1631" y="693"/>
                  </a:lnTo>
                  <a:lnTo>
                    <a:pt x="1628" y="696"/>
                  </a:lnTo>
                  <a:lnTo>
                    <a:pt x="1628" y="697"/>
                  </a:lnTo>
                  <a:lnTo>
                    <a:pt x="1629" y="698"/>
                  </a:lnTo>
                  <a:lnTo>
                    <a:pt x="1631" y="698"/>
                  </a:lnTo>
                  <a:lnTo>
                    <a:pt x="1632" y="699"/>
                  </a:lnTo>
                  <a:lnTo>
                    <a:pt x="1632" y="701"/>
                  </a:lnTo>
                  <a:lnTo>
                    <a:pt x="1633" y="701"/>
                  </a:lnTo>
                  <a:lnTo>
                    <a:pt x="1632" y="706"/>
                  </a:lnTo>
                  <a:lnTo>
                    <a:pt x="1632" y="712"/>
                  </a:lnTo>
                  <a:lnTo>
                    <a:pt x="1631" y="718"/>
                  </a:lnTo>
                  <a:lnTo>
                    <a:pt x="1632" y="723"/>
                  </a:lnTo>
                  <a:lnTo>
                    <a:pt x="1636" y="724"/>
                  </a:lnTo>
                  <a:lnTo>
                    <a:pt x="1644" y="725"/>
                  </a:lnTo>
                  <a:lnTo>
                    <a:pt x="1653" y="727"/>
                  </a:lnTo>
                  <a:lnTo>
                    <a:pt x="1662" y="728"/>
                  </a:lnTo>
                  <a:lnTo>
                    <a:pt x="1663" y="728"/>
                  </a:lnTo>
                  <a:lnTo>
                    <a:pt x="1664" y="729"/>
                  </a:lnTo>
                  <a:lnTo>
                    <a:pt x="1667" y="730"/>
                  </a:lnTo>
                  <a:lnTo>
                    <a:pt x="1668" y="730"/>
                  </a:lnTo>
                  <a:lnTo>
                    <a:pt x="1671" y="732"/>
                  </a:lnTo>
                  <a:lnTo>
                    <a:pt x="1672" y="732"/>
                  </a:lnTo>
                  <a:lnTo>
                    <a:pt x="1673" y="732"/>
                  </a:lnTo>
                  <a:lnTo>
                    <a:pt x="1674" y="732"/>
                  </a:lnTo>
                  <a:lnTo>
                    <a:pt x="1673" y="732"/>
                  </a:lnTo>
                  <a:lnTo>
                    <a:pt x="1672" y="730"/>
                  </a:lnTo>
                  <a:lnTo>
                    <a:pt x="1669" y="728"/>
                  </a:lnTo>
                  <a:lnTo>
                    <a:pt x="1667" y="727"/>
                  </a:lnTo>
                  <a:lnTo>
                    <a:pt x="1666" y="724"/>
                  </a:lnTo>
                  <a:lnTo>
                    <a:pt x="1664" y="722"/>
                  </a:lnTo>
                  <a:lnTo>
                    <a:pt x="1663" y="721"/>
                  </a:lnTo>
                  <a:lnTo>
                    <a:pt x="1661" y="718"/>
                  </a:lnTo>
                  <a:lnTo>
                    <a:pt x="1659" y="717"/>
                  </a:lnTo>
                  <a:lnTo>
                    <a:pt x="1657" y="714"/>
                  </a:lnTo>
                  <a:lnTo>
                    <a:pt x="1653" y="714"/>
                  </a:lnTo>
                  <a:lnTo>
                    <a:pt x="1649" y="713"/>
                  </a:lnTo>
                  <a:lnTo>
                    <a:pt x="1648" y="711"/>
                  </a:lnTo>
                  <a:lnTo>
                    <a:pt x="1646" y="708"/>
                  </a:lnTo>
                  <a:lnTo>
                    <a:pt x="1646" y="706"/>
                  </a:lnTo>
                  <a:lnTo>
                    <a:pt x="1646" y="703"/>
                  </a:lnTo>
                  <a:lnTo>
                    <a:pt x="1646" y="701"/>
                  </a:lnTo>
                  <a:lnTo>
                    <a:pt x="1646" y="698"/>
                  </a:lnTo>
                  <a:lnTo>
                    <a:pt x="1646" y="697"/>
                  </a:lnTo>
                  <a:lnTo>
                    <a:pt x="1646" y="696"/>
                  </a:lnTo>
                  <a:lnTo>
                    <a:pt x="1646" y="693"/>
                  </a:lnTo>
                  <a:lnTo>
                    <a:pt x="1646" y="691"/>
                  </a:lnTo>
                  <a:lnTo>
                    <a:pt x="1646" y="687"/>
                  </a:lnTo>
                  <a:lnTo>
                    <a:pt x="1647" y="686"/>
                  </a:lnTo>
                  <a:lnTo>
                    <a:pt x="1648" y="683"/>
                  </a:lnTo>
                  <a:lnTo>
                    <a:pt x="1651" y="683"/>
                  </a:lnTo>
                  <a:lnTo>
                    <a:pt x="1653" y="683"/>
                  </a:lnTo>
                  <a:lnTo>
                    <a:pt x="1667" y="683"/>
                  </a:lnTo>
                  <a:lnTo>
                    <a:pt x="1682" y="684"/>
                  </a:lnTo>
                  <a:lnTo>
                    <a:pt x="1695" y="688"/>
                  </a:lnTo>
                  <a:lnTo>
                    <a:pt x="1704" y="694"/>
                  </a:lnTo>
                  <a:lnTo>
                    <a:pt x="1710" y="701"/>
                  </a:lnTo>
                  <a:lnTo>
                    <a:pt x="1717" y="707"/>
                  </a:lnTo>
                  <a:lnTo>
                    <a:pt x="1718" y="709"/>
                  </a:lnTo>
                  <a:lnTo>
                    <a:pt x="1719" y="711"/>
                  </a:lnTo>
                  <a:lnTo>
                    <a:pt x="1720" y="713"/>
                  </a:lnTo>
                  <a:lnTo>
                    <a:pt x="1722" y="716"/>
                  </a:lnTo>
                  <a:lnTo>
                    <a:pt x="1724" y="717"/>
                  </a:lnTo>
                  <a:lnTo>
                    <a:pt x="1727" y="719"/>
                  </a:lnTo>
                  <a:lnTo>
                    <a:pt x="1729" y="721"/>
                  </a:lnTo>
                  <a:lnTo>
                    <a:pt x="1732" y="722"/>
                  </a:lnTo>
                  <a:lnTo>
                    <a:pt x="1734" y="723"/>
                  </a:lnTo>
                  <a:lnTo>
                    <a:pt x="1737" y="724"/>
                  </a:lnTo>
                  <a:lnTo>
                    <a:pt x="1739" y="724"/>
                  </a:lnTo>
                  <a:lnTo>
                    <a:pt x="1744" y="725"/>
                  </a:lnTo>
                  <a:lnTo>
                    <a:pt x="1747" y="725"/>
                  </a:lnTo>
                  <a:lnTo>
                    <a:pt x="1748" y="725"/>
                  </a:lnTo>
                  <a:lnTo>
                    <a:pt x="1748" y="724"/>
                  </a:lnTo>
                  <a:lnTo>
                    <a:pt x="1747" y="724"/>
                  </a:lnTo>
                  <a:lnTo>
                    <a:pt x="1745" y="723"/>
                  </a:lnTo>
                  <a:lnTo>
                    <a:pt x="1744" y="722"/>
                  </a:lnTo>
                  <a:lnTo>
                    <a:pt x="1742" y="722"/>
                  </a:lnTo>
                  <a:lnTo>
                    <a:pt x="1739" y="721"/>
                  </a:lnTo>
                  <a:lnTo>
                    <a:pt x="1737" y="719"/>
                  </a:lnTo>
                  <a:lnTo>
                    <a:pt x="1734" y="718"/>
                  </a:lnTo>
                  <a:lnTo>
                    <a:pt x="1733" y="716"/>
                  </a:lnTo>
                  <a:lnTo>
                    <a:pt x="1732" y="713"/>
                  </a:lnTo>
                  <a:lnTo>
                    <a:pt x="1730" y="711"/>
                  </a:lnTo>
                  <a:lnTo>
                    <a:pt x="1729" y="709"/>
                  </a:lnTo>
                  <a:lnTo>
                    <a:pt x="1727" y="706"/>
                  </a:lnTo>
                  <a:lnTo>
                    <a:pt x="1724" y="703"/>
                  </a:lnTo>
                  <a:lnTo>
                    <a:pt x="1722" y="699"/>
                  </a:lnTo>
                  <a:lnTo>
                    <a:pt x="1719" y="696"/>
                  </a:lnTo>
                  <a:lnTo>
                    <a:pt x="1717" y="694"/>
                  </a:lnTo>
                  <a:lnTo>
                    <a:pt x="1714" y="692"/>
                  </a:lnTo>
                  <a:lnTo>
                    <a:pt x="1713" y="691"/>
                  </a:lnTo>
                  <a:lnTo>
                    <a:pt x="1710" y="688"/>
                  </a:lnTo>
                  <a:lnTo>
                    <a:pt x="1710" y="686"/>
                  </a:lnTo>
                  <a:lnTo>
                    <a:pt x="1712" y="684"/>
                  </a:lnTo>
                  <a:lnTo>
                    <a:pt x="1714" y="682"/>
                  </a:lnTo>
                  <a:lnTo>
                    <a:pt x="1719" y="681"/>
                  </a:lnTo>
                  <a:lnTo>
                    <a:pt x="1724" y="678"/>
                  </a:lnTo>
                  <a:lnTo>
                    <a:pt x="1730" y="674"/>
                  </a:lnTo>
                  <a:lnTo>
                    <a:pt x="1737" y="672"/>
                  </a:lnTo>
                  <a:lnTo>
                    <a:pt x="1742" y="672"/>
                  </a:lnTo>
                  <a:lnTo>
                    <a:pt x="1747" y="672"/>
                  </a:lnTo>
                  <a:lnTo>
                    <a:pt x="1751" y="671"/>
                  </a:lnTo>
                  <a:lnTo>
                    <a:pt x="1755" y="670"/>
                  </a:lnTo>
                  <a:lnTo>
                    <a:pt x="1759" y="667"/>
                  </a:lnTo>
                  <a:lnTo>
                    <a:pt x="1763" y="665"/>
                  </a:lnTo>
                  <a:lnTo>
                    <a:pt x="1765" y="662"/>
                  </a:lnTo>
                  <a:lnTo>
                    <a:pt x="1768" y="661"/>
                  </a:lnTo>
                  <a:lnTo>
                    <a:pt x="1771" y="660"/>
                  </a:lnTo>
                  <a:lnTo>
                    <a:pt x="1774" y="658"/>
                  </a:lnTo>
                  <a:lnTo>
                    <a:pt x="1776" y="657"/>
                  </a:lnTo>
                  <a:lnTo>
                    <a:pt x="1788" y="652"/>
                  </a:lnTo>
                  <a:lnTo>
                    <a:pt x="1799" y="651"/>
                  </a:lnTo>
                  <a:lnTo>
                    <a:pt x="1810" y="651"/>
                  </a:lnTo>
                  <a:lnTo>
                    <a:pt x="1811" y="651"/>
                  </a:lnTo>
                  <a:lnTo>
                    <a:pt x="1814" y="651"/>
                  </a:lnTo>
                  <a:lnTo>
                    <a:pt x="1818" y="651"/>
                  </a:lnTo>
                  <a:lnTo>
                    <a:pt x="1820" y="650"/>
                  </a:lnTo>
                  <a:lnTo>
                    <a:pt x="1823" y="648"/>
                  </a:lnTo>
                  <a:lnTo>
                    <a:pt x="1825" y="648"/>
                  </a:lnTo>
                  <a:lnTo>
                    <a:pt x="1825" y="647"/>
                  </a:lnTo>
                  <a:lnTo>
                    <a:pt x="1823" y="646"/>
                  </a:lnTo>
                  <a:lnTo>
                    <a:pt x="1816" y="645"/>
                  </a:lnTo>
                  <a:lnTo>
                    <a:pt x="1806" y="643"/>
                  </a:lnTo>
                  <a:lnTo>
                    <a:pt x="1796" y="643"/>
                  </a:lnTo>
                  <a:lnTo>
                    <a:pt x="1776" y="643"/>
                  </a:lnTo>
                  <a:lnTo>
                    <a:pt x="1774" y="641"/>
                  </a:lnTo>
                  <a:lnTo>
                    <a:pt x="1775" y="637"/>
                  </a:lnTo>
                  <a:lnTo>
                    <a:pt x="1779" y="632"/>
                  </a:lnTo>
                  <a:lnTo>
                    <a:pt x="1785" y="627"/>
                  </a:lnTo>
                  <a:lnTo>
                    <a:pt x="1790" y="622"/>
                  </a:lnTo>
                  <a:lnTo>
                    <a:pt x="1794" y="620"/>
                  </a:lnTo>
                  <a:lnTo>
                    <a:pt x="1798" y="619"/>
                  </a:lnTo>
                  <a:lnTo>
                    <a:pt x="1800" y="617"/>
                  </a:lnTo>
                  <a:lnTo>
                    <a:pt x="1803" y="616"/>
                  </a:lnTo>
                  <a:lnTo>
                    <a:pt x="1805" y="615"/>
                  </a:lnTo>
                  <a:lnTo>
                    <a:pt x="1808" y="612"/>
                  </a:lnTo>
                  <a:lnTo>
                    <a:pt x="1808" y="612"/>
                  </a:lnTo>
                  <a:lnTo>
                    <a:pt x="1808" y="611"/>
                  </a:lnTo>
                  <a:lnTo>
                    <a:pt x="1806" y="610"/>
                  </a:lnTo>
                  <a:lnTo>
                    <a:pt x="1805" y="610"/>
                  </a:lnTo>
                  <a:lnTo>
                    <a:pt x="1803" y="610"/>
                  </a:lnTo>
                  <a:lnTo>
                    <a:pt x="1791" y="612"/>
                  </a:lnTo>
                  <a:lnTo>
                    <a:pt x="1781" y="617"/>
                  </a:lnTo>
                  <a:lnTo>
                    <a:pt x="1773" y="622"/>
                  </a:lnTo>
                  <a:lnTo>
                    <a:pt x="1768" y="630"/>
                  </a:lnTo>
                  <a:lnTo>
                    <a:pt x="1765" y="638"/>
                  </a:lnTo>
                  <a:lnTo>
                    <a:pt x="1766" y="640"/>
                  </a:lnTo>
                  <a:lnTo>
                    <a:pt x="1766" y="642"/>
                  </a:lnTo>
                  <a:lnTo>
                    <a:pt x="1766" y="645"/>
                  </a:lnTo>
                  <a:lnTo>
                    <a:pt x="1765" y="646"/>
                  </a:lnTo>
                  <a:lnTo>
                    <a:pt x="1764" y="648"/>
                  </a:lnTo>
                  <a:lnTo>
                    <a:pt x="1760" y="650"/>
                  </a:lnTo>
                  <a:lnTo>
                    <a:pt x="1759" y="652"/>
                  </a:lnTo>
                  <a:lnTo>
                    <a:pt x="1758" y="655"/>
                  </a:lnTo>
                  <a:lnTo>
                    <a:pt x="1753" y="658"/>
                  </a:lnTo>
                  <a:lnTo>
                    <a:pt x="1744" y="661"/>
                  </a:lnTo>
                  <a:lnTo>
                    <a:pt x="1734" y="663"/>
                  </a:lnTo>
                  <a:lnTo>
                    <a:pt x="1724" y="665"/>
                  </a:lnTo>
                  <a:lnTo>
                    <a:pt x="1720" y="667"/>
                  </a:lnTo>
                  <a:lnTo>
                    <a:pt x="1715" y="668"/>
                  </a:lnTo>
                  <a:lnTo>
                    <a:pt x="1712" y="670"/>
                  </a:lnTo>
                  <a:lnTo>
                    <a:pt x="1705" y="670"/>
                  </a:lnTo>
                  <a:lnTo>
                    <a:pt x="1704" y="668"/>
                  </a:lnTo>
                  <a:lnTo>
                    <a:pt x="1703" y="667"/>
                  </a:lnTo>
                  <a:lnTo>
                    <a:pt x="1703" y="666"/>
                  </a:lnTo>
                  <a:lnTo>
                    <a:pt x="1703" y="665"/>
                  </a:lnTo>
                  <a:lnTo>
                    <a:pt x="1704" y="663"/>
                  </a:lnTo>
                  <a:lnTo>
                    <a:pt x="1704" y="662"/>
                  </a:lnTo>
                  <a:lnTo>
                    <a:pt x="1704" y="661"/>
                  </a:lnTo>
                  <a:lnTo>
                    <a:pt x="1703" y="660"/>
                  </a:lnTo>
                  <a:lnTo>
                    <a:pt x="1700" y="658"/>
                  </a:lnTo>
                  <a:lnTo>
                    <a:pt x="1698" y="660"/>
                  </a:lnTo>
                  <a:lnTo>
                    <a:pt x="1694" y="662"/>
                  </a:lnTo>
                  <a:lnTo>
                    <a:pt x="1692" y="663"/>
                  </a:lnTo>
                  <a:lnTo>
                    <a:pt x="1689" y="666"/>
                  </a:lnTo>
                  <a:lnTo>
                    <a:pt x="1687" y="668"/>
                  </a:lnTo>
                  <a:lnTo>
                    <a:pt x="1685" y="670"/>
                  </a:lnTo>
                  <a:lnTo>
                    <a:pt x="1679" y="672"/>
                  </a:lnTo>
                  <a:lnTo>
                    <a:pt x="1671" y="673"/>
                  </a:lnTo>
                  <a:lnTo>
                    <a:pt x="1662" y="672"/>
                  </a:lnTo>
                  <a:lnTo>
                    <a:pt x="1657" y="670"/>
                  </a:lnTo>
                  <a:lnTo>
                    <a:pt x="1654" y="668"/>
                  </a:lnTo>
                  <a:lnTo>
                    <a:pt x="1654" y="667"/>
                  </a:lnTo>
                  <a:lnTo>
                    <a:pt x="1654" y="665"/>
                  </a:lnTo>
                  <a:lnTo>
                    <a:pt x="1656" y="662"/>
                  </a:lnTo>
                  <a:lnTo>
                    <a:pt x="1656" y="661"/>
                  </a:lnTo>
                  <a:lnTo>
                    <a:pt x="1657" y="660"/>
                  </a:lnTo>
                  <a:lnTo>
                    <a:pt x="1657" y="656"/>
                  </a:lnTo>
                  <a:lnTo>
                    <a:pt x="1658" y="655"/>
                  </a:lnTo>
                  <a:lnTo>
                    <a:pt x="1661" y="652"/>
                  </a:lnTo>
                  <a:lnTo>
                    <a:pt x="1663" y="651"/>
                  </a:lnTo>
                  <a:lnTo>
                    <a:pt x="1667" y="648"/>
                  </a:lnTo>
                  <a:lnTo>
                    <a:pt x="1684" y="642"/>
                  </a:lnTo>
                  <a:lnTo>
                    <a:pt x="1703" y="638"/>
                  </a:lnTo>
                  <a:lnTo>
                    <a:pt x="1707" y="637"/>
                  </a:lnTo>
                  <a:lnTo>
                    <a:pt x="1708" y="636"/>
                  </a:lnTo>
                  <a:lnTo>
                    <a:pt x="1708" y="636"/>
                  </a:lnTo>
                  <a:lnTo>
                    <a:pt x="1707" y="635"/>
                  </a:lnTo>
                  <a:lnTo>
                    <a:pt x="1704" y="635"/>
                  </a:lnTo>
                  <a:lnTo>
                    <a:pt x="1703" y="635"/>
                  </a:lnTo>
                  <a:lnTo>
                    <a:pt x="1699" y="635"/>
                  </a:lnTo>
                  <a:lnTo>
                    <a:pt x="1697" y="636"/>
                  </a:lnTo>
                  <a:lnTo>
                    <a:pt x="1694" y="636"/>
                  </a:lnTo>
                  <a:lnTo>
                    <a:pt x="1693" y="636"/>
                  </a:lnTo>
                  <a:lnTo>
                    <a:pt x="1678" y="637"/>
                  </a:lnTo>
                  <a:lnTo>
                    <a:pt x="1666" y="641"/>
                  </a:lnTo>
                  <a:lnTo>
                    <a:pt x="1653" y="646"/>
                  </a:lnTo>
                  <a:lnTo>
                    <a:pt x="1649" y="648"/>
                  </a:lnTo>
                  <a:lnTo>
                    <a:pt x="1647" y="651"/>
                  </a:lnTo>
                  <a:lnTo>
                    <a:pt x="1643" y="653"/>
                  </a:lnTo>
                  <a:lnTo>
                    <a:pt x="1641" y="656"/>
                  </a:lnTo>
                  <a:lnTo>
                    <a:pt x="1638" y="660"/>
                  </a:lnTo>
                  <a:lnTo>
                    <a:pt x="1631" y="661"/>
                  </a:lnTo>
                  <a:lnTo>
                    <a:pt x="1623" y="660"/>
                  </a:lnTo>
                  <a:lnTo>
                    <a:pt x="1614" y="657"/>
                  </a:lnTo>
                  <a:lnTo>
                    <a:pt x="1609" y="655"/>
                  </a:lnTo>
                  <a:lnTo>
                    <a:pt x="1606" y="652"/>
                  </a:lnTo>
                  <a:lnTo>
                    <a:pt x="1603" y="651"/>
                  </a:lnTo>
                  <a:lnTo>
                    <a:pt x="1603" y="650"/>
                  </a:lnTo>
                  <a:lnTo>
                    <a:pt x="1605" y="648"/>
                  </a:lnTo>
                  <a:lnTo>
                    <a:pt x="1607" y="647"/>
                  </a:lnTo>
                  <a:lnTo>
                    <a:pt x="1612" y="646"/>
                  </a:lnTo>
                  <a:lnTo>
                    <a:pt x="1624" y="643"/>
                  </a:lnTo>
                  <a:lnTo>
                    <a:pt x="1638" y="642"/>
                  </a:lnTo>
                  <a:lnTo>
                    <a:pt x="1651" y="641"/>
                  </a:lnTo>
                  <a:lnTo>
                    <a:pt x="1664" y="633"/>
                  </a:lnTo>
                  <a:lnTo>
                    <a:pt x="1677" y="625"/>
                  </a:lnTo>
                  <a:lnTo>
                    <a:pt x="1678" y="625"/>
                  </a:lnTo>
                  <a:lnTo>
                    <a:pt x="1679" y="623"/>
                  </a:lnTo>
                  <a:lnTo>
                    <a:pt x="1678" y="623"/>
                  </a:lnTo>
                  <a:lnTo>
                    <a:pt x="1677" y="622"/>
                  </a:lnTo>
                  <a:lnTo>
                    <a:pt x="1673" y="623"/>
                  </a:lnTo>
                  <a:lnTo>
                    <a:pt x="1671" y="623"/>
                  </a:lnTo>
                  <a:lnTo>
                    <a:pt x="1668" y="625"/>
                  </a:lnTo>
                  <a:lnTo>
                    <a:pt x="1667" y="625"/>
                  </a:lnTo>
                  <a:lnTo>
                    <a:pt x="1657" y="631"/>
                  </a:lnTo>
                  <a:lnTo>
                    <a:pt x="1646" y="636"/>
                  </a:lnTo>
                  <a:lnTo>
                    <a:pt x="1633" y="638"/>
                  </a:lnTo>
                  <a:lnTo>
                    <a:pt x="1619" y="641"/>
                  </a:lnTo>
                  <a:lnTo>
                    <a:pt x="1613" y="642"/>
                  </a:lnTo>
                  <a:lnTo>
                    <a:pt x="1606" y="643"/>
                  </a:lnTo>
                  <a:lnTo>
                    <a:pt x="1600" y="643"/>
                  </a:lnTo>
                  <a:lnTo>
                    <a:pt x="1596" y="643"/>
                  </a:lnTo>
                  <a:lnTo>
                    <a:pt x="1592" y="643"/>
                  </a:lnTo>
                  <a:lnTo>
                    <a:pt x="1590" y="642"/>
                  </a:lnTo>
                  <a:lnTo>
                    <a:pt x="1588" y="641"/>
                  </a:lnTo>
                  <a:lnTo>
                    <a:pt x="1587" y="640"/>
                  </a:lnTo>
                  <a:lnTo>
                    <a:pt x="1587" y="637"/>
                  </a:lnTo>
                  <a:lnTo>
                    <a:pt x="1588" y="636"/>
                  </a:lnTo>
                  <a:lnTo>
                    <a:pt x="1590" y="635"/>
                  </a:lnTo>
                  <a:lnTo>
                    <a:pt x="1591" y="633"/>
                  </a:lnTo>
                  <a:lnTo>
                    <a:pt x="1592" y="632"/>
                  </a:lnTo>
                  <a:lnTo>
                    <a:pt x="1593" y="631"/>
                  </a:lnTo>
                  <a:lnTo>
                    <a:pt x="1596" y="631"/>
                  </a:lnTo>
                  <a:lnTo>
                    <a:pt x="1597" y="630"/>
                  </a:lnTo>
                  <a:lnTo>
                    <a:pt x="1598" y="630"/>
                  </a:lnTo>
                  <a:lnTo>
                    <a:pt x="1600" y="627"/>
                  </a:lnTo>
                  <a:lnTo>
                    <a:pt x="1600" y="627"/>
                  </a:lnTo>
                  <a:lnTo>
                    <a:pt x="1600" y="626"/>
                  </a:lnTo>
                  <a:lnTo>
                    <a:pt x="1598" y="625"/>
                  </a:lnTo>
                  <a:lnTo>
                    <a:pt x="1597" y="625"/>
                  </a:lnTo>
                  <a:lnTo>
                    <a:pt x="1597" y="623"/>
                  </a:lnTo>
                  <a:lnTo>
                    <a:pt x="1596" y="622"/>
                  </a:lnTo>
                  <a:lnTo>
                    <a:pt x="1597" y="620"/>
                  </a:lnTo>
                  <a:lnTo>
                    <a:pt x="1600" y="619"/>
                  </a:lnTo>
                  <a:lnTo>
                    <a:pt x="1602" y="617"/>
                  </a:lnTo>
                  <a:lnTo>
                    <a:pt x="1608" y="615"/>
                  </a:lnTo>
                  <a:lnTo>
                    <a:pt x="1614" y="611"/>
                  </a:lnTo>
                  <a:lnTo>
                    <a:pt x="1619" y="607"/>
                  </a:lnTo>
                  <a:lnTo>
                    <a:pt x="1616" y="607"/>
                  </a:lnTo>
                  <a:lnTo>
                    <a:pt x="1612" y="609"/>
                  </a:lnTo>
                  <a:lnTo>
                    <a:pt x="1608" y="610"/>
                  </a:lnTo>
                  <a:lnTo>
                    <a:pt x="1606" y="611"/>
                  </a:lnTo>
                  <a:lnTo>
                    <a:pt x="1603" y="612"/>
                  </a:lnTo>
                  <a:lnTo>
                    <a:pt x="1602" y="612"/>
                  </a:lnTo>
                  <a:lnTo>
                    <a:pt x="1596" y="615"/>
                  </a:lnTo>
                  <a:lnTo>
                    <a:pt x="1591" y="616"/>
                  </a:lnTo>
                  <a:lnTo>
                    <a:pt x="1586" y="617"/>
                  </a:lnTo>
                  <a:lnTo>
                    <a:pt x="1583" y="617"/>
                  </a:lnTo>
                  <a:lnTo>
                    <a:pt x="1583" y="616"/>
                  </a:lnTo>
                  <a:lnTo>
                    <a:pt x="1582" y="615"/>
                  </a:lnTo>
                  <a:lnTo>
                    <a:pt x="1583" y="614"/>
                  </a:lnTo>
                  <a:lnTo>
                    <a:pt x="1583" y="612"/>
                  </a:lnTo>
                  <a:lnTo>
                    <a:pt x="1583" y="612"/>
                  </a:lnTo>
                  <a:lnTo>
                    <a:pt x="1585" y="611"/>
                  </a:lnTo>
                  <a:lnTo>
                    <a:pt x="1586" y="610"/>
                  </a:lnTo>
                  <a:lnTo>
                    <a:pt x="1587" y="609"/>
                  </a:lnTo>
                  <a:lnTo>
                    <a:pt x="1590" y="607"/>
                  </a:lnTo>
                  <a:lnTo>
                    <a:pt x="1591" y="606"/>
                  </a:lnTo>
                  <a:lnTo>
                    <a:pt x="1591" y="605"/>
                  </a:lnTo>
                  <a:lnTo>
                    <a:pt x="1592" y="605"/>
                  </a:lnTo>
                  <a:lnTo>
                    <a:pt x="1591" y="604"/>
                  </a:lnTo>
                  <a:lnTo>
                    <a:pt x="1590" y="604"/>
                  </a:lnTo>
                  <a:lnTo>
                    <a:pt x="1586" y="604"/>
                  </a:lnTo>
                  <a:lnTo>
                    <a:pt x="1576" y="606"/>
                  </a:lnTo>
                  <a:lnTo>
                    <a:pt x="1565" y="607"/>
                  </a:lnTo>
                  <a:lnTo>
                    <a:pt x="1563" y="606"/>
                  </a:lnTo>
                  <a:lnTo>
                    <a:pt x="1561" y="605"/>
                  </a:lnTo>
                  <a:lnTo>
                    <a:pt x="1561" y="604"/>
                  </a:lnTo>
                  <a:lnTo>
                    <a:pt x="1561" y="602"/>
                  </a:lnTo>
                  <a:lnTo>
                    <a:pt x="1561" y="600"/>
                  </a:lnTo>
                  <a:lnTo>
                    <a:pt x="1562" y="599"/>
                  </a:lnTo>
                  <a:lnTo>
                    <a:pt x="1565" y="599"/>
                  </a:lnTo>
                  <a:lnTo>
                    <a:pt x="1567" y="597"/>
                  </a:lnTo>
                  <a:lnTo>
                    <a:pt x="1570" y="596"/>
                  </a:lnTo>
                  <a:lnTo>
                    <a:pt x="1571" y="594"/>
                  </a:lnTo>
                  <a:lnTo>
                    <a:pt x="1571" y="591"/>
                  </a:lnTo>
                  <a:lnTo>
                    <a:pt x="1573" y="590"/>
                  </a:lnTo>
                  <a:lnTo>
                    <a:pt x="1576" y="589"/>
                  </a:lnTo>
                  <a:lnTo>
                    <a:pt x="1580" y="587"/>
                  </a:lnTo>
                  <a:lnTo>
                    <a:pt x="1582" y="586"/>
                  </a:lnTo>
                  <a:lnTo>
                    <a:pt x="1586" y="586"/>
                  </a:lnTo>
                  <a:lnTo>
                    <a:pt x="1588" y="586"/>
                  </a:lnTo>
                  <a:lnTo>
                    <a:pt x="1591" y="586"/>
                  </a:lnTo>
                  <a:lnTo>
                    <a:pt x="1593" y="586"/>
                  </a:lnTo>
                  <a:lnTo>
                    <a:pt x="1595" y="585"/>
                  </a:lnTo>
                  <a:lnTo>
                    <a:pt x="1596" y="584"/>
                  </a:lnTo>
                  <a:lnTo>
                    <a:pt x="1596" y="582"/>
                  </a:lnTo>
                  <a:lnTo>
                    <a:pt x="1596" y="580"/>
                  </a:lnTo>
                  <a:lnTo>
                    <a:pt x="1600" y="579"/>
                  </a:lnTo>
                  <a:lnTo>
                    <a:pt x="1602" y="577"/>
                  </a:lnTo>
                  <a:lnTo>
                    <a:pt x="1605" y="576"/>
                  </a:lnTo>
                  <a:lnTo>
                    <a:pt x="1608" y="576"/>
                  </a:lnTo>
                  <a:lnTo>
                    <a:pt x="1612" y="575"/>
                  </a:lnTo>
                  <a:lnTo>
                    <a:pt x="1616" y="573"/>
                  </a:lnTo>
                  <a:lnTo>
                    <a:pt x="1619" y="571"/>
                  </a:lnTo>
                  <a:lnTo>
                    <a:pt x="1624" y="570"/>
                  </a:lnTo>
                  <a:lnTo>
                    <a:pt x="1628" y="570"/>
                  </a:lnTo>
                  <a:lnTo>
                    <a:pt x="1631" y="571"/>
                  </a:lnTo>
                  <a:lnTo>
                    <a:pt x="1633" y="573"/>
                  </a:lnTo>
                  <a:lnTo>
                    <a:pt x="1636" y="573"/>
                  </a:lnTo>
                  <a:lnTo>
                    <a:pt x="1638" y="574"/>
                  </a:lnTo>
                  <a:lnTo>
                    <a:pt x="1639" y="574"/>
                  </a:lnTo>
                  <a:lnTo>
                    <a:pt x="1641" y="574"/>
                  </a:lnTo>
                  <a:lnTo>
                    <a:pt x="1642" y="574"/>
                  </a:lnTo>
                  <a:lnTo>
                    <a:pt x="1643" y="573"/>
                  </a:lnTo>
                  <a:lnTo>
                    <a:pt x="1646" y="573"/>
                  </a:lnTo>
                  <a:lnTo>
                    <a:pt x="1648" y="573"/>
                  </a:lnTo>
                  <a:lnTo>
                    <a:pt x="1651" y="574"/>
                  </a:lnTo>
                  <a:lnTo>
                    <a:pt x="1653" y="575"/>
                  </a:lnTo>
                  <a:lnTo>
                    <a:pt x="1656" y="575"/>
                  </a:lnTo>
                  <a:lnTo>
                    <a:pt x="1658" y="575"/>
                  </a:lnTo>
                  <a:lnTo>
                    <a:pt x="1661" y="575"/>
                  </a:lnTo>
                  <a:lnTo>
                    <a:pt x="1662" y="575"/>
                  </a:lnTo>
                  <a:lnTo>
                    <a:pt x="1663" y="575"/>
                  </a:lnTo>
                  <a:lnTo>
                    <a:pt x="1663" y="574"/>
                  </a:lnTo>
                  <a:lnTo>
                    <a:pt x="1662" y="573"/>
                  </a:lnTo>
                  <a:lnTo>
                    <a:pt x="1659" y="571"/>
                  </a:lnTo>
                  <a:lnTo>
                    <a:pt x="1658" y="570"/>
                  </a:lnTo>
                  <a:lnTo>
                    <a:pt x="1654" y="569"/>
                  </a:lnTo>
                  <a:lnTo>
                    <a:pt x="1652" y="568"/>
                  </a:lnTo>
                  <a:lnTo>
                    <a:pt x="1649" y="566"/>
                  </a:lnTo>
                  <a:lnTo>
                    <a:pt x="1647" y="565"/>
                  </a:lnTo>
                  <a:lnTo>
                    <a:pt x="1646" y="564"/>
                  </a:lnTo>
                  <a:lnTo>
                    <a:pt x="1646" y="563"/>
                  </a:lnTo>
                  <a:lnTo>
                    <a:pt x="1647" y="561"/>
                  </a:lnTo>
                  <a:lnTo>
                    <a:pt x="1648" y="560"/>
                  </a:lnTo>
                  <a:lnTo>
                    <a:pt x="1649" y="560"/>
                  </a:lnTo>
                  <a:lnTo>
                    <a:pt x="1652" y="560"/>
                  </a:lnTo>
                  <a:lnTo>
                    <a:pt x="1653" y="560"/>
                  </a:lnTo>
                  <a:lnTo>
                    <a:pt x="1656" y="559"/>
                  </a:lnTo>
                  <a:lnTo>
                    <a:pt x="1657" y="559"/>
                  </a:lnTo>
                  <a:lnTo>
                    <a:pt x="1657" y="558"/>
                  </a:lnTo>
                  <a:lnTo>
                    <a:pt x="1657" y="556"/>
                  </a:lnTo>
                  <a:lnTo>
                    <a:pt x="1657" y="555"/>
                  </a:lnTo>
                  <a:lnTo>
                    <a:pt x="1657" y="554"/>
                  </a:lnTo>
                  <a:lnTo>
                    <a:pt x="1654" y="553"/>
                  </a:lnTo>
                  <a:lnTo>
                    <a:pt x="1652" y="551"/>
                  </a:lnTo>
                  <a:lnTo>
                    <a:pt x="1649" y="549"/>
                  </a:lnTo>
                  <a:lnTo>
                    <a:pt x="1648" y="548"/>
                  </a:lnTo>
                  <a:lnTo>
                    <a:pt x="1648" y="546"/>
                  </a:lnTo>
                  <a:lnTo>
                    <a:pt x="1649" y="546"/>
                  </a:lnTo>
                  <a:lnTo>
                    <a:pt x="1652" y="545"/>
                  </a:lnTo>
                  <a:lnTo>
                    <a:pt x="1657" y="544"/>
                  </a:lnTo>
                  <a:lnTo>
                    <a:pt x="1661" y="544"/>
                  </a:lnTo>
                  <a:lnTo>
                    <a:pt x="1666" y="544"/>
                  </a:lnTo>
                  <a:lnTo>
                    <a:pt x="1671" y="545"/>
                  </a:lnTo>
                  <a:lnTo>
                    <a:pt x="1674" y="546"/>
                  </a:lnTo>
                  <a:lnTo>
                    <a:pt x="1677" y="548"/>
                  </a:lnTo>
                  <a:lnTo>
                    <a:pt x="1678" y="549"/>
                  </a:lnTo>
                  <a:lnTo>
                    <a:pt x="1680" y="551"/>
                  </a:lnTo>
                  <a:lnTo>
                    <a:pt x="1682" y="551"/>
                  </a:lnTo>
                  <a:lnTo>
                    <a:pt x="1687" y="554"/>
                  </a:lnTo>
                  <a:lnTo>
                    <a:pt x="1690" y="558"/>
                  </a:lnTo>
                  <a:lnTo>
                    <a:pt x="1695" y="560"/>
                  </a:lnTo>
                  <a:lnTo>
                    <a:pt x="1698" y="559"/>
                  </a:lnTo>
                  <a:lnTo>
                    <a:pt x="1700" y="558"/>
                  </a:lnTo>
                  <a:lnTo>
                    <a:pt x="1703" y="558"/>
                  </a:lnTo>
                  <a:lnTo>
                    <a:pt x="1708" y="560"/>
                  </a:lnTo>
                  <a:lnTo>
                    <a:pt x="1710" y="563"/>
                  </a:lnTo>
                  <a:lnTo>
                    <a:pt x="1714" y="565"/>
                  </a:lnTo>
                  <a:lnTo>
                    <a:pt x="1718" y="566"/>
                  </a:lnTo>
                  <a:lnTo>
                    <a:pt x="1723" y="569"/>
                  </a:lnTo>
                  <a:lnTo>
                    <a:pt x="1728" y="570"/>
                  </a:lnTo>
                  <a:lnTo>
                    <a:pt x="1732" y="570"/>
                  </a:lnTo>
                  <a:lnTo>
                    <a:pt x="1735" y="570"/>
                  </a:lnTo>
                  <a:lnTo>
                    <a:pt x="1737" y="569"/>
                  </a:lnTo>
                  <a:lnTo>
                    <a:pt x="1737" y="569"/>
                  </a:lnTo>
                  <a:lnTo>
                    <a:pt x="1735" y="568"/>
                  </a:lnTo>
                  <a:lnTo>
                    <a:pt x="1734" y="566"/>
                  </a:lnTo>
                  <a:lnTo>
                    <a:pt x="1732" y="566"/>
                  </a:lnTo>
                  <a:lnTo>
                    <a:pt x="1730" y="565"/>
                  </a:lnTo>
                  <a:lnTo>
                    <a:pt x="1729" y="565"/>
                  </a:lnTo>
                  <a:lnTo>
                    <a:pt x="1725" y="563"/>
                  </a:lnTo>
                  <a:lnTo>
                    <a:pt x="1722" y="560"/>
                  </a:lnTo>
                  <a:lnTo>
                    <a:pt x="1719" y="558"/>
                  </a:lnTo>
                  <a:lnTo>
                    <a:pt x="1715" y="555"/>
                  </a:lnTo>
                  <a:lnTo>
                    <a:pt x="1712" y="553"/>
                  </a:lnTo>
                  <a:lnTo>
                    <a:pt x="1709" y="550"/>
                  </a:lnTo>
                  <a:lnTo>
                    <a:pt x="1708" y="548"/>
                  </a:lnTo>
                  <a:lnTo>
                    <a:pt x="1707" y="545"/>
                  </a:lnTo>
                  <a:lnTo>
                    <a:pt x="1705" y="544"/>
                  </a:lnTo>
                  <a:lnTo>
                    <a:pt x="1707" y="543"/>
                  </a:lnTo>
                  <a:lnTo>
                    <a:pt x="1708" y="541"/>
                  </a:lnTo>
                  <a:lnTo>
                    <a:pt x="1709" y="541"/>
                  </a:lnTo>
                  <a:lnTo>
                    <a:pt x="1710" y="540"/>
                  </a:lnTo>
                  <a:lnTo>
                    <a:pt x="1710" y="539"/>
                  </a:lnTo>
                  <a:lnTo>
                    <a:pt x="1713" y="538"/>
                  </a:lnTo>
                  <a:lnTo>
                    <a:pt x="1713" y="536"/>
                  </a:lnTo>
                  <a:lnTo>
                    <a:pt x="1714" y="535"/>
                  </a:lnTo>
                  <a:lnTo>
                    <a:pt x="1714" y="534"/>
                  </a:lnTo>
                  <a:lnTo>
                    <a:pt x="1713" y="533"/>
                  </a:lnTo>
                  <a:lnTo>
                    <a:pt x="1713" y="533"/>
                  </a:lnTo>
                  <a:lnTo>
                    <a:pt x="1713" y="531"/>
                  </a:lnTo>
                  <a:lnTo>
                    <a:pt x="1714" y="531"/>
                  </a:lnTo>
                  <a:lnTo>
                    <a:pt x="1717" y="530"/>
                  </a:lnTo>
                  <a:lnTo>
                    <a:pt x="1719" y="533"/>
                  </a:lnTo>
                  <a:lnTo>
                    <a:pt x="1722" y="535"/>
                  </a:lnTo>
                  <a:lnTo>
                    <a:pt x="1724" y="536"/>
                  </a:lnTo>
                  <a:lnTo>
                    <a:pt x="1728" y="539"/>
                  </a:lnTo>
                  <a:lnTo>
                    <a:pt x="1730" y="539"/>
                  </a:lnTo>
                  <a:lnTo>
                    <a:pt x="1734" y="539"/>
                  </a:lnTo>
                  <a:lnTo>
                    <a:pt x="1734" y="538"/>
                  </a:lnTo>
                  <a:lnTo>
                    <a:pt x="1733" y="536"/>
                  </a:lnTo>
                  <a:lnTo>
                    <a:pt x="1732" y="533"/>
                  </a:lnTo>
                  <a:lnTo>
                    <a:pt x="1730" y="530"/>
                  </a:lnTo>
                  <a:lnTo>
                    <a:pt x="1729" y="528"/>
                  </a:lnTo>
                  <a:lnTo>
                    <a:pt x="1728" y="524"/>
                  </a:lnTo>
                  <a:lnTo>
                    <a:pt x="1727" y="523"/>
                  </a:lnTo>
                  <a:lnTo>
                    <a:pt x="1725" y="522"/>
                  </a:lnTo>
                  <a:lnTo>
                    <a:pt x="1725" y="520"/>
                  </a:lnTo>
                  <a:lnTo>
                    <a:pt x="1724" y="519"/>
                  </a:lnTo>
                  <a:lnTo>
                    <a:pt x="1724" y="518"/>
                  </a:lnTo>
                  <a:lnTo>
                    <a:pt x="1725" y="518"/>
                  </a:lnTo>
                  <a:lnTo>
                    <a:pt x="1727" y="517"/>
                  </a:lnTo>
                  <a:lnTo>
                    <a:pt x="1729" y="517"/>
                  </a:lnTo>
                  <a:lnTo>
                    <a:pt x="1732" y="518"/>
                  </a:lnTo>
                  <a:lnTo>
                    <a:pt x="1733" y="518"/>
                  </a:lnTo>
                  <a:lnTo>
                    <a:pt x="1734" y="519"/>
                  </a:lnTo>
                  <a:lnTo>
                    <a:pt x="1735" y="519"/>
                  </a:lnTo>
                  <a:lnTo>
                    <a:pt x="1738" y="520"/>
                  </a:lnTo>
                  <a:lnTo>
                    <a:pt x="1740" y="522"/>
                  </a:lnTo>
                  <a:lnTo>
                    <a:pt x="1743" y="523"/>
                  </a:lnTo>
                  <a:lnTo>
                    <a:pt x="1744" y="523"/>
                  </a:lnTo>
                  <a:lnTo>
                    <a:pt x="1745" y="524"/>
                  </a:lnTo>
                  <a:lnTo>
                    <a:pt x="1745" y="523"/>
                  </a:lnTo>
                  <a:lnTo>
                    <a:pt x="1744" y="520"/>
                  </a:lnTo>
                  <a:lnTo>
                    <a:pt x="1744" y="519"/>
                  </a:lnTo>
                  <a:lnTo>
                    <a:pt x="1743" y="518"/>
                  </a:lnTo>
                  <a:lnTo>
                    <a:pt x="1742" y="517"/>
                  </a:lnTo>
                  <a:lnTo>
                    <a:pt x="1742" y="515"/>
                  </a:lnTo>
                  <a:lnTo>
                    <a:pt x="1743" y="513"/>
                  </a:lnTo>
                  <a:lnTo>
                    <a:pt x="1744" y="512"/>
                  </a:lnTo>
                  <a:lnTo>
                    <a:pt x="1748" y="510"/>
                  </a:lnTo>
                  <a:lnTo>
                    <a:pt x="1751" y="510"/>
                  </a:lnTo>
                  <a:lnTo>
                    <a:pt x="1755" y="510"/>
                  </a:lnTo>
                  <a:lnTo>
                    <a:pt x="1760" y="510"/>
                  </a:lnTo>
                  <a:lnTo>
                    <a:pt x="1763" y="512"/>
                  </a:lnTo>
                  <a:lnTo>
                    <a:pt x="1766" y="513"/>
                  </a:lnTo>
                  <a:lnTo>
                    <a:pt x="1770" y="514"/>
                  </a:lnTo>
                  <a:lnTo>
                    <a:pt x="1773" y="515"/>
                  </a:lnTo>
                  <a:lnTo>
                    <a:pt x="1776" y="515"/>
                  </a:lnTo>
                  <a:lnTo>
                    <a:pt x="1779" y="515"/>
                  </a:lnTo>
                  <a:lnTo>
                    <a:pt x="1780" y="514"/>
                  </a:lnTo>
                  <a:lnTo>
                    <a:pt x="1781" y="513"/>
                  </a:lnTo>
                  <a:lnTo>
                    <a:pt x="1783" y="513"/>
                  </a:lnTo>
                  <a:lnTo>
                    <a:pt x="1784" y="513"/>
                  </a:lnTo>
                  <a:lnTo>
                    <a:pt x="1789" y="513"/>
                  </a:lnTo>
                  <a:lnTo>
                    <a:pt x="1790" y="514"/>
                  </a:lnTo>
                  <a:lnTo>
                    <a:pt x="1791" y="517"/>
                  </a:lnTo>
                  <a:lnTo>
                    <a:pt x="1793" y="518"/>
                  </a:lnTo>
                  <a:lnTo>
                    <a:pt x="1794" y="518"/>
                  </a:lnTo>
                  <a:lnTo>
                    <a:pt x="1803" y="524"/>
                  </a:lnTo>
                  <a:lnTo>
                    <a:pt x="1810" y="529"/>
                  </a:lnTo>
                  <a:lnTo>
                    <a:pt x="1815" y="536"/>
                  </a:lnTo>
                  <a:lnTo>
                    <a:pt x="1816" y="538"/>
                  </a:lnTo>
                  <a:lnTo>
                    <a:pt x="1818" y="539"/>
                  </a:lnTo>
                  <a:lnTo>
                    <a:pt x="1819" y="540"/>
                  </a:lnTo>
                  <a:lnTo>
                    <a:pt x="1820" y="541"/>
                  </a:lnTo>
                  <a:lnTo>
                    <a:pt x="1823" y="541"/>
                  </a:lnTo>
                  <a:lnTo>
                    <a:pt x="1825" y="541"/>
                  </a:lnTo>
                  <a:lnTo>
                    <a:pt x="1826" y="540"/>
                  </a:lnTo>
                  <a:lnTo>
                    <a:pt x="1826" y="540"/>
                  </a:lnTo>
                  <a:lnTo>
                    <a:pt x="1826" y="539"/>
                  </a:lnTo>
                  <a:lnTo>
                    <a:pt x="1826" y="538"/>
                  </a:lnTo>
                  <a:lnTo>
                    <a:pt x="1825" y="536"/>
                  </a:lnTo>
                  <a:lnTo>
                    <a:pt x="1825" y="534"/>
                  </a:lnTo>
                  <a:lnTo>
                    <a:pt x="1824" y="530"/>
                  </a:lnTo>
                  <a:lnTo>
                    <a:pt x="1821" y="528"/>
                  </a:lnTo>
                  <a:lnTo>
                    <a:pt x="1818" y="525"/>
                  </a:lnTo>
                  <a:lnTo>
                    <a:pt x="1815" y="524"/>
                  </a:lnTo>
                  <a:lnTo>
                    <a:pt x="1813" y="523"/>
                  </a:lnTo>
                  <a:lnTo>
                    <a:pt x="1809" y="522"/>
                  </a:lnTo>
                  <a:lnTo>
                    <a:pt x="1805" y="520"/>
                  </a:lnTo>
                  <a:lnTo>
                    <a:pt x="1803" y="519"/>
                  </a:lnTo>
                  <a:lnTo>
                    <a:pt x="1800" y="518"/>
                  </a:lnTo>
                  <a:lnTo>
                    <a:pt x="1799" y="517"/>
                  </a:lnTo>
                  <a:lnTo>
                    <a:pt x="1796" y="515"/>
                  </a:lnTo>
                  <a:lnTo>
                    <a:pt x="1794" y="515"/>
                  </a:lnTo>
                  <a:lnTo>
                    <a:pt x="1791" y="513"/>
                  </a:lnTo>
                  <a:lnTo>
                    <a:pt x="1790" y="510"/>
                  </a:lnTo>
                  <a:lnTo>
                    <a:pt x="1789" y="508"/>
                  </a:lnTo>
                  <a:lnTo>
                    <a:pt x="1791" y="507"/>
                  </a:lnTo>
                  <a:lnTo>
                    <a:pt x="1793" y="507"/>
                  </a:lnTo>
                  <a:lnTo>
                    <a:pt x="1795" y="507"/>
                  </a:lnTo>
                  <a:lnTo>
                    <a:pt x="1798" y="507"/>
                  </a:lnTo>
                  <a:lnTo>
                    <a:pt x="1800" y="507"/>
                  </a:lnTo>
                  <a:lnTo>
                    <a:pt x="1803" y="508"/>
                  </a:lnTo>
                  <a:lnTo>
                    <a:pt x="1806" y="507"/>
                  </a:lnTo>
                  <a:lnTo>
                    <a:pt x="1811" y="505"/>
                  </a:lnTo>
                  <a:lnTo>
                    <a:pt x="1816" y="505"/>
                  </a:lnTo>
                  <a:lnTo>
                    <a:pt x="1820" y="504"/>
                  </a:lnTo>
                  <a:lnTo>
                    <a:pt x="1831" y="505"/>
                  </a:lnTo>
                  <a:lnTo>
                    <a:pt x="1840" y="508"/>
                  </a:lnTo>
                  <a:lnTo>
                    <a:pt x="1846" y="513"/>
                  </a:lnTo>
                  <a:lnTo>
                    <a:pt x="1849" y="515"/>
                  </a:lnTo>
                  <a:lnTo>
                    <a:pt x="1855" y="520"/>
                  </a:lnTo>
                  <a:lnTo>
                    <a:pt x="1862" y="523"/>
                  </a:lnTo>
                  <a:lnTo>
                    <a:pt x="1867" y="523"/>
                  </a:lnTo>
                  <a:lnTo>
                    <a:pt x="1857" y="515"/>
                  </a:lnTo>
                  <a:lnTo>
                    <a:pt x="1855" y="513"/>
                  </a:lnTo>
                  <a:lnTo>
                    <a:pt x="1855" y="512"/>
                  </a:lnTo>
                  <a:lnTo>
                    <a:pt x="1856" y="509"/>
                  </a:lnTo>
                  <a:lnTo>
                    <a:pt x="1859" y="508"/>
                  </a:lnTo>
                  <a:lnTo>
                    <a:pt x="1861" y="507"/>
                  </a:lnTo>
                  <a:lnTo>
                    <a:pt x="1864" y="505"/>
                  </a:lnTo>
                  <a:lnTo>
                    <a:pt x="1867" y="504"/>
                  </a:lnTo>
                  <a:lnTo>
                    <a:pt x="1872" y="503"/>
                  </a:lnTo>
                  <a:lnTo>
                    <a:pt x="1877" y="503"/>
                  </a:lnTo>
                  <a:lnTo>
                    <a:pt x="1882" y="504"/>
                  </a:lnTo>
                  <a:lnTo>
                    <a:pt x="1886" y="505"/>
                  </a:lnTo>
                  <a:lnTo>
                    <a:pt x="1889" y="507"/>
                  </a:lnTo>
                  <a:lnTo>
                    <a:pt x="1891" y="508"/>
                  </a:lnTo>
                  <a:lnTo>
                    <a:pt x="1892" y="507"/>
                  </a:lnTo>
                  <a:lnTo>
                    <a:pt x="1892" y="505"/>
                  </a:lnTo>
                  <a:lnTo>
                    <a:pt x="1892" y="504"/>
                  </a:lnTo>
                  <a:lnTo>
                    <a:pt x="1891" y="503"/>
                  </a:lnTo>
                  <a:lnTo>
                    <a:pt x="1891" y="503"/>
                  </a:lnTo>
                  <a:lnTo>
                    <a:pt x="1891" y="502"/>
                  </a:lnTo>
                  <a:lnTo>
                    <a:pt x="1894" y="500"/>
                  </a:lnTo>
                  <a:close/>
                  <a:moveTo>
                    <a:pt x="2037" y="0"/>
                  </a:moveTo>
                  <a:lnTo>
                    <a:pt x="2160" y="4"/>
                  </a:lnTo>
                  <a:lnTo>
                    <a:pt x="2282" y="15"/>
                  </a:lnTo>
                  <a:lnTo>
                    <a:pt x="2402" y="34"/>
                  </a:lnTo>
                  <a:lnTo>
                    <a:pt x="2520" y="59"/>
                  </a:lnTo>
                  <a:lnTo>
                    <a:pt x="2635" y="90"/>
                  </a:lnTo>
                  <a:lnTo>
                    <a:pt x="2747" y="129"/>
                  </a:lnTo>
                  <a:lnTo>
                    <a:pt x="2856" y="172"/>
                  </a:lnTo>
                  <a:lnTo>
                    <a:pt x="2962" y="223"/>
                  </a:lnTo>
                  <a:lnTo>
                    <a:pt x="3065" y="279"/>
                  </a:lnTo>
                  <a:lnTo>
                    <a:pt x="3163" y="340"/>
                  </a:lnTo>
                  <a:lnTo>
                    <a:pt x="3258" y="407"/>
                  </a:lnTo>
                  <a:lnTo>
                    <a:pt x="3349" y="479"/>
                  </a:lnTo>
                  <a:lnTo>
                    <a:pt x="3434" y="556"/>
                  </a:lnTo>
                  <a:lnTo>
                    <a:pt x="3517" y="638"/>
                  </a:lnTo>
                  <a:lnTo>
                    <a:pt x="3594" y="724"/>
                  </a:lnTo>
                  <a:lnTo>
                    <a:pt x="3666" y="815"/>
                  </a:lnTo>
                  <a:lnTo>
                    <a:pt x="3733" y="910"/>
                  </a:lnTo>
                  <a:lnTo>
                    <a:pt x="3794" y="1008"/>
                  </a:lnTo>
                  <a:lnTo>
                    <a:pt x="3852" y="1111"/>
                  </a:lnTo>
                  <a:lnTo>
                    <a:pt x="3902" y="1217"/>
                  </a:lnTo>
                  <a:lnTo>
                    <a:pt x="3945" y="1325"/>
                  </a:lnTo>
                  <a:lnTo>
                    <a:pt x="3984" y="1437"/>
                  </a:lnTo>
                  <a:lnTo>
                    <a:pt x="4015" y="1551"/>
                  </a:lnTo>
                  <a:lnTo>
                    <a:pt x="4040" y="1669"/>
                  </a:lnTo>
                  <a:lnTo>
                    <a:pt x="4059" y="1789"/>
                  </a:lnTo>
                  <a:lnTo>
                    <a:pt x="4070" y="1911"/>
                  </a:lnTo>
                  <a:lnTo>
                    <a:pt x="4074" y="2034"/>
                  </a:lnTo>
                  <a:lnTo>
                    <a:pt x="4070" y="2161"/>
                  </a:lnTo>
                  <a:lnTo>
                    <a:pt x="4057" y="2285"/>
                  </a:lnTo>
                  <a:lnTo>
                    <a:pt x="4039" y="2407"/>
                  </a:lnTo>
                  <a:lnTo>
                    <a:pt x="4013" y="2526"/>
                  </a:lnTo>
                  <a:lnTo>
                    <a:pt x="3980" y="2643"/>
                  </a:lnTo>
                  <a:lnTo>
                    <a:pt x="3940" y="2756"/>
                  </a:lnTo>
                  <a:lnTo>
                    <a:pt x="3894" y="2867"/>
                  </a:lnTo>
                  <a:lnTo>
                    <a:pt x="3842" y="2974"/>
                  </a:lnTo>
                  <a:lnTo>
                    <a:pt x="3783" y="3078"/>
                  </a:lnTo>
                  <a:lnTo>
                    <a:pt x="3720" y="3178"/>
                  </a:lnTo>
                  <a:lnTo>
                    <a:pt x="3618" y="3076"/>
                  </a:lnTo>
                  <a:lnTo>
                    <a:pt x="3672" y="2989"/>
                  </a:lnTo>
                  <a:lnTo>
                    <a:pt x="3722" y="2898"/>
                  </a:lnTo>
                  <a:lnTo>
                    <a:pt x="3767" y="2806"/>
                  </a:lnTo>
                  <a:lnTo>
                    <a:pt x="3807" y="2710"/>
                  </a:lnTo>
                  <a:lnTo>
                    <a:pt x="3841" y="2612"/>
                  </a:lnTo>
                  <a:lnTo>
                    <a:pt x="3870" y="2511"/>
                  </a:lnTo>
                  <a:lnTo>
                    <a:pt x="3893" y="2409"/>
                  </a:lnTo>
                  <a:lnTo>
                    <a:pt x="3910" y="2312"/>
                  </a:lnTo>
                  <a:lnTo>
                    <a:pt x="3922" y="2215"/>
                  </a:lnTo>
                  <a:lnTo>
                    <a:pt x="3930" y="2115"/>
                  </a:lnTo>
                  <a:lnTo>
                    <a:pt x="3932" y="2076"/>
                  </a:lnTo>
                  <a:lnTo>
                    <a:pt x="3933" y="2034"/>
                  </a:lnTo>
                  <a:lnTo>
                    <a:pt x="3929" y="1919"/>
                  </a:lnTo>
                  <a:lnTo>
                    <a:pt x="3919" y="1806"/>
                  </a:lnTo>
                  <a:lnTo>
                    <a:pt x="3902" y="1696"/>
                  </a:lnTo>
                  <a:lnTo>
                    <a:pt x="3879" y="1586"/>
                  </a:lnTo>
                  <a:lnTo>
                    <a:pt x="3849" y="1480"/>
                  </a:lnTo>
                  <a:lnTo>
                    <a:pt x="3814" y="1376"/>
                  </a:lnTo>
                  <a:lnTo>
                    <a:pt x="3773" y="1274"/>
                  </a:lnTo>
                  <a:lnTo>
                    <a:pt x="3771" y="1274"/>
                  </a:lnTo>
                  <a:lnTo>
                    <a:pt x="3736" y="1197"/>
                  </a:lnTo>
                  <a:lnTo>
                    <a:pt x="3697" y="1123"/>
                  </a:lnTo>
                  <a:lnTo>
                    <a:pt x="3655" y="1050"/>
                  </a:lnTo>
                  <a:lnTo>
                    <a:pt x="3609" y="979"/>
                  </a:lnTo>
                  <a:lnTo>
                    <a:pt x="3549" y="896"/>
                  </a:lnTo>
                  <a:lnTo>
                    <a:pt x="3484" y="815"/>
                  </a:lnTo>
                  <a:lnTo>
                    <a:pt x="3416" y="738"/>
                  </a:lnTo>
                  <a:lnTo>
                    <a:pt x="3396" y="717"/>
                  </a:lnTo>
                  <a:lnTo>
                    <a:pt x="3375" y="696"/>
                  </a:lnTo>
                  <a:lnTo>
                    <a:pt x="3335" y="657"/>
                  </a:lnTo>
                  <a:lnTo>
                    <a:pt x="3332" y="657"/>
                  </a:lnTo>
                  <a:lnTo>
                    <a:pt x="3332" y="655"/>
                  </a:lnTo>
                  <a:lnTo>
                    <a:pt x="3300" y="623"/>
                  </a:lnTo>
                  <a:lnTo>
                    <a:pt x="3265" y="595"/>
                  </a:lnTo>
                  <a:lnTo>
                    <a:pt x="3264" y="592"/>
                  </a:lnTo>
                  <a:lnTo>
                    <a:pt x="3263" y="592"/>
                  </a:lnTo>
                  <a:lnTo>
                    <a:pt x="3263" y="592"/>
                  </a:lnTo>
                  <a:lnTo>
                    <a:pt x="3263" y="592"/>
                  </a:lnTo>
                  <a:lnTo>
                    <a:pt x="3226" y="563"/>
                  </a:lnTo>
                  <a:lnTo>
                    <a:pt x="3189" y="534"/>
                  </a:lnTo>
                  <a:lnTo>
                    <a:pt x="3189" y="533"/>
                  </a:lnTo>
                  <a:lnTo>
                    <a:pt x="3189" y="531"/>
                  </a:lnTo>
                  <a:lnTo>
                    <a:pt x="3189" y="531"/>
                  </a:lnTo>
                  <a:lnTo>
                    <a:pt x="3150" y="504"/>
                  </a:lnTo>
                  <a:lnTo>
                    <a:pt x="3113" y="477"/>
                  </a:lnTo>
                  <a:lnTo>
                    <a:pt x="3111" y="477"/>
                  </a:lnTo>
                  <a:lnTo>
                    <a:pt x="3072" y="451"/>
                  </a:lnTo>
                  <a:lnTo>
                    <a:pt x="3032" y="426"/>
                  </a:lnTo>
                  <a:lnTo>
                    <a:pt x="2957" y="382"/>
                  </a:lnTo>
                  <a:lnTo>
                    <a:pt x="2881" y="341"/>
                  </a:lnTo>
                  <a:lnTo>
                    <a:pt x="2804" y="305"/>
                  </a:lnTo>
                  <a:lnTo>
                    <a:pt x="2724" y="272"/>
                  </a:lnTo>
                  <a:lnTo>
                    <a:pt x="2638" y="240"/>
                  </a:lnTo>
                  <a:lnTo>
                    <a:pt x="2553" y="214"/>
                  </a:lnTo>
                  <a:lnTo>
                    <a:pt x="2549" y="213"/>
                  </a:lnTo>
                  <a:lnTo>
                    <a:pt x="2546" y="212"/>
                  </a:lnTo>
                  <a:lnTo>
                    <a:pt x="2545" y="212"/>
                  </a:lnTo>
                  <a:lnTo>
                    <a:pt x="2543" y="212"/>
                  </a:lnTo>
                  <a:lnTo>
                    <a:pt x="2498" y="198"/>
                  </a:lnTo>
                  <a:lnTo>
                    <a:pt x="2490" y="198"/>
                  </a:lnTo>
                  <a:lnTo>
                    <a:pt x="2435" y="184"/>
                  </a:lnTo>
                  <a:lnTo>
                    <a:pt x="2381" y="176"/>
                  </a:lnTo>
                  <a:lnTo>
                    <a:pt x="2381" y="175"/>
                  </a:lnTo>
                  <a:lnTo>
                    <a:pt x="2379" y="175"/>
                  </a:lnTo>
                  <a:lnTo>
                    <a:pt x="2378" y="172"/>
                  </a:lnTo>
                  <a:lnTo>
                    <a:pt x="2313" y="162"/>
                  </a:lnTo>
                  <a:lnTo>
                    <a:pt x="2247" y="155"/>
                  </a:lnTo>
                  <a:lnTo>
                    <a:pt x="2247" y="155"/>
                  </a:lnTo>
                  <a:lnTo>
                    <a:pt x="2247" y="155"/>
                  </a:lnTo>
                  <a:lnTo>
                    <a:pt x="2244" y="155"/>
                  </a:lnTo>
                  <a:lnTo>
                    <a:pt x="2240" y="155"/>
                  </a:lnTo>
                  <a:lnTo>
                    <a:pt x="2235" y="155"/>
                  </a:lnTo>
                  <a:lnTo>
                    <a:pt x="2180" y="148"/>
                  </a:lnTo>
                  <a:lnTo>
                    <a:pt x="2123" y="143"/>
                  </a:lnTo>
                  <a:lnTo>
                    <a:pt x="2047" y="143"/>
                  </a:lnTo>
                  <a:lnTo>
                    <a:pt x="2047" y="143"/>
                  </a:lnTo>
                  <a:lnTo>
                    <a:pt x="2047" y="143"/>
                  </a:lnTo>
                  <a:lnTo>
                    <a:pt x="2045" y="143"/>
                  </a:lnTo>
                  <a:lnTo>
                    <a:pt x="2042" y="143"/>
                  </a:lnTo>
                  <a:lnTo>
                    <a:pt x="2039" y="143"/>
                  </a:lnTo>
                  <a:lnTo>
                    <a:pt x="1951" y="143"/>
                  </a:lnTo>
                  <a:lnTo>
                    <a:pt x="1894" y="148"/>
                  </a:lnTo>
                  <a:lnTo>
                    <a:pt x="1836" y="155"/>
                  </a:lnTo>
                  <a:lnTo>
                    <a:pt x="1836" y="155"/>
                  </a:lnTo>
                  <a:lnTo>
                    <a:pt x="1835" y="155"/>
                  </a:lnTo>
                  <a:lnTo>
                    <a:pt x="1832" y="155"/>
                  </a:lnTo>
                  <a:lnTo>
                    <a:pt x="1830" y="155"/>
                  </a:lnTo>
                  <a:lnTo>
                    <a:pt x="1825" y="155"/>
                  </a:lnTo>
                  <a:lnTo>
                    <a:pt x="1759" y="162"/>
                  </a:lnTo>
                  <a:lnTo>
                    <a:pt x="1694" y="172"/>
                  </a:lnTo>
                  <a:lnTo>
                    <a:pt x="1638" y="184"/>
                  </a:lnTo>
                  <a:lnTo>
                    <a:pt x="1582" y="198"/>
                  </a:lnTo>
                  <a:lnTo>
                    <a:pt x="1575" y="198"/>
                  </a:lnTo>
                  <a:lnTo>
                    <a:pt x="1552" y="206"/>
                  </a:lnTo>
                  <a:lnTo>
                    <a:pt x="1531" y="212"/>
                  </a:lnTo>
                  <a:lnTo>
                    <a:pt x="1529" y="212"/>
                  </a:lnTo>
                  <a:lnTo>
                    <a:pt x="1526" y="212"/>
                  </a:lnTo>
                  <a:lnTo>
                    <a:pt x="1524" y="213"/>
                  </a:lnTo>
                  <a:lnTo>
                    <a:pt x="1520" y="214"/>
                  </a:lnTo>
                  <a:lnTo>
                    <a:pt x="1485" y="224"/>
                  </a:lnTo>
                  <a:lnTo>
                    <a:pt x="1448" y="235"/>
                  </a:lnTo>
                  <a:lnTo>
                    <a:pt x="1399" y="253"/>
                  </a:lnTo>
                  <a:lnTo>
                    <a:pt x="1348" y="272"/>
                  </a:lnTo>
                  <a:lnTo>
                    <a:pt x="1268" y="305"/>
                  </a:lnTo>
                  <a:lnTo>
                    <a:pt x="1191" y="341"/>
                  </a:lnTo>
                  <a:lnTo>
                    <a:pt x="1116" y="382"/>
                  </a:lnTo>
                  <a:lnTo>
                    <a:pt x="1043" y="426"/>
                  </a:lnTo>
                  <a:lnTo>
                    <a:pt x="1040" y="426"/>
                  </a:lnTo>
                  <a:lnTo>
                    <a:pt x="1002" y="451"/>
                  </a:lnTo>
                  <a:lnTo>
                    <a:pt x="962" y="477"/>
                  </a:lnTo>
                  <a:lnTo>
                    <a:pt x="959" y="477"/>
                  </a:lnTo>
                  <a:lnTo>
                    <a:pt x="923" y="504"/>
                  </a:lnTo>
                  <a:lnTo>
                    <a:pt x="886" y="531"/>
                  </a:lnTo>
                  <a:lnTo>
                    <a:pt x="884" y="531"/>
                  </a:lnTo>
                  <a:lnTo>
                    <a:pt x="883" y="533"/>
                  </a:lnTo>
                  <a:lnTo>
                    <a:pt x="883" y="534"/>
                  </a:lnTo>
                  <a:lnTo>
                    <a:pt x="847" y="561"/>
                  </a:lnTo>
                  <a:lnTo>
                    <a:pt x="813" y="589"/>
                  </a:lnTo>
                  <a:lnTo>
                    <a:pt x="812" y="591"/>
                  </a:lnTo>
                  <a:lnTo>
                    <a:pt x="811" y="592"/>
                  </a:lnTo>
                  <a:lnTo>
                    <a:pt x="810" y="592"/>
                  </a:lnTo>
                  <a:lnTo>
                    <a:pt x="808" y="595"/>
                  </a:lnTo>
                  <a:lnTo>
                    <a:pt x="774" y="623"/>
                  </a:lnTo>
                  <a:lnTo>
                    <a:pt x="740" y="655"/>
                  </a:lnTo>
                  <a:lnTo>
                    <a:pt x="740" y="657"/>
                  </a:lnTo>
                  <a:lnTo>
                    <a:pt x="737" y="657"/>
                  </a:lnTo>
                  <a:lnTo>
                    <a:pt x="671" y="722"/>
                  </a:lnTo>
                  <a:lnTo>
                    <a:pt x="608" y="790"/>
                  </a:lnTo>
                  <a:lnTo>
                    <a:pt x="549" y="862"/>
                  </a:lnTo>
                  <a:lnTo>
                    <a:pt x="493" y="937"/>
                  </a:lnTo>
                  <a:lnTo>
                    <a:pt x="441" y="1014"/>
                  </a:lnTo>
                  <a:lnTo>
                    <a:pt x="394" y="1095"/>
                  </a:lnTo>
                  <a:lnTo>
                    <a:pt x="360" y="1152"/>
                  </a:lnTo>
                  <a:lnTo>
                    <a:pt x="330" y="1212"/>
                  </a:lnTo>
                  <a:lnTo>
                    <a:pt x="303" y="1274"/>
                  </a:lnTo>
                  <a:lnTo>
                    <a:pt x="299" y="1274"/>
                  </a:lnTo>
                  <a:lnTo>
                    <a:pt x="259" y="1376"/>
                  </a:lnTo>
                  <a:lnTo>
                    <a:pt x="224" y="1480"/>
                  </a:lnTo>
                  <a:lnTo>
                    <a:pt x="196" y="1586"/>
                  </a:lnTo>
                  <a:lnTo>
                    <a:pt x="173" y="1696"/>
                  </a:lnTo>
                  <a:lnTo>
                    <a:pt x="156" y="1806"/>
                  </a:lnTo>
                  <a:lnTo>
                    <a:pt x="146" y="1919"/>
                  </a:lnTo>
                  <a:lnTo>
                    <a:pt x="143" y="2034"/>
                  </a:lnTo>
                  <a:lnTo>
                    <a:pt x="143" y="2115"/>
                  </a:lnTo>
                  <a:lnTo>
                    <a:pt x="151" y="2230"/>
                  </a:lnTo>
                  <a:lnTo>
                    <a:pt x="167" y="2345"/>
                  </a:lnTo>
                  <a:lnTo>
                    <a:pt x="188" y="2455"/>
                  </a:lnTo>
                  <a:lnTo>
                    <a:pt x="217" y="2565"/>
                  </a:lnTo>
                  <a:lnTo>
                    <a:pt x="252" y="2671"/>
                  </a:lnTo>
                  <a:lnTo>
                    <a:pt x="293" y="2774"/>
                  </a:lnTo>
                  <a:lnTo>
                    <a:pt x="339" y="2874"/>
                  </a:lnTo>
                  <a:lnTo>
                    <a:pt x="391" y="2971"/>
                  </a:lnTo>
                  <a:lnTo>
                    <a:pt x="448" y="3065"/>
                  </a:lnTo>
                  <a:lnTo>
                    <a:pt x="511" y="3154"/>
                  </a:lnTo>
                  <a:lnTo>
                    <a:pt x="578" y="3241"/>
                  </a:lnTo>
                  <a:lnTo>
                    <a:pt x="650" y="3323"/>
                  </a:lnTo>
                  <a:lnTo>
                    <a:pt x="728" y="3401"/>
                  </a:lnTo>
                  <a:lnTo>
                    <a:pt x="759" y="3430"/>
                  </a:lnTo>
                  <a:lnTo>
                    <a:pt x="790" y="3459"/>
                  </a:lnTo>
                  <a:lnTo>
                    <a:pt x="790" y="3459"/>
                  </a:lnTo>
                  <a:lnTo>
                    <a:pt x="790" y="3460"/>
                  </a:lnTo>
                  <a:lnTo>
                    <a:pt x="791" y="3460"/>
                  </a:lnTo>
                  <a:lnTo>
                    <a:pt x="792" y="3461"/>
                  </a:lnTo>
                  <a:lnTo>
                    <a:pt x="823" y="3489"/>
                  </a:lnTo>
                  <a:lnTo>
                    <a:pt x="857" y="3516"/>
                  </a:lnTo>
                  <a:lnTo>
                    <a:pt x="893" y="3542"/>
                  </a:lnTo>
                  <a:lnTo>
                    <a:pt x="928" y="3567"/>
                  </a:lnTo>
                  <a:lnTo>
                    <a:pt x="964" y="3593"/>
                  </a:lnTo>
                  <a:lnTo>
                    <a:pt x="1002" y="3617"/>
                  </a:lnTo>
                  <a:lnTo>
                    <a:pt x="1002" y="3619"/>
                  </a:lnTo>
                  <a:lnTo>
                    <a:pt x="1003" y="3619"/>
                  </a:lnTo>
                  <a:lnTo>
                    <a:pt x="1004" y="3621"/>
                  </a:lnTo>
                  <a:lnTo>
                    <a:pt x="1007" y="3622"/>
                  </a:lnTo>
                  <a:lnTo>
                    <a:pt x="1007" y="3622"/>
                  </a:lnTo>
                  <a:lnTo>
                    <a:pt x="1007" y="3623"/>
                  </a:lnTo>
                  <a:lnTo>
                    <a:pt x="1007" y="3623"/>
                  </a:lnTo>
                  <a:lnTo>
                    <a:pt x="1008" y="3623"/>
                  </a:lnTo>
                  <a:lnTo>
                    <a:pt x="1009" y="3624"/>
                  </a:lnTo>
                  <a:lnTo>
                    <a:pt x="1012" y="3626"/>
                  </a:lnTo>
                  <a:lnTo>
                    <a:pt x="1015" y="3627"/>
                  </a:lnTo>
                  <a:lnTo>
                    <a:pt x="1019" y="3629"/>
                  </a:lnTo>
                  <a:lnTo>
                    <a:pt x="1024" y="3633"/>
                  </a:lnTo>
                  <a:lnTo>
                    <a:pt x="1120" y="3689"/>
                  </a:lnTo>
                  <a:lnTo>
                    <a:pt x="1218" y="3740"/>
                  </a:lnTo>
                  <a:lnTo>
                    <a:pt x="1320" y="3786"/>
                  </a:lnTo>
                  <a:lnTo>
                    <a:pt x="1426" y="3826"/>
                  </a:lnTo>
                  <a:lnTo>
                    <a:pt x="1431" y="3826"/>
                  </a:lnTo>
                  <a:lnTo>
                    <a:pt x="1527" y="3856"/>
                  </a:lnTo>
                  <a:lnTo>
                    <a:pt x="1624" y="3881"/>
                  </a:lnTo>
                  <a:lnTo>
                    <a:pt x="1725" y="3900"/>
                  </a:lnTo>
                  <a:lnTo>
                    <a:pt x="1827" y="3914"/>
                  </a:lnTo>
                  <a:lnTo>
                    <a:pt x="1827" y="3914"/>
                  </a:lnTo>
                  <a:lnTo>
                    <a:pt x="1829" y="3914"/>
                  </a:lnTo>
                  <a:lnTo>
                    <a:pt x="1830" y="3914"/>
                  </a:lnTo>
                  <a:lnTo>
                    <a:pt x="1831" y="3914"/>
                  </a:lnTo>
                  <a:lnTo>
                    <a:pt x="1836" y="3914"/>
                  </a:lnTo>
                  <a:lnTo>
                    <a:pt x="1902" y="3920"/>
                  </a:lnTo>
                  <a:lnTo>
                    <a:pt x="1968" y="3923"/>
                  </a:lnTo>
                  <a:lnTo>
                    <a:pt x="2037" y="3924"/>
                  </a:lnTo>
                  <a:lnTo>
                    <a:pt x="2138" y="3922"/>
                  </a:lnTo>
                  <a:lnTo>
                    <a:pt x="2240" y="3914"/>
                  </a:lnTo>
                  <a:lnTo>
                    <a:pt x="2240" y="3914"/>
                  </a:lnTo>
                  <a:lnTo>
                    <a:pt x="2240" y="3914"/>
                  </a:lnTo>
                  <a:lnTo>
                    <a:pt x="2244" y="3914"/>
                  </a:lnTo>
                  <a:lnTo>
                    <a:pt x="2246" y="3914"/>
                  </a:lnTo>
                  <a:lnTo>
                    <a:pt x="2250" y="3914"/>
                  </a:lnTo>
                  <a:lnTo>
                    <a:pt x="2276" y="3910"/>
                  </a:lnTo>
                  <a:lnTo>
                    <a:pt x="2300" y="3907"/>
                  </a:lnTo>
                  <a:lnTo>
                    <a:pt x="2389" y="3893"/>
                  </a:lnTo>
                  <a:lnTo>
                    <a:pt x="2477" y="3874"/>
                  </a:lnTo>
                  <a:lnTo>
                    <a:pt x="2561" y="3852"/>
                  </a:lnTo>
                  <a:lnTo>
                    <a:pt x="2645" y="3826"/>
                  </a:lnTo>
                  <a:lnTo>
                    <a:pt x="2650" y="3826"/>
                  </a:lnTo>
                  <a:lnTo>
                    <a:pt x="2746" y="3789"/>
                  </a:lnTo>
                  <a:lnTo>
                    <a:pt x="2839" y="3748"/>
                  </a:lnTo>
                  <a:lnTo>
                    <a:pt x="2930" y="3703"/>
                  </a:lnTo>
                  <a:lnTo>
                    <a:pt x="3017" y="3652"/>
                  </a:lnTo>
                  <a:lnTo>
                    <a:pt x="3072" y="3701"/>
                  </a:lnTo>
                  <a:lnTo>
                    <a:pt x="3128" y="3750"/>
                  </a:lnTo>
                  <a:lnTo>
                    <a:pt x="3031" y="3807"/>
                  </a:lnTo>
                  <a:lnTo>
                    <a:pt x="2931" y="3861"/>
                  </a:lnTo>
                  <a:lnTo>
                    <a:pt x="2829" y="3907"/>
                  </a:lnTo>
                  <a:lnTo>
                    <a:pt x="2723" y="3949"/>
                  </a:lnTo>
                  <a:lnTo>
                    <a:pt x="2615" y="3984"/>
                  </a:lnTo>
                  <a:lnTo>
                    <a:pt x="2503" y="4014"/>
                  </a:lnTo>
                  <a:lnTo>
                    <a:pt x="2389" y="4037"/>
                  </a:lnTo>
                  <a:lnTo>
                    <a:pt x="2273" y="4053"/>
                  </a:lnTo>
                  <a:lnTo>
                    <a:pt x="2156" y="4065"/>
                  </a:lnTo>
                  <a:lnTo>
                    <a:pt x="2037" y="4067"/>
                  </a:lnTo>
                  <a:lnTo>
                    <a:pt x="1912" y="4065"/>
                  </a:lnTo>
                  <a:lnTo>
                    <a:pt x="1790" y="4053"/>
                  </a:lnTo>
                  <a:lnTo>
                    <a:pt x="1671" y="4035"/>
                  </a:lnTo>
                  <a:lnTo>
                    <a:pt x="1553" y="4010"/>
                  </a:lnTo>
                  <a:lnTo>
                    <a:pt x="1438" y="3979"/>
                  </a:lnTo>
                  <a:lnTo>
                    <a:pt x="1325" y="3940"/>
                  </a:lnTo>
                  <a:lnTo>
                    <a:pt x="1217" y="3897"/>
                  </a:lnTo>
                  <a:lnTo>
                    <a:pt x="1111" y="3846"/>
                  </a:lnTo>
                  <a:lnTo>
                    <a:pt x="1009" y="3790"/>
                  </a:lnTo>
                  <a:lnTo>
                    <a:pt x="911" y="3729"/>
                  </a:lnTo>
                  <a:lnTo>
                    <a:pt x="815" y="3662"/>
                  </a:lnTo>
                  <a:lnTo>
                    <a:pt x="725" y="3590"/>
                  </a:lnTo>
                  <a:lnTo>
                    <a:pt x="638" y="3512"/>
                  </a:lnTo>
                  <a:lnTo>
                    <a:pt x="556" y="3430"/>
                  </a:lnTo>
                  <a:lnTo>
                    <a:pt x="478" y="3345"/>
                  </a:lnTo>
                  <a:lnTo>
                    <a:pt x="406" y="3254"/>
                  </a:lnTo>
                  <a:lnTo>
                    <a:pt x="340" y="3159"/>
                  </a:lnTo>
                  <a:lnTo>
                    <a:pt x="278" y="3060"/>
                  </a:lnTo>
                  <a:lnTo>
                    <a:pt x="222" y="2958"/>
                  </a:lnTo>
                  <a:lnTo>
                    <a:pt x="172" y="2852"/>
                  </a:lnTo>
                  <a:lnTo>
                    <a:pt x="127" y="2744"/>
                  </a:lnTo>
                  <a:lnTo>
                    <a:pt x="88" y="2632"/>
                  </a:lnTo>
                  <a:lnTo>
                    <a:pt x="57" y="2516"/>
                  </a:lnTo>
                  <a:lnTo>
                    <a:pt x="32" y="2399"/>
                  </a:lnTo>
                  <a:lnTo>
                    <a:pt x="14" y="2280"/>
                  </a:lnTo>
                  <a:lnTo>
                    <a:pt x="4" y="2158"/>
                  </a:lnTo>
                  <a:lnTo>
                    <a:pt x="0" y="2034"/>
                  </a:lnTo>
                  <a:lnTo>
                    <a:pt x="4" y="1911"/>
                  </a:lnTo>
                  <a:lnTo>
                    <a:pt x="14" y="1789"/>
                  </a:lnTo>
                  <a:lnTo>
                    <a:pt x="32" y="1669"/>
                  </a:lnTo>
                  <a:lnTo>
                    <a:pt x="57" y="1551"/>
                  </a:lnTo>
                  <a:lnTo>
                    <a:pt x="88" y="1437"/>
                  </a:lnTo>
                  <a:lnTo>
                    <a:pt x="127" y="1325"/>
                  </a:lnTo>
                  <a:lnTo>
                    <a:pt x="172" y="1217"/>
                  </a:lnTo>
                  <a:lnTo>
                    <a:pt x="222" y="1111"/>
                  </a:lnTo>
                  <a:lnTo>
                    <a:pt x="278" y="1008"/>
                  </a:lnTo>
                  <a:lnTo>
                    <a:pt x="340" y="910"/>
                  </a:lnTo>
                  <a:lnTo>
                    <a:pt x="406" y="815"/>
                  </a:lnTo>
                  <a:lnTo>
                    <a:pt x="478" y="724"/>
                  </a:lnTo>
                  <a:lnTo>
                    <a:pt x="556" y="638"/>
                  </a:lnTo>
                  <a:lnTo>
                    <a:pt x="638" y="556"/>
                  </a:lnTo>
                  <a:lnTo>
                    <a:pt x="725" y="479"/>
                  </a:lnTo>
                  <a:lnTo>
                    <a:pt x="815" y="407"/>
                  </a:lnTo>
                  <a:lnTo>
                    <a:pt x="911" y="340"/>
                  </a:lnTo>
                  <a:lnTo>
                    <a:pt x="1009" y="279"/>
                  </a:lnTo>
                  <a:lnTo>
                    <a:pt x="1111" y="223"/>
                  </a:lnTo>
                  <a:lnTo>
                    <a:pt x="1217" y="172"/>
                  </a:lnTo>
                  <a:lnTo>
                    <a:pt x="1325" y="129"/>
                  </a:lnTo>
                  <a:lnTo>
                    <a:pt x="1438" y="90"/>
                  </a:lnTo>
                  <a:lnTo>
                    <a:pt x="1553" y="59"/>
                  </a:lnTo>
                  <a:lnTo>
                    <a:pt x="1671" y="34"/>
                  </a:lnTo>
                  <a:lnTo>
                    <a:pt x="1790" y="15"/>
                  </a:lnTo>
                  <a:lnTo>
                    <a:pt x="1912" y="4"/>
                  </a:lnTo>
                  <a:lnTo>
                    <a:pt x="2037" y="0"/>
                  </a:lnTo>
                  <a:close/>
                </a:path>
              </a:pathLst>
            </a:custGeom>
            <a:grp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grpSp>
      <p:sp>
        <p:nvSpPr>
          <p:cNvPr id="19" name="Freeform 58"/>
          <p:cNvSpPr>
            <a:spLocks noChangeAspect="1" noEditPoints="1"/>
          </p:cNvSpPr>
          <p:nvPr/>
        </p:nvSpPr>
        <p:spPr bwMode="black">
          <a:xfrm>
            <a:off x="6484938" y="3468688"/>
            <a:ext cx="488950" cy="485775"/>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chemeClr val="bg1">
              <a:lumMod val="95000"/>
            </a:schemeClr>
          </a:solidFill>
          <a:ln w="9525">
            <a:solidFill>
              <a:schemeClr val="bg1">
                <a:lumMod val="95000"/>
              </a:schemeClr>
            </a:solidFill>
            <a:round/>
          </a:ln>
        </p:spPr>
        <p:txBody>
          <a:bodyPr lIns="91427" tIns="45713" rIns="91427" bIns="45713"/>
          <a:lstStyle/>
          <a:p>
            <a:pPr defTabSz="932180">
              <a:spcBef>
                <a:spcPts val="0"/>
              </a:spcBef>
              <a:spcAft>
                <a:spcPts val="0"/>
              </a:spcAft>
              <a:defRPr/>
            </a:pPr>
            <a:endParaRPr lang="en-US" dirty="0">
              <a:solidFill>
                <a:srgbClr val="FFFFFF"/>
              </a:solidFill>
              <a:latin typeface="微软雅黑" panose="020B0503020204020204" pitchFamily="34" charset="-122"/>
              <a:ea typeface="微软雅黑" panose="020B0503020204020204" pitchFamily="34" charset="-122"/>
            </a:endParaRPr>
          </a:p>
        </p:txBody>
      </p:sp>
      <p:grpSp>
        <p:nvGrpSpPr>
          <p:cNvPr id="20" name="Group 6"/>
          <p:cNvGrpSpPr/>
          <p:nvPr/>
        </p:nvGrpSpPr>
        <p:grpSpPr bwMode="auto">
          <a:xfrm>
            <a:off x="4333875" y="2057400"/>
            <a:ext cx="422275" cy="506413"/>
            <a:chOff x="6432216" y="1933575"/>
            <a:chExt cx="984250" cy="1371600"/>
          </a:xfrm>
        </p:grpSpPr>
        <p:sp>
          <p:nvSpPr>
            <p:cNvPr id="21" name="Freeform 6"/>
            <p:cNvSpPr>
              <a:spLocks noEditPoints="1"/>
            </p:cNvSpPr>
            <p:nvPr/>
          </p:nvSpPr>
          <p:spPr bwMode="auto">
            <a:xfrm>
              <a:off x="6713430" y="1933575"/>
              <a:ext cx="703036" cy="1371600"/>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sp>
          <p:nvSpPr>
            <p:cNvPr id="22" name="Freeform 7"/>
            <p:cNvSpPr>
              <a:spLocks noEditPoints="1"/>
            </p:cNvSpPr>
            <p:nvPr/>
          </p:nvSpPr>
          <p:spPr bwMode="auto">
            <a:xfrm>
              <a:off x="6432216" y="2324847"/>
              <a:ext cx="477325" cy="589055"/>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chemeClr val="bg1">
                  <a:lumMod val="95000"/>
                </a:schemeClr>
              </a:solidFill>
              <a:prstDash val="solid"/>
              <a:round/>
            </a:ln>
          </p:spPr>
          <p:txBody>
            <a:bodyPr lIns="91427" tIns="45713" rIns="91427" bIns="45713"/>
            <a:lstStyle/>
            <a:p>
              <a:pPr defTabSz="932180">
                <a:spcBef>
                  <a:spcPts val="0"/>
                </a:spcBef>
                <a:spcAft>
                  <a:spcPts val="0"/>
                </a:spcAft>
                <a:defRPr/>
              </a:pPr>
              <a:endParaRPr lang="en-GB">
                <a:solidFill>
                  <a:srgbClr val="505050"/>
                </a:solidFill>
                <a:latin typeface="微软雅黑" panose="020B0503020204020204" pitchFamily="34" charset="-122"/>
                <a:ea typeface="微软雅黑" panose="020B0503020204020204" pitchFamily="34" charset="-122"/>
              </a:endParaRPr>
            </a:p>
          </p:txBody>
        </p:sp>
      </p:grpSp>
      <p:sp>
        <p:nvSpPr>
          <p:cNvPr id="23" name="TextBox 22"/>
          <p:cNvSpPr txBox="1">
            <a:spLocks noChangeArrowheads="1"/>
          </p:cNvSpPr>
          <p:nvPr/>
        </p:nvSpPr>
        <p:spPr bwMode="auto">
          <a:xfrm>
            <a:off x="1939925" y="2568575"/>
            <a:ext cx="1004888" cy="338138"/>
          </a:xfrm>
          <a:prstGeom prst="rect">
            <a:avLst/>
          </a:prstGeom>
          <a:noFill/>
          <a:ln w="9525">
            <a:noFill/>
            <a:miter lim="800000"/>
          </a:ln>
        </p:spPr>
        <p:txBody>
          <a:bodyPr wrap="none">
            <a:spAutoFit/>
          </a:bodyPr>
          <a:lstStyle/>
          <a:p>
            <a:r>
              <a:rPr lang="zh-CN" altLang="en-US" sz="1600">
                <a:solidFill>
                  <a:schemeClr val="bg1"/>
                </a:solidFill>
                <a:latin typeface="微软雅黑" panose="020B0503020204020204" pitchFamily="34" charset="-122"/>
                <a:ea typeface="微软雅黑" panose="020B0503020204020204" pitchFamily="34" charset="-122"/>
              </a:rPr>
              <a:t>插入标签</a:t>
            </a:r>
          </a:p>
        </p:txBody>
      </p:sp>
      <p:sp>
        <p:nvSpPr>
          <p:cNvPr id="24" name="TextBox 23"/>
          <p:cNvSpPr txBox="1">
            <a:spLocks noChangeArrowheads="1"/>
          </p:cNvSpPr>
          <p:nvPr/>
        </p:nvSpPr>
        <p:spPr bwMode="auto">
          <a:xfrm>
            <a:off x="6262688" y="2568575"/>
            <a:ext cx="1004887" cy="338138"/>
          </a:xfrm>
          <a:prstGeom prst="rect">
            <a:avLst/>
          </a:prstGeom>
          <a:noFill/>
          <a:ln w="9525">
            <a:noFill/>
            <a:miter lim="800000"/>
          </a:ln>
        </p:spPr>
        <p:txBody>
          <a:bodyPr wrap="none">
            <a:spAutoFit/>
          </a:bodyPr>
          <a:lstStyle/>
          <a:p>
            <a:r>
              <a:rPr lang="zh-CN" altLang="en-US" sz="1600">
                <a:solidFill>
                  <a:schemeClr val="bg1"/>
                </a:solidFill>
                <a:latin typeface="微软雅黑" panose="020B0503020204020204" pitchFamily="34" charset="-122"/>
                <a:ea typeface="微软雅黑" panose="020B0503020204020204" pitchFamily="34" charset="-122"/>
              </a:rPr>
              <a:t>插入标签</a:t>
            </a:r>
          </a:p>
        </p:txBody>
      </p:sp>
      <p:sp>
        <p:nvSpPr>
          <p:cNvPr id="25" name="TextBox 24"/>
          <p:cNvSpPr txBox="1">
            <a:spLocks noChangeArrowheads="1"/>
          </p:cNvSpPr>
          <p:nvPr/>
        </p:nvSpPr>
        <p:spPr bwMode="auto">
          <a:xfrm>
            <a:off x="4087813" y="3292475"/>
            <a:ext cx="1004887" cy="338138"/>
          </a:xfrm>
          <a:prstGeom prst="rect">
            <a:avLst/>
          </a:prstGeom>
          <a:noFill/>
          <a:ln w="9525">
            <a:noFill/>
            <a:miter lim="800000"/>
          </a:ln>
        </p:spPr>
        <p:txBody>
          <a:bodyPr wrap="none">
            <a:spAutoFit/>
          </a:bodyPr>
          <a:lstStyle/>
          <a:p>
            <a:r>
              <a:rPr lang="zh-CN" altLang="en-US" sz="1600">
                <a:solidFill>
                  <a:schemeClr val="bg1"/>
                </a:solidFill>
                <a:latin typeface="微软雅黑" panose="020B0503020204020204" pitchFamily="34" charset="-122"/>
                <a:ea typeface="微软雅黑" panose="020B0503020204020204" pitchFamily="34" charset="-122"/>
              </a:rPr>
              <a:t>插入标签</a:t>
            </a:r>
          </a:p>
        </p:txBody>
      </p:sp>
      <p:sp>
        <p:nvSpPr>
          <p:cNvPr id="28" name="TextBox 27"/>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29" name="TextBox 28"/>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30" name="等腰三角形 29"/>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1" name="等腰三角形 30"/>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32" name="图片 31" descr="3d499ad56b26ee57d2deb0d51a3fbfb3"/>
          <p:cNvPicPr>
            <a:picLocks noChangeAspect="1"/>
          </p:cNvPicPr>
          <p:nvPr/>
        </p:nvPicPr>
        <p:blipFill>
          <a:blip r:embed="rId4" cstate="screen"/>
          <a:stretch>
            <a:fillRect/>
          </a:stretch>
        </p:blipFill>
        <p:spPr>
          <a:xfrm>
            <a:off x="5673090" y="374015"/>
            <a:ext cx="916940" cy="951230"/>
          </a:xfrm>
          <a:prstGeom prst="rect">
            <a:avLst/>
          </a:prstGeom>
        </p:spPr>
      </p:pic>
      <p:pic>
        <p:nvPicPr>
          <p:cNvPr id="33" name="图片 32" descr="3d499ad56b26ee57d2deb0d51a3fbfb3"/>
          <p:cNvPicPr>
            <a:picLocks noChangeAspect="1"/>
          </p:cNvPicPr>
          <p:nvPr/>
        </p:nvPicPr>
        <p:blipFill>
          <a:blip r:embed="rId5"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childTnLst>
                          </p:cTn>
                        </p:par>
                        <p:par>
                          <p:cTn id="25" fill="hold">
                            <p:stCondLst>
                              <p:cond delay="500"/>
                            </p:stCondLst>
                            <p:childTnLst>
                              <p:par>
                                <p:cTn id="26" presetID="16" presetClass="entr" presetSubtype="37"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outVertical)">
                                      <p:cBhvr>
                                        <p:cTn id="28" dur="500"/>
                                        <p:tgtEl>
                                          <p:spTgt spid="2"/>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outVertical)">
                                      <p:cBhvr>
                                        <p:cTn id="31" dur="500"/>
                                        <p:tgtEl>
                                          <p:spTgt spid="25"/>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outVertical)">
                                      <p:cBhvr>
                                        <p:cTn id="34" dur="500"/>
                                        <p:tgtEl>
                                          <p:spTgt spid="23"/>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outVertical)">
                                      <p:cBhvr>
                                        <p:cTn id="37" dur="500"/>
                                        <p:tgtEl>
                                          <p:spTgt spid="24"/>
                                        </p:tgtEl>
                                      </p:cBhvr>
                                    </p:animEffect>
                                  </p:childTnLst>
                                </p:cTn>
                              </p:par>
                            </p:childTnLst>
                          </p:cTn>
                        </p:par>
                        <p:par>
                          <p:cTn id="38" fill="hold">
                            <p:stCondLst>
                              <p:cond delay="1000"/>
                            </p:stCondLst>
                            <p:childTnLst>
                              <p:par>
                                <p:cTn id="39" presetID="49" presetClass="entr" presetSubtype="0" decel="100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 calcmode="lin" valueType="num">
                                      <p:cBhvr>
                                        <p:cTn id="49" dur="500" fill="hold"/>
                                        <p:tgtEl>
                                          <p:spTgt spid="19"/>
                                        </p:tgtEl>
                                        <p:attrNameLst>
                                          <p:attrName>style.rotation</p:attrName>
                                        </p:attrNameLst>
                                      </p:cBhvr>
                                      <p:tavLst>
                                        <p:tav tm="0">
                                          <p:val>
                                            <p:fltVal val="360"/>
                                          </p:val>
                                        </p:tav>
                                        <p:tav tm="100000">
                                          <p:val>
                                            <p:fltVal val="0"/>
                                          </p:val>
                                        </p:tav>
                                      </p:tavLst>
                                    </p:anim>
                                    <p:animEffect transition="in" filter="fade">
                                      <p:cBhvr>
                                        <p:cTn id="50" dur="500"/>
                                        <p:tgtEl>
                                          <p:spTgt spid="19"/>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style.rotation</p:attrName>
                                        </p:attrNameLst>
                                      </p:cBhvr>
                                      <p:tavLst>
                                        <p:tav tm="0">
                                          <p:val>
                                            <p:fltVal val="360"/>
                                          </p:val>
                                        </p:tav>
                                        <p:tav tm="100000">
                                          <p:val>
                                            <p:fltVal val="0"/>
                                          </p:val>
                                        </p:tav>
                                      </p:tavLst>
                                    </p:anim>
                                    <p:animEffect transition="in" filter="fade">
                                      <p:cBhvr>
                                        <p:cTn id="56" dur="500"/>
                                        <p:tgtEl>
                                          <p:spTgt spid="6"/>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 calcmode="lin" valueType="num">
                                      <p:cBhvr>
                                        <p:cTn id="61" dur="500" fill="hold"/>
                                        <p:tgtEl>
                                          <p:spTgt spid="12"/>
                                        </p:tgtEl>
                                        <p:attrNameLst>
                                          <p:attrName>style.rotation</p:attrName>
                                        </p:attrNameLst>
                                      </p:cBhvr>
                                      <p:tavLst>
                                        <p:tav tm="0">
                                          <p:val>
                                            <p:fltVal val="360"/>
                                          </p:val>
                                        </p:tav>
                                        <p:tav tm="100000">
                                          <p:val>
                                            <p:fltVal val="0"/>
                                          </p:val>
                                        </p:tav>
                                      </p:tavLst>
                                    </p:anim>
                                    <p:animEffect transition="in" filter="fade">
                                      <p:cBhvr>
                                        <p:cTn id="62" dur="500"/>
                                        <p:tgtEl>
                                          <p:spTgt spid="12"/>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 calcmode="lin" valueType="num">
                                      <p:cBhvr>
                                        <p:cTn id="67" dur="500" fill="hold"/>
                                        <p:tgtEl>
                                          <p:spTgt spid="8"/>
                                        </p:tgtEl>
                                        <p:attrNameLst>
                                          <p:attrName>style.rotation</p:attrName>
                                        </p:attrNameLst>
                                      </p:cBhvr>
                                      <p:tavLst>
                                        <p:tav tm="0">
                                          <p:val>
                                            <p:fltVal val="360"/>
                                          </p:val>
                                        </p:tav>
                                        <p:tav tm="100000">
                                          <p:val>
                                            <p:fltVal val="0"/>
                                          </p:val>
                                        </p:tav>
                                      </p:tavLst>
                                    </p:anim>
                                    <p:animEffect transition="in" filter="fade">
                                      <p:cBhvr>
                                        <p:cTn id="68" dur="500"/>
                                        <p:tgtEl>
                                          <p:spTgt spid="8"/>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 calcmode="lin" valueType="num">
                                      <p:cBhvr>
                                        <p:cTn id="73" dur="500" fill="hold"/>
                                        <p:tgtEl>
                                          <p:spTgt spid="20"/>
                                        </p:tgtEl>
                                        <p:attrNameLst>
                                          <p:attrName>style.rotation</p:attrName>
                                        </p:attrNameLst>
                                      </p:cBhvr>
                                      <p:tavLst>
                                        <p:tav tm="0">
                                          <p:val>
                                            <p:fltVal val="360"/>
                                          </p:val>
                                        </p:tav>
                                        <p:tav tm="100000">
                                          <p:val>
                                            <p:fltVal val="0"/>
                                          </p:val>
                                        </p:tav>
                                      </p:tavLst>
                                    </p:anim>
                                    <p:animEffect transition="in" filter="fade">
                                      <p:cBhvr>
                                        <p:cTn id="74" dur="500"/>
                                        <p:tgtEl>
                                          <p:spTgt spid="20"/>
                                        </p:tgtEl>
                                      </p:cBhvr>
                                    </p:animEffect>
                                  </p:childTnLst>
                                </p:cTn>
                              </p:par>
                            </p:childTnLst>
                          </p:cTn>
                        </p:par>
                        <p:par>
                          <p:cTn id="75" fill="hold">
                            <p:stCondLst>
                              <p:cond delay="1500"/>
                            </p:stCondLst>
                            <p:childTnLst>
                              <p:par>
                                <p:cTn id="76" presetID="2" presetClass="entr" presetSubtype="4"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ppt_x"/>
                                          </p:val>
                                        </p:tav>
                                        <p:tav tm="100000">
                                          <p:val>
                                            <p:strVal val="#ppt_x"/>
                                          </p:val>
                                        </p:tav>
                                      </p:tavLst>
                                    </p:anim>
                                    <p:anim calcmode="lin" valueType="num">
                                      <p:cBhvr additive="base">
                                        <p:cTn id="79" dur="500" fill="hold"/>
                                        <p:tgtEl>
                                          <p:spTgt spid="1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ppt_x"/>
                                          </p:val>
                                        </p:tav>
                                        <p:tav tm="100000">
                                          <p:val>
                                            <p:strVal val="#ppt_x"/>
                                          </p:val>
                                        </p:tav>
                                      </p:tavLst>
                                    </p:anim>
                                    <p:anim calcmode="lin" valueType="num">
                                      <p:cBhvr additive="base">
                                        <p:cTn id="83" dur="500" fill="hold"/>
                                        <p:tgtEl>
                                          <p:spTgt spid="9"/>
                                        </p:tgtEl>
                                        <p:attrNameLst>
                                          <p:attrName>ppt_y</p:attrName>
                                        </p:attrNameLst>
                                      </p:cBhvr>
                                      <p:tavLst>
                                        <p:tav tm="0">
                                          <p:val>
                                            <p:strVal val="1+#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fill="hold"/>
                                        <p:tgtEl>
                                          <p:spTgt spid="11"/>
                                        </p:tgtEl>
                                        <p:attrNameLst>
                                          <p:attrName>ppt_x</p:attrName>
                                        </p:attrNameLst>
                                      </p:cBhvr>
                                      <p:tavLst>
                                        <p:tav tm="0">
                                          <p:val>
                                            <p:strVal val="#ppt_x"/>
                                          </p:val>
                                        </p:tav>
                                        <p:tav tm="100000">
                                          <p:val>
                                            <p:strVal val="#ppt_x"/>
                                          </p:val>
                                        </p:tav>
                                      </p:tavLst>
                                    </p:anim>
                                    <p:anim calcmode="lin" valueType="num">
                                      <p:cBhvr additive="base">
                                        <p:cTn id="8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23" grpId="0"/>
      <p:bldP spid="24" grpId="0"/>
      <p:bldP spid="25" grpId="0"/>
      <p:bldP spid="28" grpId="0"/>
      <p:bldP spid="29" grpId="0"/>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47561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84391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55499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55499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 name="任意多边形 7"/>
          <p:cNvSpPr/>
          <p:nvPr/>
        </p:nvSpPr>
        <p:spPr>
          <a:xfrm>
            <a:off x="5297488" y="3602038"/>
            <a:ext cx="1471612" cy="725487"/>
          </a:xfrm>
          <a:custGeom>
            <a:avLst/>
            <a:gdLst>
              <a:gd name="connsiteX0" fmla="*/ 0 w 1207008"/>
              <a:gd name="connsiteY0" fmla="*/ 524256 h 597408"/>
              <a:gd name="connsiteX1" fmla="*/ 865632 w 1207008"/>
              <a:gd name="connsiteY1" fmla="*/ 0 h 597408"/>
              <a:gd name="connsiteX2" fmla="*/ 1207008 w 1207008"/>
              <a:gd name="connsiteY2" fmla="*/ 60960 h 597408"/>
              <a:gd name="connsiteX3" fmla="*/ 341376 w 1207008"/>
              <a:gd name="connsiteY3" fmla="*/ 597408 h 597408"/>
              <a:gd name="connsiteX4" fmla="*/ 0 w 1207008"/>
              <a:gd name="connsiteY4" fmla="*/ 524256 h 597408"/>
              <a:gd name="connsiteX0-1" fmla="*/ 0 w 1216533"/>
              <a:gd name="connsiteY0-2" fmla="*/ 524256 h 597408"/>
              <a:gd name="connsiteX1-3" fmla="*/ 865632 w 1216533"/>
              <a:gd name="connsiteY1-4" fmla="*/ 0 h 597408"/>
              <a:gd name="connsiteX2-5" fmla="*/ 1216533 w 1216533"/>
              <a:gd name="connsiteY2-6" fmla="*/ 51435 h 597408"/>
              <a:gd name="connsiteX3-7" fmla="*/ 341376 w 1216533"/>
              <a:gd name="connsiteY3-8" fmla="*/ 597408 h 597408"/>
              <a:gd name="connsiteX4-9" fmla="*/ 0 w 1216533"/>
              <a:gd name="connsiteY4-10" fmla="*/ 524256 h 597408"/>
              <a:gd name="connsiteX0-11" fmla="*/ 0 w 1211770"/>
              <a:gd name="connsiteY0-12" fmla="*/ 524256 h 597408"/>
              <a:gd name="connsiteX1-13" fmla="*/ 865632 w 1211770"/>
              <a:gd name="connsiteY1-14" fmla="*/ 0 h 597408"/>
              <a:gd name="connsiteX2-15" fmla="*/ 1211770 w 1211770"/>
              <a:gd name="connsiteY2-16" fmla="*/ 58578 h 597408"/>
              <a:gd name="connsiteX3-17" fmla="*/ 341376 w 1211770"/>
              <a:gd name="connsiteY3-18" fmla="*/ 597408 h 597408"/>
              <a:gd name="connsiteX4-19" fmla="*/ 0 w 1211770"/>
              <a:gd name="connsiteY4-20" fmla="*/ 524256 h 597408"/>
              <a:gd name="connsiteX0-21" fmla="*/ 0 w 1211770"/>
              <a:gd name="connsiteY0-22" fmla="*/ 524256 h 597408"/>
              <a:gd name="connsiteX1-23" fmla="*/ 865632 w 1211770"/>
              <a:gd name="connsiteY1-24" fmla="*/ 0 h 597408"/>
              <a:gd name="connsiteX2-25" fmla="*/ 1211770 w 1211770"/>
              <a:gd name="connsiteY2-26" fmla="*/ 53815 h 597408"/>
              <a:gd name="connsiteX3-27" fmla="*/ 341376 w 1211770"/>
              <a:gd name="connsiteY3-28" fmla="*/ 597408 h 597408"/>
              <a:gd name="connsiteX4-29" fmla="*/ 0 w 1211770"/>
              <a:gd name="connsiteY4-30" fmla="*/ 524256 h 597408"/>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1211770" h="597408">
                <a:moveTo>
                  <a:pt x="0" y="524256"/>
                </a:moveTo>
                <a:lnTo>
                  <a:pt x="865632" y="0"/>
                </a:lnTo>
                <a:lnTo>
                  <a:pt x="1211770" y="53815"/>
                </a:lnTo>
                <a:lnTo>
                  <a:pt x="341376" y="597408"/>
                </a:lnTo>
                <a:lnTo>
                  <a:pt x="0" y="5242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9" name="组合 8"/>
          <p:cNvGrpSpPr/>
          <p:nvPr/>
        </p:nvGrpSpPr>
        <p:grpSpPr bwMode="auto">
          <a:xfrm>
            <a:off x="6330950" y="1992313"/>
            <a:ext cx="465138" cy="1674812"/>
            <a:chOff x="6330909" y="1748499"/>
            <a:chExt cx="465667" cy="1674995"/>
          </a:xfrm>
        </p:grpSpPr>
        <p:sp>
          <p:nvSpPr>
            <p:cNvPr id="10" name="任意多边形 9"/>
            <p:cNvSpPr/>
            <p:nvPr/>
          </p:nvSpPr>
          <p:spPr>
            <a:xfrm>
              <a:off x="6343623" y="1748499"/>
              <a:ext cx="425934" cy="1674995"/>
            </a:xfrm>
            <a:custGeom>
              <a:avLst/>
              <a:gdLst>
                <a:gd name="connsiteX0" fmla="*/ 0 w 350520"/>
                <a:gd name="connsiteY0" fmla="*/ 1325880 h 1379220"/>
                <a:gd name="connsiteX1" fmla="*/ 0 w 350520"/>
                <a:gd name="connsiteY1" fmla="*/ 91440 h 1379220"/>
                <a:gd name="connsiteX2" fmla="*/ 175260 w 350520"/>
                <a:gd name="connsiteY2" fmla="*/ 0 h 1379220"/>
                <a:gd name="connsiteX3" fmla="*/ 350520 w 350520"/>
                <a:gd name="connsiteY3" fmla="*/ 129540 h 1379220"/>
                <a:gd name="connsiteX4" fmla="*/ 350520 w 350520"/>
                <a:gd name="connsiteY4" fmla="*/ 1379220 h 1379220"/>
                <a:gd name="connsiteX5" fmla="*/ 0 w 350520"/>
                <a:gd name="connsiteY5" fmla="*/ 1325880 h 13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0" h="1379220">
                  <a:moveTo>
                    <a:pt x="0" y="1325880"/>
                  </a:moveTo>
                  <a:lnTo>
                    <a:pt x="0" y="91440"/>
                  </a:lnTo>
                  <a:lnTo>
                    <a:pt x="175260" y="0"/>
                  </a:lnTo>
                  <a:lnTo>
                    <a:pt x="350520" y="129540"/>
                  </a:lnTo>
                  <a:lnTo>
                    <a:pt x="350520" y="1379220"/>
                  </a:lnTo>
                  <a:lnTo>
                    <a:pt x="0" y="1325880"/>
                  </a:lnTo>
                  <a:close/>
                </a:path>
              </a:pathLst>
            </a:cu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7386" name="矩形 10"/>
            <p:cNvSpPr>
              <a:spLocks noChangeArrowheads="1"/>
            </p:cNvSpPr>
            <p:nvPr/>
          </p:nvSpPr>
          <p:spPr bwMode="auto">
            <a:xfrm>
              <a:off x="6330909" y="1847198"/>
              <a:ext cx="465667" cy="373780"/>
            </a:xfrm>
            <a:prstGeom prst="rect">
              <a:avLst/>
            </a:prstGeom>
            <a:noFill/>
            <a:ln w="9525">
              <a:noFill/>
              <a:miter lim="800000"/>
            </a:ln>
          </p:spPr>
          <p:txBody>
            <a:bodyPr wrap="none">
              <a:spAutoFit/>
            </a:bodyPr>
            <a:lstStyle/>
            <a:p>
              <a:r>
                <a:rPr lang="en-US" altLang="zh-CN" sz="1400" b="1">
                  <a:solidFill>
                    <a:schemeClr val="bg1"/>
                  </a:solidFill>
                  <a:ea typeface="方正大黑简体" panose="02010601030101010101" pitchFamily="65" charset="-122"/>
                  <a:cs typeface="Arial" panose="020B0604020202020204" pitchFamily="34" charset="0"/>
                </a:rPr>
                <a:t>01</a:t>
              </a:r>
              <a:endParaRPr lang="zh-CN" altLang="en-US" sz="1400" b="1">
                <a:solidFill>
                  <a:schemeClr val="bg1"/>
                </a:solidFill>
                <a:ea typeface="方正大黑简体" panose="02010601030101010101" pitchFamily="65" charset="-122"/>
                <a:cs typeface="Arial" panose="020B0604020202020204" pitchFamily="34" charset="0"/>
              </a:endParaRPr>
            </a:p>
          </p:txBody>
        </p:sp>
      </p:grpSp>
      <p:sp>
        <p:nvSpPr>
          <p:cNvPr id="12" name="任意多边形 11"/>
          <p:cNvSpPr/>
          <p:nvPr/>
        </p:nvSpPr>
        <p:spPr>
          <a:xfrm>
            <a:off x="6467475" y="3668713"/>
            <a:ext cx="739775" cy="295275"/>
          </a:xfrm>
          <a:custGeom>
            <a:avLst/>
            <a:gdLst>
              <a:gd name="connsiteX0" fmla="*/ 0 w 586740"/>
              <a:gd name="connsiteY0" fmla="*/ 160020 h 220980"/>
              <a:gd name="connsiteX1" fmla="*/ 243840 w 586740"/>
              <a:gd name="connsiteY1" fmla="*/ 0 h 220980"/>
              <a:gd name="connsiteX2" fmla="*/ 586740 w 586740"/>
              <a:gd name="connsiteY2" fmla="*/ 68580 h 220980"/>
              <a:gd name="connsiteX3" fmla="*/ 312420 w 586740"/>
              <a:gd name="connsiteY3" fmla="*/ 220980 h 220980"/>
              <a:gd name="connsiteX4" fmla="*/ 0 w 586740"/>
              <a:gd name="connsiteY4" fmla="*/ 160020 h 220980"/>
              <a:gd name="connsiteX0-1" fmla="*/ 0 w 593698"/>
              <a:gd name="connsiteY0-2" fmla="*/ 147021 h 220980"/>
              <a:gd name="connsiteX1-3" fmla="*/ 250798 w 593698"/>
              <a:gd name="connsiteY1-4" fmla="*/ 0 h 220980"/>
              <a:gd name="connsiteX2-5" fmla="*/ 593698 w 593698"/>
              <a:gd name="connsiteY2-6" fmla="*/ 68580 h 220980"/>
              <a:gd name="connsiteX3-7" fmla="*/ 319378 w 593698"/>
              <a:gd name="connsiteY3-8" fmla="*/ 220980 h 220980"/>
              <a:gd name="connsiteX4-9" fmla="*/ 0 w 593698"/>
              <a:gd name="connsiteY4-10" fmla="*/ 147021 h 220980"/>
              <a:gd name="connsiteX0-11" fmla="*/ 0 w 593698"/>
              <a:gd name="connsiteY0-12" fmla="*/ 147021 h 220980"/>
              <a:gd name="connsiteX1-13" fmla="*/ 243841 w 593698"/>
              <a:gd name="connsiteY1-14" fmla="*/ 0 h 220980"/>
              <a:gd name="connsiteX2-15" fmla="*/ 593698 w 593698"/>
              <a:gd name="connsiteY2-16" fmla="*/ 68580 h 220980"/>
              <a:gd name="connsiteX3-17" fmla="*/ 319378 w 593698"/>
              <a:gd name="connsiteY3-18" fmla="*/ 220980 h 220980"/>
              <a:gd name="connsiteX4-19" fmla="*/ 0 w 593698"/>
              <a:gd name="connsiteY4-20" fmla="*/ 147021 h 22098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593698" h="220980">
                <a:moveTo>
                  <a:pt x="0" y="147021"/>
                </a:moveTo>
                <a:lnTo>
                  <a:pt x="243841" y="0"/>
                </a:lnTo>
                <a:lnTo>
                  <a:pt x="593698" y="68580"/>
                </a:lnTo>
                <a:lnTo>
                  <a:pt x="319378" y="220980"/>
                </a:lnTo>
                <a:lnTo>
                  <a:pt x="0" y="14702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13" name="组合 12"/>
          <p:cNvGrpSpPr/>
          <p:nvPr/>
        </p:nvGrpSpPr>
        <p:grpSpPr bwMode="auto">
          <a:xfrm>
            <a:off x="6769100" y="1004888"/>
            <a:ext cx="471488" cy="2754312"/>
            <a:chOff x="6769061" y="277094"/>
            <a:chExt cx="471712" cy="3238941"/>
          </a:xfrm>
        </p:grpSpPr>
        <p:sp>
          <p:nvSpPr>
            <p:cNvPr id="14" name="任意多边形 13"/>
            <p:cNvSpPr/>
            <p:nvPr/>
          </p:nvSpPr>
          <p:spPr>
            <a:xfrm>
              <a:off x="6769061" y="277094"/>
              <a:ext cx="444711" cy="3238941"/>
            </a:xfrm>
            <a:custGeom>
              <a:avLst/>
              <a:gdLst>
                <a:gd name="connsiteX0" fmla="*/ 0 w 365760"/>
                <a:gd name="connsiteY0" fmla="*/ 2590800 h 2667000"/>
                <a:gd name="connsiteX1" fmla="*/ 0 w 365760"/>
                <a:gd name="connsiteY1" fmla="*/ 83820 h 2667000"/>
                <a:gd name="connsiteX2" fmla="*/ 198120 w 365760"/>
                <a:gd name="connsiteY2" fmla="*/ 0 h 2667000"/>
                <a:gd name="connsiteX3" fmla="*/ 365760 w 365760"/>
                <a:gd name="connsiteY3" fmla="*/ 144780 h 2667000"/>
                <a:gd name="connsiteX4" fmla="*/ 365760 w 365760"/>
                <a:gd name="connsiteY4" fmla="*/ 2667000 h 2667000"/>
                <a:gd name="connsiteX5" fmla="*/ 0 w 365760"/>
                <a:gd name="connsiteY5" fmla="*/ 25908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2667000">
                  <a:moveTo>
                    <a:pt x="0" y="2590800"/>
                  </a:moveTo>
                  <a:lnTo>
                    <a:pt x="0" y="83820"/>
                  </a:lnTo>
                  <a:lnTo>
                    <a:pt x="198120" y="0"/>
                  </a:lnTo>
                  <a:lnTo>
                    <a:pt x="365760" y="144780"/>
                  </a:lnTo>
                  <a:lnTo>
                    <a:pt x="365760" y="2667000"/>
                  </a:lnTo>
                  <a:lnTo>
                    <a:pt x="0" y="25908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7384" name="矩形 14"/>
            <p:cNvSpPr>
              <a:spLocks noChangeArrowheads="1"/>
            </p:cNvSpPr>
            <p:nvPr/>
          </p:nvSpPr>
          <p:spPr bwMode="auto">
            <a:xfrm>
              <a:off x="6775106" y="425766"/>
              <a:ext cx="465667" cy="373780"/>
            </a:xfrm>
            <a:prstGeom prst="rect">
              <a:avLst/>
            </a:prstGeom>
            <a:noFill/>
            <a:ln w="9525">
              <a:noFill/>
              <a:miter lim="800000"/>
            </a:ln>
          </p:spPr>
          <p:txBody>
            <a:bodyPr wrap="none">
              <a:spAutoFit/>
            </a:bodyPr>
            <a:lstStyle/>
            <a:p>
              <a:r>
                <a:rPr lang="en-US" altLang="zh-CN" sz="1400" b="1">
                  <a:solidFill>
                    <a:schemeClr val="bg1"/>
                  </a:solidFill>
                  <a:ea typeface="方正大黑简体" panose="02010601030101010101" pitchFamily="65" charset="-122"/>
                  <a:cs typeface="Arial" panose="020B0604020202020204" pitchFamily="34" charset="0"/>
                </a:rPr>
                <a:t>02</a:t>
              </a:r>
              <a:endParaRPr lang="zh-CN" altLang="en-US" sz="1400" b="1">
                <a:solidFill>
                  <a:schemeClr val="bg1"/>
                </a:solidFill>
                <a:ea typeface="方正大黑简体" panose="02010601030101010101" pitchFamily="65" charset="-122"/>
                <a:cs typeface="Arial" panose="020B0604020202020204" pitchFamily="34" charset="0"/>
              </a:endParaRPr>
            </a:p>
          </p:txBody>
        </p:sp>
      </p:grpSp>
      <p:sp>
        <p:nvSpPr>
          <p:cNvPr id="16" name="任意多边形 15"/>
          <p:cNvSpPr/>
          <p:nvPr/>
        </p:nvSpPr>
        <p:spPr>
          <a:xfrm>
            <a:off x="6380163" y="3759200"/>
            <a:ext cx="1258887" cy="592138"/>
          </a:xfrm>
          <a:custGeom>
            <a:avLst/>
            <a:gdLst>
              <a:gd name="connsiteX0" fmla="*/ 0 w 1036320"/>
              <a:gd name="connsiteY0" fmla="*/ 419100 h 487680"/>
              <a:gd name="connsiteX1" fmla="*/ 685800 w 1036320"/>
              <a:gd name="connsiteY1" fmla="*/ 0 h 487680"/>
              <a:gd name="connsiteX2" fmla="*/ 1036320 w 1036320"/>
              <a:gd name="connsiteY2" fmla="*/ 68580 h 487680"/>
              <a:gd name="connsiteX3" fmla="*/ 342900 w 1036320"/>
              <a:gd name="connsiteY3" fmla="*/ 487680 h 487680"/>
              <a:gd name="connsiteX4" fmla="*/ 0 w 1036320"/>
              <a:gd name="connsiteY4" fmla="*/ 41910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487680">
                <a:moveTo>
                  <a:pt x="0" y="419100"/>
                </a:moveTo>
                <a:lnTo>
                  <a:pt x="685800" y="0"/>
                </a:lnTo>
                <a:lnTo>
                  <a:pt x="1036320" y="68580"/>
                </a:lnTo>
                <a:lnTo>
                  <a:pt x="342900" y="487680"/>
                </a:lnTo>
                <a:lnTo>
                  <a:pt x="0" y="419100"/>
                </a:lnTo>
                <a:close/>
              </a:path>
            </a:pathLst>
          </a:cu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17" name="组合 16"/>
          <p:cNvGrpSpPr/>
          <p:nvPr/>
        </p:nvGrpSpPr>
        <p:grpSpPr bwMode="auto">
          <a:xfrm>
            <a:off x="7175500" y="1427163"/>
            <a:ext cx="465138" cy="2414587"/>
            <a:chOff x="7174884" y="1183996"/>
            <a:chExt cx="465667" cy="2414748"/>
          </a:xfrm>
        </p:grpSpPr>
        <p:sp>
          <p:nvSpPr>
            <p:cNvPr id="18" name="任意多边形 17"/>
            <p:cNvSpPr/>
            <p:nvPr/>
          </p:nvSpPr>
          <p:spPr>
            <a:xfrm>
              <a:off x="7213027" y="1183996"/>
              <a:ext cx="425934" cy="2414748"/>
            </a:xfrm>
            <a:custGeom>
              <a:avLst/>
              <a:gdLst>
                <a:gd name="connsiteX0" fmla="*/ 0 w 350520"/>
                <a:gd name="connsiteY0" fmla="*/ 1920240 h 1981200"/>
                <a:gd name="connsiteX1" fmla="*/ 0 w 350520"/>
                <a:gd name="connsiteY1" fmla="*/ 83820 h 1981200"/>
                <a:gd name="connsiteX2" fmla="*/ 182880 w 350520"/>
                <a:gd name="connsiteY2" fmla="*/ 0 h 1981200"/>
                <a:gd name="connsiteX3" fmla="*/ 350520 w 350520"/>
                <a:gd name="connsiteY3" fmla="*/ 144780 h 1981200"/>
                <a:gd name="connsiteX4" fmla="*/ 350520 w 350520"/>
                <a:gd name="connsiteY4" fmla="*/ 1981200 h 1981200"/>
                <a:gd name="connsiteX5" fmla="*/ 0 w 350520"/>
                <a:gd name="connsiteY5" fmla="*/ 1920240 h 1981200"/>
                <a:gd name="connsiteX0-1" fmla="*/ 0 w 350520"/>
                <a:gd name="connsiteY0-2" fmla="*/ 1920240 h 1995488"/>
                <a:gd name="connsiteX1-3" fmla="*/ 0 w 350520"/>
                <a:gd name="connsiteY1-4" fmla="*/ 83820 h 1995488"/>
                <a:gd name="connsiteX2-5" fmla="*/ 182880 w 350520"/>
                <a:gd name="connsiteY2-6" fmla="*/ 0 h 1995488"/>
                <a:gd name="connsiteX3-7" fmla="*/ 350520 w 350520"/>
                <a:gd name="connsiteY3-8" fmla="*/ 144780 h 1995488"/>
                <a:gd name="connsiteX4-9" fmla="*/ 350520 w 350520"/>
                <a:gd name="connsiteY4-10" fmla="*/ 1995488 h 1995488"/>
                <a:gd name="connsiteX5-11" fmla="*/ 0 w 350520"/>
                <a:gd name="connsiteY5-12" fmla="*/ 1920240 h 1995488"/>
                <a:gd name="connsiteX0-13" fmla="*/ 0 w 350520"/>
                <a:gd name="connsiteY0-14" fmla="*/ 1920240 h 1988345"/>
                <a:gd name="connsiteX1-15" fmla="*/ 0 w 350520"/>
                <a:gd name="connsiteY1-16" fmla="*/ 83820 h 1988345"/>
                <a:gd name="connsiteX2-17" fmla="*/ 182880 w 350520"/>
                <a:gd name="connsiteY2-18" fmla="*/ 0 h 1988345"/>
                <a:gd name="connsiteX3-19" fmla="*/ 350520 w 350520"/>
                <a:gd name="connsiteY3-20" fmla="*/ 144780 h 1988345"/>
                <a:gd name="connsiteX4-21" fmla="*/ 345758 w 350520"/>
                <a:gd name="connsiteY4-22" fmla="*/ 1988345 h 1988345"/>
                <a:gd name="connsiteX5-23" fmla="*/ 0 w 350520"/>
                <a:gd name="connsiteY5-24" fmla="*/ 1920240 h 1988345"/>
              </a:gdLst>
              <a:ahLst/>
              <a:cxnLst>
                <a:cxn ang="0">
                  <a:pos x="connsiteX0-13" y="connsiteY0-14"/>
                </a:cxn>
                <a:cxn ang="0">
                  <a:pos x="connsiteX1-15" y="connsiteY1-16"/>
                </a:cxn>
                <a:cxn ang="0">
                  <a:pos x="connsiteX2-17" y="connsiteY2-18"/>
                </a:cxn>
                <a:cxn ang="0">
                  <a:pos x="connsiteX3-19" y="connsiteY3-20"/>
                </a:cxn>
                <a:cxn ang="0">
                  <a:pos x="connsiteX4-21" y="connsiteY4-22"/>
                </a:cxn>
                <a:cxn ang="0">
                  <a:pos x="connsiteX5-23" y="connsiteY5-24"/>
                </a:cxn>
              </a:cxnLst>
              <a:rect l="l" t="t" r="r" b="b"/>
              <a:pathLst>
                <a:path w="350520" h="1988345">
                  <a:moveTo>
                    <a:pt x="0" y="1920240"/>
                  </a:moveTo>
                  <a:lnTo>
                    <a:pt x="0" y="83820"/>
                  </a:lnTo>
                  <a:lnTo>
                    <a:pt x="182880" y="0"/>
                  </a:lnTo>
                  <a:lnTo>
                    <a:pt x="350520" y="144780"/>
                  </a:lnTo>
                  <a:cubicBezTo>
                    <a:pt x="348933" y="759302"/>
                    <a:pt x="347345" y="1373823"/>
                    <a:pt x="345758" y="1988345"/>
                  </a:cubicBezTo>
                  <a:lnTo>
                    <a:pt x="0" y="1920240"/>
                  </a:lnTo>
                  <a:close/>
                </a:path>
              </a:pathLst>
            </a:cu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7382" name="矩形 18"/>
            <p:cNvSpPr>
              <a:spLocks noChangeArrowheads="1"/>
            </p:cNvSpPr>
            <p:nvPr/>
          </p:nvSpPr>
          <p:spPr bwMode="auto">
            <a:xfrm>
              <a:off x="7174884" y="1284548"/>
              <a:ext cx="465667" cy="373780"/>
            </a:xfrm>
            <a:prstGeom prst="rect">
              <a:avLst/>
            </a:prstGeom>
            <a:noFill/>
            <a:ln w="9525">
              <a:noFill/>
              <a:miter lim="800000"/>
            </a:ln>
          </p:spPr>
          <p:txBody>
            <a:bodyPr wrap="none">
              <a:spAutoFit/>
            </a:bodyPr>
            <a:lstStyle/>
            <a:p>
              <a:r>
                <a:rPr lang="en-US" altLang="zh-CN" sz="1400" b="1">
                  <a:solidFill>
                    <a:schemeClr val="bg1"/>
                  </a:solidFill>
                  <a:ea typeface="方正大黑简体" panose="02010601030101010101" pitchFamily="65" charset="-122"/>
                  <a:cs typeface="Arial" panose="020B0604020202020204" pitchFamily="34" charset="0"/>
                </a:rPr>
                <a:t>03</a:t>
              </a:r>
              <a:endParaRPr lang="zh-CN" altLang="en-US" sz="1400" b="1">
                <a:solidFill>
                  <a:schemeClr val="bg1"/>
                </a:solidFill>
                <a:ea typeface="方正大黑简体" panose="02010601030101010101" pitchFamily="65" charset="-122"/>
                <a:cs typeface="Arial" panose="020B0604020202020204" pitchFamily="34" charset="0"/>
              </a:endParaRPr>
            </a:p>
          </p:txBody>
        </p:sp>
      </p:grpSp>
      <p:sp>
        <p:nvSpPr>
          <p:cNvPr id="20" name="任意多边形 19"/>
          <p:cNvSpPr/>
          <p:nvPr/>
        </p:nvSpPr>
        <p:spPr>
          <a:xfrm>
            <a:off x="5768975" y="3843338"/>
            <a:ext cx="2284413" cy="1249362"/>
          </a:xfrm>
          <a:custGeom>
            <a:avLst/>
            <a:gdLst>
              <a:gd name="connsiteX0" fmla="*/ 0 w 1889760"/>
              <a:gd name="connsiteY0" fmla="*/ 952500 h 1028700"/>
              <a:gd name="connsiteX1" fmla="*/ 1546860 w 1889760"/>
              <a:gd name="connsiteY1" fmla="*/ 0 h 1028700"/>
              <a:gd name="connsiteX2" fmla="*/ 1889760 w 1889760"/>
              <a:gd name="connsiteY2" fmla="*/ 68580 h 1028700"/>
              <a:gd name="connsiteX3" fmla="*/ 327660 w 1889760"/>
              <a:gd name="connsiteY3" fmla="*/ 1028700 h 1028700"/>
              <a:gd name="connsiteX4" fmla="*/ 0 w 1889760"/>
              <a:gd name="connsiteY4" fmla="*/ 952500 h 1028700"/>
              <a:gd name="connsiteX0-1" fmla="*/ 0 w 1880235"/>
              <a:gd name="connsiteY0-2" fmla="*/ 952500 h 1028700"/>
              <a:gd name="connsiteX1-3" fmla="*/ 1546860 w 1880235"/>
              <a:gd name="connsiteY1-4" fmla="*/ 0 h 1028700"/>
              <a:gd name="connsiteX2-5" fmla="*/ 1880235 w 1880235"/>
              <a:gd name="connsiteY2-6" fmla="*/ 66199 h 1028700"/>
              <a:gd name="connsiteX3-7" fmla="*/ 327660 w 1880235"/>
              <a:gd name="connsiteY3-8" fmla="*/ 1028700 h 1028700"/>
              <a:gd name="connsiteX4-9" fmla="*/ 0 w 1880235"/>
              <a:gd name="connsiteY4-10" fmla="*/ 952500 h 1028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80235" h="1028700">
                <a:moveTo>
                  <a:pt x="0" y="952500"/>
                </a:moveTo>
                <a:lnTo>
                  <a:pt x="1546860" y="0"/>
                </a:lnTo>
                <a:lnTo>
                  <a:pt x="1880235" y="66199"/>
                </a:lnTo>
                <a:lnTo>
                  <a:pt x="327660" y="1028700"/>
                </a:lnTo>
                <a:lnTo>
                  <a:pt x="0" y="952500"/>
                </a:lnTo>
                <a:close/>
              </a:path>
            </a:pathLst>
          </a:cu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21" name="组合 20"/>
          <p:cNvGrpSpPr/>
          <p:nvPr/>
        </p:nvGrpSpPr>
        <p:grpSpPr bwMode="auto">
          <a:xfrm>
            <a:off x="7604125" y="2630488"/>
            <a:ext cx="465138" cy="1290637"/>
            <a:chOff x="7604275" y="2387033"/>
            <a:chExt cx="465667" cy="1290371"/>
          </a:xfrm>
        </p:grpSpPr>
        <p:sp>
          <p:nvSpPr>
            <p:cNvPr id="22" name="任意多边形 21"/>
            <p:cNvSpPr/>
            <p:nvPr/>
          </p:nvSpPr>
          <p:spPr>
            <a:xfrm>
              <a:off x="7639240" y="2387033"/>
              <a:ext cx="413219" cy="1290371"/>
            </a:xfrm>
            <a:custGeom>
              <a:avLst/>
              <a:gdLst>
                <a:gd name="connsiteX0" fmla="*/ 0 w 327660"/>
                <a:gd name="connsiteY0" fmla="*/ 990600 h 1082040"/>
                <a:gd name="connsiteX1" fmla="*/ 0 w 327660"/>
                <a:gd name="connsiteY1" fmla="*/ 91440 h 1082040"/>
                <a:gd name="connsiteX2" fmla="*/ 152400 w 327660"/>
                <a:gd name="connsiteY2" fmla="*/ 0 h 1082040"/>
                <a:gd name="connsiteX3" fmla="*/ 327660 w 327660"/>
                <a:gd name="connsiteY3" fmla="*/ 129540 h 1082040"/>
                <a:gd name="connsiteX4" fmla="*/ 327660 w 327660"/>
                <a:gd name="connsiteY4" fmla="*/ 1082040 h 1082040"/>
                <a:gd name="connsiteX5" fmla="*/ 0 w 327660"/>
                <a:gd name="connsiteY5" fmla="*/ 990600 h 1082040"/>
                <a:gd name="connsiteX0-1" fmla="*/ 0 w 332406"/>
                <a:gd name="connsiteY0-2" fmla="*/ 990600 h 1082040"/>
                <a:gd name="connsiteX1-3" fmla="*/ 4746 w 332406"/>
                <a:gd name="connsiteY1-4" fmla="*/ 91440 h 1082040"/>
                <a:gd name="connsiteX2-5" fmla="*/ 157146 w 332406"/>
                <a:gd name="connsiteY2-6" fmla="*/ 0 h 1082040"/>
                <a:gd name="connsiteX3-7" fmla="*/ 332406 w 332406"/>
                <a:gd name="connsiteY3-8" fmla="*/ 129540 h 1082040"/>
                <a:gd name="connsiteX4-9" fmla="*/ 332406 w 332406"/>
                <a:gd name="connsiteY4-10" fmla="*/ 1082040 h 1082040"/>
                <a:gd name="connsiteX5-11" fmla="*/ 0 w 332406"/>
                <a:gd name="connsiteY5-12" fmla="*/ 990600 h 1082040"/>
                <a:gd name="connsiteX0-13" fmla="*/ 0 w 332406"/>
                <a:gd name="connsiteY0-14" fmla="*/ 990600 h 1063065"/>
                <a:gd name="connsiteX1-15" fmla="*/ 4746 w 332406"/>
                <a:gd name="connsiteY1-16" fmla="*/ 91440 h 1063065"/>
                <a:gd name="connsiteX2-17" fmla="*/ 157146 w 332406"/>
                <a:gd name="connsiteY2-18" fmla="*/ 0 h 1063065"/>
                <a:gd name="connsiteX3-19" fmla="*/ 332406 w 332406"/>
                <a:gd name="connsiteY3-20" fmla="*/ 129540 h 1063065"/>
                <a:gd name="connsiteX4-21" fmla="*/ 332406 w 332406"/>
                <a:gd name="connsiteY4-22" fmla="*/ 1063065 h 1063065"/>
                <a:gd name="connsiteX5-23" fmla="*/ 0 w 332406"/>
                <a:gd name="connsiteY5-24" fmla="*/ 990600 h 1063065"/>
                <a:gd name="connsiteX0-25" fmla="*/ 0 w 332406"/>
                <a:gd name="connsiteY0-26" fmla="*/ 990600 h 1048834"/>
                <a:gd name="connsiteX1-27" fmla="*/ 4746 w 332406"/>
                <a:gd name="connsiteY1-28" fmla="*/ 91440 h 1048834"/>
                <a:gd name="connsiteX2-29" fmla="*/ 157146 w 332406"/>
                <a:gd name="connsiteY2-30" fmla="*/ 0 h 1048834"/>
                <a:gd name="connsiteX3-31" fmla="*/ 332406 w 332406"/>
                <a:gd name="connsiteY3-32" fmla="*/ 129540 h 1048834"/>
                <a:gd name="connsiteX4-33" fmla="*/ 332406 w 332406"/>
                <a:gd name="connsiteY4-34" fmla="*/ 1048834 h 1048834"/>
                <a:gd name="connsiteX5-35" fmla="*/ 0 w 332406"/>
                <a:gd name="connsiteY5-36" fmla="*/ 990600 h 1048834"/>
                <a:gd name="connsiteX0-37" fmla="*/ 0 w 337152"/>
                <a:gd name="connsiteY0-38" fmla="*/ 990600 h 1058321"/>
                <a:gd name="connsiteX1-39" fmla="*/ 4746 w 337152"/>
                <a:gd name="connsiteY1-40" fmla="*/ 91440 h 1058321"/>
                <a:gd name="connsiteX2-41" fmla="*/ 157146 w 337152"/>
                <a:gd name="connsiteY2-42" fmla="*/ 0 h 1058321"/>
                <a:gd name="connsiteX3-43" fmla="*/ 332406 w 337152"/>
                <a:gd name="connsiteY3-44" fmla="*/ 129540 h 1058321"/>
                <a:gd name="connsiteX4-45" fmla="*/ 337152 w 337152"/>
                <a:gd name="connsiteY4-46" fmla="*/ 1058321 h 1058321"/>
                <a:gd name="connsiteX5-47" fmla="*/ 0 w 337152"/>
                <a:gd name="connsiteY5-48" fmla="*/ 990600 h 1058321"/>
                <a:gd name="connsiteX0-49" fmla="*/ 2373 w 339525"/>
                <a:gd name="connsiteY0-50" fmla="*/ 990600 h 1058321"/>
                <a:gd name="connsiteX1-51" fmla="*/ 0 w 339525"/>
                <a:gd name="connsiteY1-52" fmla="*/ 91440 h 1058321"/>
                <a:gd name="connsiteX2-53" fmla="*/ 159519 w 339525"/>
                <a:gd name="connsiteY2-54" fmla="*/ 0 h 1058321"/>
                <a:gd name="connsiteX3-55" fmla="*/ 334779 w 339525"/>
                <a:gd name="connsiteY3-56" fmla="*/ 129540 h 1058321"/>
                <a:gd name="connsiteX4-57" fmla="*/ 339525 w 339525"/>
                <a:gd name="connsiteY4-58" fmla="*/ 1058321 h 1058321"/>
                <a:gd name="connsiteX5-59" fmla="*/ 2373 w 339525"/>
                <a:gd name="connsiteY5-60" fmla="*/ 990600 h 1058321"/>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Lst>
              <a:rect l="l" t="t" r="r" b="b"/>
              <a:pathLst>
                <a:path w="339525" h="1058321">
                  <a:moveTo>
                    <a:pt x="2373" y="990600"/>
                  </a:moveTo>
                  <a:lnTo>
                    <a:pt x="0" y="91440"/>
                  </a:lnTo>
                  <a:lnTo>
                    <a:pt x="159519" y="0"/>
                  </a:lnTo>
                  <a:lnTo>
                    <a:pt x="334779" y="129540"/>
                  </a:lnTo>
                  <a:lnTo>
                    <a:pt x="339525" y="1058321"/>
                  </a:lnTo>
                  <a:lnTo>
                    <a:pt x="2373" y="990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7380" name="矩形 22"/>
            <p:cNvSpPr>
              <a:spLocks noChangeArrowheads="1"/>
            </p:cNvSpPr>
            <p:nvPr/>
          </p:nvSpPr>
          <p:spPr bwMode="auto">
            <a:xfrm>
              <a:off x="7604275" y="2483882"/>
              <a:ext cx="465667" cy="373780"/>
            </a:xfrm>
            <a:prstGeom prst="rect">
              <a:avLst/>
            </a:prstGeom>
            <a:noFill/>
            <a:ln w="9525">
              <a:noFill/>
              <a:miter lim="800000"/>
            </a:ln>
          </p:spPr>
          <p:txBody>
            <a:bodyPr wrap="none">
              <a:spAutoFit/>
            </a:bodyPr>
            <a:lstStyle/>
            <a:p>
              <a:r>
                <a:rPr lang="en-US" altLang="zh-CN" sz="1400" b="1">
                  <a:solidFill>
                    <a:schemeClr val="bg1"/>
                  </a:solidFill>
                  <a:ea typeface="方正大黑简体" panose="02010601030101010101" pitchFamily="65" charset="-122"/>
                  <a:cs typeface="Arial" panose="020B0604020202020204" pitchFamily="34" charset="0"/>
                </a:rPr>
                <a:t>04</a:t>
              </a:r>
              <a:endParaRPr lang="zh-CN" altLang="en-US" sz="1400" b="1">
                <a:solidFill>
                  <a:schemeClr val="bg1"/>
                </a:solidFill>
                <a:ea typeface="方正大黑简体" panose="02010601030101010101" pitchFamily="65" charset="-122"/>
                <a:cs typeface="Arial" panose="020B0604020202020204" pitchFamily="34" charset="0"/>
              </a:endParaRPr>
            </a:p>
          </p:txBody>
        </p:sp>
      </p:grpSp>
      <p:grpSp>
        <p:nvGrpSpPr>
          <p:cNvPr id="24" name="组合 23"/>
          <p:cNvGrpSpPr/>
          <p:nvPr/>
        </p:nvGrpSpPr>
        <p:grpSpPr bwMode="auto">
          <a:xfrm>
            <a:off x="2003425" y="1241425"/>
            <a:ext cx="2249488" cy="944563"/>
            <a:chOff x="1736775" y="1107613"/>
            <a:chExt cx="2249379" cy="944117"/>
          </a:xfrm>
        </p:grpSpPr>
        <p:sp>
          <p:nvSpPr>
            <p:cNvPr id="57375" name="矩形 24"/>
            <p:cNvSpPr>
              <a:spLocks noChangeArrowheads="1"/>
            </p:cNvSpPr>
            <p:nvPr/>
          </p:nvSpPr>
          <p:spPr bwMode="auto">
            <a:xfrm>
              <a:off x="1737939" y="1107613"/>
              <a:ext cx="755335" cy="707886"/>
            </a:xfrm>
            <a:prstGeom prst="rect">
              <a:avLst/>
            </a:prstGeom>
            <a:noFill/>
            <a:ln w="9525">
              <a:noFill/>
              <a:miter lim="800000"/>
            </a:ln>
          </p:spPr>
          <p:txBody>
            <a:bodyPr wrap="none">
              <a:spAutoFit/>
            </a:bodyPr>
            <a:lstStyle/>
            <a:p>
              <a:r>
                <a:rPr lang="en-US" altLang="zh-CN" sz="4000" b="1">
                  <a:solidFill>
                    <a:srgbClr val="C00000"/>
                  </a:solidFill>
                  <a:ea typeface="方正大黑简体" panose="02010601030101010101" pitchFamily="65" charset="-122"/>
                  <a:cs typeface="Arial" panose="020B0604020202020204" pitchFamily="34" charset="0"/>
                </a:rPr>
                <a:t>01</a:t>
              </a:r>
              <a:endParaRPr lang="zh-CN" altLang="en-US" sz="4000" b="1">
                <a:solidFill>
                  <a:srgbClr val="C00000"/>
                </a:solidFill>
                <a:ea typeface="方正大黑简体" panose="02010601030101010101" pitchFamily="65" charset="-122"/>
                <a:cs typeface="Arial" panose="020B0604020202020204" pitchFamily="34" charset="0"/>
              </a:endParaRPr>
            </a:p>
          </p:txBody>
        </p:sp>
        <p:sp>
          <p:nvSpPr>
            <p:cNvPr id="57376" name="TextBox 25"/>
            <p:cNvSpPr txBox="1">
              <a:spLocks noChangeArrowheads="1"/>
            </p:cNvSpPr>
            <p:nvPr/>
          </p:nvSpPr>
          <p:spPr bwMode="auto">
            <a:xfrm>
              <a:off x="2486075" y="1244292"/>
              <a:ext cx="1415772" cy="338554"/>
            </a:xfrm>
            <a:prstGeom prst="rect">
              <a:avLst/>
            </a:prstGeom>
            <a:noFill/>
            <a:ln w="9525">
              <a:noFill/>
              <a:miter lim="800000"/>
            </a:ln>
          </p:spPr>
          <p:txBody>
            <a:bodyPr wrap="none">
              <a:spAutoFit/>
            </a:bodyPr>
            <a:lstStyle/>
            <a:p>
              <a:r>
                <a:rPr lang="zh-CN" altLang="en-US" sz="1600" b="1">
                  <a:solidFill>
                    <a:srgbClr val="C00000"/>
                  </a:solidFill>
                  <a:latin typeface="微软雅黑" panose="020B0503020204020204" pitchFamily="34" charset="-122"/>
                  <a:ea typeface="微软雅黑" panose="020B0503020204020204" pitchFamily="34" charset="-122"/>
                </a:rPr>
                <a:t>点击添加标题</a:t>
              </a:r>
            </a:p>
          </p:txBody>
        </p:sp>
        <p:sp>
          <p:nvSpPr>
            <p:cNvPr id="57377" name="矩形 26"/>
            <p:cNvSpPr>
              <a:spLocks noChangeArrowheads="1"/>
            </p:cNvSpPr>
            <p:nvPr/>
          </p:nvSpPr>
          <p:spPr bwMode="auto">
            <a:xfrm>
              <a:off x="2480973" y="1549028"/>
              <a:ext cx="1505181" cy="502702"/>
            </a:xfrm>
            <a:prstGeom prst="rect">
              <a:avLst/>
            </a:prstGeom>
            <a:noFill/>
            <a:ln w="9525">
              <a:noFill/>
              <a:miter lim="800000"/>
            </a:ln>
          </p:spPr>
          <p:txBody>
            <a:bodyPr>
              <a:spAutoFit/>
            </a:bodyPr>
            <a:lstStyle/>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endParaRPr lang="en-US" altLang="zh-CN" sz="800">
                <a:solidFill>
                  <a:srgbClr val="C00000"/>
                </a:solidFill>
                <a:latin typeface="微软雅黑" panose="020B0503020204020204" pitchFamily="34" charset="-122"/>
                <a:ea typeface="微软雅黑" panose="020B0503020204020204" pitchFamily="34" charset="-122"/>
              </a:endParaRPr>
            </a:p>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p>
          </p:txBody>
        </p:sp>
        <p:sp>
          <p:nvSpPr>
            <p:cNvPr id="57378" name="TextBox 27"/>
            <p:cNvSpPr txBox="1">
              <a:spLocks noChangeArrowheads="1"/>
            </p:cNvSpPr>
            <p:nvPr/>
          </p:nvSpPr>
          <p:spPr bwMode="auto">
            <a:xfrm>
              <a:off x="1736775" y="1705121"/>
              <a:ext cx="697627" cy="246221"/>
            </a:xfrm>
            <a:prstGeom prst="rect">
              <a:avLst/>
            </a:prstGeom>
            <a:noFill/>
            <a:ln w="9525">
              <a:noFill/>
              <a:miter lim="800000"/>
            </a:ln>
          </p:spPr>
          <p:txBody>
            <a:bodyPr wrap="none">
              <a:spAutoFit/>
            </a:bodyPr>
            <a:lstStyle/>
            <a:p>
              <a:r>
                <a:rPr lang="zh-CN" altLang="en-US" sz="1000">
                  <a:solidFill>
                    <a:srgbClr val="C00000"/>
                  </a:solidFill>
                  <a:latin typeface="微软雅黑" panose="020B0503020204020204" pitchFamily="34" charset="-122"/>
                  <a:ea typeface="微软雅黑" panose="020B0503020204020204" pitchFamily="34" charset="-122"/>
                </a:rPr>
                <a:t>添加标题</a:t>
              </a:r>
            </a:p>
          </p:txBody>
        </p:sp>
      </p:grpSp>
      <p:grpSp>
        <p:nvGrpSpPr>
          <p:cNvPr id="29" name="组合 28"/>
          <p:cNvGrpSpPr/>
          <p:nvPr/>
        </p:nvGrpSpPr>
        <p:grpSpPr bwMode="auto">
          <a:xfrm>
            <a:off x="3233738" y="2071688"/>
            <a:ext cx="2295525" cy="946150"/>
            <a:chOff x="1703467" y="1084027"/>
            <a:chExt cx="2296133" cy="945932"/>
          </a:xfrm>
        </p:grpSpPr>
        <p:sp>
          <p:nvSpPr>
            <p:cNvPr id="57371" name="矩形 29"/>
            <p:cNvSpPr>
              <a:spLocks noChangeArrowheads="1"/>
            </p:cNvSpPr>
            <p:nvPr/>
          </p:nvSpPr>
          <p:spPr bwMode="auto">
            <a:xfrm>
              <a:off x="1703467" y="1084027"/>
              <a:ext cx="755335" cy="707886"/>
            </a:xfrm>
            <a:prstGeom prst="rect">
              <a:avLst/>
            </a:prstGeom>
            <a:noFill/>
            <a:ln w="9525">
              <a:noFill/>
              <a:miter lim="800000"/>
            </a:ln>
          </p:spPr>
          <p:txBody>
            <a:bodyPr wrap="none">
              <a:spAutoFit/>
            </a:bodyPr>
            <a:lstStyle/>
            <a:p>
              <a:r>
                <a:rPr lang="en-US" altLang="zh-CN" sz="4000" b="1">
                  <a:solidFill>
                    <a:srgbClr val="C00000"/>
                  </a:solidFill>
                  <a:ea typeface="方正大黑简体" panose="02010601030101010101" pitchFamily="65" charset="-122"/>
                  <a:cs typeface="Arial" panose="020B0604020202020204" pitchFamily="34" charset="0"/>
                </a:rPr>
                <a:t>02</a:t>
              </a:r>
              <a:endParaRPr lang="zh-CN" altLang="en-US" sz="4000" b="1">
                <a:solidFill>
                  <a:srgbClr val="C00000"/>
                </a:solidFill>
                <a:ea typeface="方正大黑简体" panose="02010601030101010101" pitchFamily="65" charset="-122"/>
                <a:cs typeface="Arial" panose="020B0604020202020204" pitchFamily="34" charset="0"/>
              </a:endParaRPr>
            </a:p>
          </p:txBody>
        </p:sp>
        <p:sp>
          <p:nvSpPr>
            <p:cNvPr id="57372" name="TextBox 30"/>
            <p:cNvSpPr txBox="1">
              <a:spLocks noChangeArrowheads="1"/>
            </p:cNvSpPr>
            <p:nvPr/>
          </p:nvSpPr>
          <p:spPr bwMode="auto">
            <a:xfrm>
              <a:off x="2473375" y="1222521"/>
              <a:ext cx="1415772" cy="338554"/>
            </a:xfrm>
            <a:prstGeom prst="rect">
              <a:avLst/>
            </a:prstGeom>
            <a:noFill/>
            <a:ln w="9525">
              <a:noFill/>
              <a:miter lim="800000"/>
            </a:ln>
          </p:spPr>
          <p:txBody>
            <a:bodyPr wrap="none">
              <a:spAutoFit/>
            </a:bodyPr>
            <a:lstStyle/>
            <a:p>
              <a:r>
                <a:rPr lang="zh-CN" altLang="en-US" sz="1600" b="1">
                  <a:solidFill>
                    <a:srgbClr val="C00000"/>
                  </a:solidFill>
                  <a:latin typeface="微软雅黑" panose="020B0503020204020204" pitchFamily="34" charset="-122"/>
                  <a:ea typeface="微软雅黑" panose="020B0503020204020204" pitchFamily="34" charset="-122"/>
                </a:rPr>
                <a:t>点击添加标题</a:t>
              </a:r>
            </a:p>
          </p:txBody>
        </p:sp>
        <p:sp>
          <p:nvSpPr>
            <p:cNvPr id="57373" name="矩形 31"/>
            <p:cNvSpPr>
              <a:spLocks noChangeArrowheads="1"/>
            </p:cNvSpPr>
            <p:nvPr/>
          </p:nvSpPr>
          <p:spPr bwMode="auto">
            <a:xfrm>
              <a:off x="2468274" y="1527257"/>
              <a:ext cx="1531326" cy="502702"/>
            </a:xfrm>
            <a:prstGeom prst="rect">
              <a:avLst/>
            </a:prstGeom>
            <a:noFill/>
            <a:ln w="9525">
              <a:noFill/>
              <a:miter lim="800000"/>
            </a:ln>
          </p:spPr>
          <p:txBody>
            <a:bodyPr>
              <a:spAutoFit/>
            </a:bodyPr>
            <a:lstStyle/>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endParaRPr lang="en-US" altLang="zh-CN" sz="800">
                <a:solidFill>
                  <a:srgbClr val="C00000"/>
                </a:solidFill>
                <a:latin typeface="微软雅黑" panose="020B0503020204020204" pitchFamily="34" charset="-122"/>
                <a:ea typeface="微软雅黑" panose="020B0503020204020204" pitchFamily="34" charset="-122"/>
              </a:endParaRPr>
            </a:p>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p>
          </p:txBody>
        </p:sp>
        <p:sp>
          <p:nvSpPr>
            <p:cNvPr id="57374" name="TextBox 32"/>
            <p:cNvSpPr txBox="1">
              <a:spLocks noChangeArrowheads="1"/>
            </p:cNvSpPr>
            <p:nvPr/>
          </p:nvSpPr>
          <p:spPr bwMode="auto">
            <a:xfrm>
              <a:off x="1736775" y="1705121"/>
              <a:ext cx="697627" cy="246221"/>
            </a:xfrm>
            <a:prstGeom prst="rect">
              <a:avLst/>
            </a:prstGeom>
            <a:noFill/>
            <a:ln w="9525">
              <a:noFill/>
              <a:miter lim="800000"/>
            </a:ln>
          </p:spPr>
          <p:txBody>
            <a:bodyPr wrap="none">
              <a:spAutoFit/>
            </a:bodyPr>
            <a:lstStyle/>
            <a:p>
              <a:r>
                <a:rPr lang="zh-CN" altLang="en-US" sz="1000">
                  <a:solidFill>
                    <a:srgbClr val="C00000"/>
                  </a:solidFill>
                  <a:latin typeface="微软雅黑" panose="020B0503020204020204" pitchFamily="34" charset="-122"/>
                  <a:ea typeface="微软雅黑" panose="020B0503020204020204" pitchFamily="34" charset="-122"/>
                </a:rPr>
                <a:t>添加标题</a:t>
              </a:r>
            </a:p>
          </p:txBody>
        </p:sp>
      </p:grpSp>
      <p:grpSp>
        <p:nvGrpSpPr>
          <p:cNvPr id="34" name="组合 33"/>
          <p:cNvGrpSpPr/>
          <p:nvPr/>
        </p:nvGrpSpPr>
        <p:grpSpPr bwMode="auto">
          <a:xfrm>
            <a:off x="985838" y="2849563"/>
            <a:ext cx="2236787" cy="971550"/>
            <a:chOff x="1716167" y="1084027"/>
            <a:chExt cx="2236261" cy="971332"/>
          </a:xfrm>
        </p:grpSpPr>
        <p:sp>
          <p:nvSpPr>
            <p:cNvPr id="57367" name="矩形 34"/>
            <p:cNvSpPr>
              <a:spLocks noChangeArrowheads="1"/>
            </p:cNvSpPr>
            <p:nvPr/>
          </p:nvSpPr>
          <p:spPr bwMode="auto">
            <a:xfrm>
              <a:off x="1716167" y="1084027"/>
              <a:ext cx="755335" cy="707886"/>
            </a:xfrm>
            <a:prstGeom prst="rect">
              <a:avLst/>
            </a:prstGeom>
            <a:noFill/>
            <a:ln w="9525">
              <a:noFill/>
              <a:miter lim="800000"/>
            </a:ln>
          </p:spPr>
          <p:txBody>
            <a:bodyPr wrap="none">
              <a:spAutoFit/>
            </a:bodyPr>
            <a:lstStyle/>
            <a:p>
              <a:r>
                <a:rPr lang="en-US" altLang="zh-CN" sz="4000" b="1">
                  <a:solidFill>
                    <a:srgbClr val="C00000"/>
                  </a:solidFill>
                  <a:ea typeface="方正大黑简体" panose="02010601030101010101" pitchFamily="65" charset="-122"/>
                  <a:cs typeface="Arial" panose="020B0604020202020204" pitchFamily="34" charset="0"/>
                </a:rPr>
                <a:t>03</a:t>
              </a:r>
              <a:endParaRPr lang="zh-CN" altLang="en-US" sz="4000" b="1">
                <a:solidFill>
                  <a:srgbClr val="C00000"/>
                </a:solidFill>
                <a:ea typeface="方正大黑简体" panose="02010601030101010101" pitchFamily="65" charset="-122"/>
                <a:cs typeface="Arial" panose="020B0604020202020204" pitchFamily="34" charset="0"/>
              </a:endParaRPr>
            </a:p>
          </p:txBody>
        </p:sp>
        <p:sp>
          <p:nvSpPr>
            <p:cNvPr id="57368" name="TextBox 35"/>
            <p:cNvSpPr txBox="1">
              <a:spLocks noChangeArrowheads="1"/>
            </p:cNvSpPr>
            <p:nvPr/>
          </p:nvSpPr>
          <p:spPr bwMode="auto">
            <a:xfrm>
              <a:off x="2473375" y="1247921"/>
              <a:ext cx="1415772" cy="338554"/>
            </a:xfrm>
            <a:prstGeom prst="rect">
              <a:avLst/>
            </a:prstGeom>
            <a:noFill/>
            <a:ln w="9525">
              <a:noFill/>
              <a:miter lim="800000"/>
            </a:ln>
          </p:spPr>
          <p:txBody>
            <a:bodyPr wrap="none">
              <a:spAutoFit/>
            </a:bodyPr>
            <a:lstStyle/>
            <a:p>
              <a:r>
                <a:rPr lang="zh-CN" altLang="en-US" sz="1600" b="1">
                  <a:solidFill>
                    <a:srgbClr val="C00000"/>
                  </a:solidFill>
                  <a:latin typeface="微软雅黑" panose="020B0503020204020204" pitchFamily="34" charset="-122"/>
                  <a:ea typeface="微软雅黑" panose="020B0503020204020204" pitchFamily="34" charset="-122"/>
                </a:rPr>
                <a:t>点击添加标题</a:t>
              </a:r>
            </a:p>
          </p:txBody>
        </p:sp>
        <p:sp>
          <p:nvSpPr>
            <p:cNvPr id="57369" name="矩形 36"/>
            <p:cNvSpPr>
              <a:spLocks noChangeArrowheads="1"/>
            </p:cNvSpPr>
            <p:nvPr/>
          </p:nvSpPr>
          <p:spPr bwMode="auto">
            <a:xfrm>
              <a:off x="2468273" y="1552657"/>
              <a:ext cx="1484155" cy="502702"/>
            </a:xfrm>
            <a:prstGeom prst="rect">
              <a:avLst/>
            </a:prstGeom>
            <a:noFill/>
            <a:ln w="9525">
              <a:noFill/>
              <a:miter lim="800000"/>
            </a:ln>
          </p:spPr>
          <p:txBody>
            <a:bodyPr>
              <a:spAutoFit/>
            </a:bodyPr>
            <a:lstStyle/>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endParaRPr lang="en-US" altLang="zh-CN" sz="800">
                <a:solidFill>
                  <a:srgbClr val="C00000"/>
                </a:solidFill>
                <a:latin typeface="微软雅黑" panose="020B0503020204020204" pitchFamily="34" charset="-122"/>
                <a:ea typeface="微软雅黑" panose="020B0503020204020204" pitchFamily="34" charset="-122"/>
              </a:endParaRPr>
            </a:p>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p>
          </p:txBody>
        </p:sp>
        <p:sp>
          <p:nvSpPr>
            <p:cNvPr id="57370" name="TextBox 37"/>
            <p:cNvSpPr txBox="1">
              <a:spLocks noChangeArrowheads="1"/>
            </p:cNvSpPr>
            <p:nvPr/>
          </p:nvSpPr>
          <p:spPr bwMode="auto">
            <a:xfrm>
              <a:off x="1736775" y="1705121"/>
              <a:ext cx="697627" cy="246221"/>
            </a:xfrm>
            <a:prstGeom prst="rect">
              <a:avLst/>
            </a:prstGeom>
            <a:noFill/>
            <a:ln w="9525">
              <a:noFill/>
              <a:miter lim="800000"/>
            </a:ln>
          </p:spPr>
          <p:txBody>
            <a:bodyPr wrap="none">
              <a:spAutoFit/>
            </a:bodyPr>
            <a:lstStyle/>
            <a:p>
              <a:r>
                <a:rPr lang="zh-CN" altLang="en-US" sz="1000">
                  <a:solidFill>
                    <a:srgbClr val="C00000"/>
                  </a:solidFill>
                  <a:latin typeface="微软雅黑" panose="020B0503020204020204" pitchFamily="34" charset="-122"/>
                  <a:ea typeface="微软雅黑" panose="020B0503020204020204" pitchFamily="34" charset="-122"/>
                </a:rPr>
                <a:t>添加标题</a:t>
              </a:r>
            </a:p>
          </p:txBody>
        </p:sp>
      </p:grpSp>
      <p:grpSp>
        <p:nvGrpSpPr>
          <p:cNvPr id="39" name="组合 38"/>
          <p:cNvGrpSpPr/>
          <p:nvPr/>
        </p:nvGrpSpPr>
        <p:grpSpPr bwMode="auto">
          <a:xfrm>
            <a:off x="2944813" y="3594100"/>
            <a:ext cx="2265362" cy="946150"/>
            <a:chOff x="1716167" y="1096727"/>
            <a:chExt cx="2265289" cy="945932"/>
          </a:xfrm>
        </p:grpSpPr>
        <p:sp>
          <p:nvSpPr>
            <p:cNvPr id="57363" name="矩形 39"/>
            <p:cNvSpPr>
              <a:spLocks noChangeArrowheads="1"/>
            </p:cNvSpPr>
            <p:nvPr/>
          </p:nvSpPr>
          <p:spPr bwMode="auto">
            <a:xfrm>
              <a:off x="1716167" y="1096727"/>
              <a:ext cx="755335" cy="707886"/>
            </a:xfrm>
            <a:prstGeom prst="rect">
              <a:avLst/>
            </a:prstGeom>
            <a:noFill/>
            <a:ln w="9525">
              <a:noFill/>
              <a:miter lim="800000"/>
            </a:ln>
          </p:spPr>
          <p:txBody>
            <a:bodyPr wrap="none">
              <a:spAutoFit/>
            </a:bodyPr>
            <a:lstStyle/>
            <a:p>
              <a:r>
                <a:rPr lang="en-US" altLang="zh-CN" sz="4000" b="1">
                  <a:solidFill>
                    <a:srgbClr val="C00000"/>
                  </a:solidFill>
                  <a:ea typeface="方正大黑简体" panose="02010601030101010101" pitchFamily="65" charset="-122"/>
                  <a:cs typeface="Arial" panose="020B0604020202020204" pitchFamily="34" charset="0"/>
                </a:rPr>
                <a:t>04</a:t>
              </a:r>
              <a:endParaRPr lang="zh-CN" altLang="en-US" sz="4000" b="1">
                <a:solidFill>
                  <a:srgbClr val="C00000"/>
                </a:solidFill>
                <a:ea typeface="方正大黑简体" panose="02010601030101010101" pitchFamily="65" charset="-122"/>
                <a:cs typeface="Arial" panose="020B0604020202020204" pitchFamily="34" charset="0"/>
              </a:endParaRPr>
            </a:p>
          </p:txBody>
        </p:sp>
        <p:sp>
          <p:nvSpPr>
            <p:cNvPr id="57364" name="TextBox 40"/>
            <p:cNvSpPr txBox="1">
              <a:spLocks noChangeArrowheads="1"/>
            </p:cNvSpPr>
            <p:nvPr/>
          </p:nvSpPr>
          <p:spPr bwMode="auto">
            <a:xfrm>
              <a:off x="2486075" y="1235221"/>
              <a:ext cx="1415772" cy="338554"/>
            </a:xfrm>
            <a:prstGeom prst="rect">
              <a:avLst/>
            </a:prstGeom>
            <a:noFill/>
            <a:ln w="9525">
              <a:noFill/>
              <a:miter lim="800000"/>
            </a:ln>
          </p:spPr>
          <p:txBody>
            <a:bodyPr wrap="none">
              <a:spAutoFit/>
            </a:bodyPr>
            <a:lstStyle/>
            <a:p>
              <a:r>
                <a:rPr lang="zh-CN" altLang="en-US" sz="1600" b="1">
                  <a:solidFill>
                    <a:srgbClr val="C00000"/>
                  </a:solidFill>
                  <a:latin typeface="微软雅黑" panose="020B0503020204020204" pitchFamily="34" charset="-122"/>
                  <a:ea typeface="微软雅黑" panose="020B0503020204020204" pitchFamily="34" charset="-122"/>
                </a:rPr>
                <a:t>点击添加标题</a:t>
              </a:r>
            </a:p>
          </p:txBody>
        </p:sp>
        <p:sp>
          <p:nvSpPr>
            <p:cNvPr id="57365" name="矩形 41"/>
            <p:cNvSpPr>
              <a:spLocks noChangeArrowheads="1"/>
            </p:cNvSpPr>
            <p:nvPr/>
          </p:nvSpPr>
          <p:spPr bwMode="auto">
            <a:xfrm>
              <a:off x="2480973" y="1539957"/>
              <a:ext cx="1500483" cy="502702"/>
            </a:xfrm>
            <a:prstGeom prst="rect">
              <a:avLst/>
            </a:prstGeom>
            <a:noFill/>
            <a:ln w="9525">
              <a:noFill/>
              <a:miter lim="800000"/>
            </a:ln>
          </p:spPr>
          <p:txBody>
            <a:bodyPr>
              <a:spAutoFit/>
            </a:bodyPr>
            <a:lstStyle/>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endParaRPr lang="en-US" altLang="zh-CN" sz="800">
                <a:solidFill>
                  <a:srgbClr val="C00000"/>
                </a:solidFill>
                <a:latin typeface="微软雅黑" panose="020B0503020204020204" pitchFamily="34" charset="-122"/>
                <a:ea typeface="微软雅黑" panose="020B0503020204020204" pitchFamily="34" charset="-122"/>
              </a:endParaRPr>
            </a:p>
            <a:p>
              <a:pPr algn="just">
                <a:lnSpc>
                  <a:spcPts val="1600"/>
                </a:lnSpc>
              </a:pPr>
              <a:r>
                <a:rPr lang="zh-CN" altLang="en-US" sz="800">
                  <a:solidFill>
                    <a:srgbClr val="C00000"/>
                  </a:solidFill>
                  <a:latin typeface="微软雅黑" panose="020B0503020204020204" pitchFamily="34" charset="-122"/>
                  <a:ea typeface="微软雅黑" panose="020B0503020204020204" pitchFamily="34" charset="-122"/>
                </a:rPr>
                <a:t>点击添加文本点击添加文本</a:t>
              </a:r>
            </a:p>
          </p:txBody>
        </p:sp>
        <p:sp>
          <p:nvSpPr>
            <p:cNvPr id="57366" name="TextBox 42"/>
            <p:cNvSpPr txBox="1">
              <a:spLocks noChangeArrowheads="1"/>
            </p:cNvSpPr>
            <p:nvPr/>
          </p:nvSpPr>
          <p:spPr bwMode="auto">
            <a:xfrm>
              <a:off x="1736775" y="1705121"/>
              <a:ext cx="697627" cy="246221"/>
            </a:xfrm>
            <a:prstGeom prst="rect">
              <a:avLst/>
            </a:prstGeom>
            <a:noFill/>
            <a:ln w="9525">
              <a:noFill/>
              <a:miter lim="800000"/>
            </a:ln>
          </p:spPr>
          <p:txBody>
            <a:bodyPr wrap="none">
              <a:spAutoFit/>
            </a:bodyPr>
            <a:lstStyle/>
            <a:p>
              <a:r>
                <a:rPr lang="zh-CN" altLang="en-US" sz="1000">
                  <a:solidFill>
                    <a:srgbClr val="C00000"/>
                  </a:solidFill>
                  <a:latin typeface="微软雅黑" panose="020B0503020204020204" pitchFamily="34" charset="-122"/>
                  <a:ea typeface="微软雅黑" panose="020B0503020204020204" pitchFamily="34" charset="-122"/>
                </a:rPr>
                <a:t>添加标题</a:t>
              </a:r>
            </a:p>
          </p:txBody>
        </p:sp>
      </p:grpSp>
      <p:pic>
        <p:nvPicPr>
          <p:cNvPr id="11" name="图片 10" descr="3d499ad56b26ee57d2deb0d51a3fbfb3"/>
          <p:cNvPicPr>
            <a:picLocks noChangeAspect="1"/>
          </p:cNvPicPr>
          <p:nvPr/>
        </p:nvPicPr>
        <p:blipFill>
          <a:blip r:embed="rId3" cstate="screen"/>
          <a:stretch>
            <a:fillRect/>
          </a:stretch>
        </p:blipFill>
        <p:spPr>
          <a:xfrm>
            <a:off x="5673090" y="230505"/>
            <a:ext cx="916940" cy="951230"/>
          </a:xfrm>
          <a:prstGeom prst="rect">
            <a:avLst/>
          </a:prstGeom>
        </p:spPr>
      </p:pic>
      <p:pic>
        <p:nvPicPr>
          <p:cNvPr id="15" name="图片 14" descr="3d499ad56b26ee57d2deb0d51a3fbfb3"/>
          <p:cNvPicPr>
            <a:picLocks noChangeAspect="1"/>
          </p:cNvPicPr>
          <p:nvPr/>
        </p:nvPicPr>
        <p:blipFill>
          <a:blip r:embed="rId4" cstate="screen"/>
          <a:stretch>
            <a:fillRect/>
          </a:stretch>
        </p:blipFill>
        <p:spPr>
          <a:xfrm flipH="1">
            <a:off x="2510155" y="23050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4"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75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nodeType="withEffect">
                                  <p:stCondLst>
                                    <p:cond delay="125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nodeType="withEffect">
                                  <p:stCondLst>
                                    <p:cond delay="1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nodeType="withEffect">
                                  <p:stCondLst>
                                    <p:cond delay="20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175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nodeType="withEffect">
                                  <p:stCondLst>
                                    <p:cond delay="225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 presetClass="entr" presetSubtype="8" fill="hold" nodeType="withEffect">
                                  <p:stCondLst>
                                    <p:cond delay="2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1" presetClass="path" presetSubtype="0" fill="hold" nodeType="withEffect">
                                  <p:stCondLst>
                                    <p:cond delay="300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54" dur="1500" fill="hold"/>
                                        <p:tgtEl>
                                          <p:spTgt spid="24"/>
                                        </p:tgtEl>
                                        <p:attrNameLst>
                                          <p:attrName>ppt_x</p:attrName>
                                          <p:attrName>ppt_y</p:attrName>
                                        </p:attrNameLst>
                                      </p:cBhvr>
                                      <p:rCtr x="0" y="1543"/>
                                    </p:animMotion>
                                  </p:childTnLst>
                                </p:cTn>
                              </p:par>
                              <p:par>
                                <p:cTn id="55" presetID="2" presetClass="entr" presetSubtype="8" fill="hold" nodeType="withEffect">
                                  <p:stCondLst>
                                    <p:cond delay="275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0-#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1" presetClass="path" presetSubtype="0" fill="hold" nodeType="withEffect">
                                  <p:stCondLst>
                                    <p:cond delay="325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60" dur="1500" fill="hold"/>
                                        <p:tgtEl>
                                          <p:spTgt spid="29"/>
                                        </p:tgtEl>
                                        <p:attrNameLst>
                                          <p:attrName>ppt_x</p:attrName>
                                          <p:attrName>ppt_y</p:attrName>
                                        </p:attrNameLst>
                                      </p:cBhvr>
                                      <p:rCtr x="0" y="1543"/>
                                    </p:animMotion>
                                  </p:childTnLst>
                                </p:cTn>
                              </p:par>
                              <p:par>
                                <p:cTn id="61" presetID="2" presetClass="entr" presetSubtype="8" fill="hold" nodeType="withEffect">
                                  <p:stCondLst>
                                    <p:cond delay="300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0-#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par>
                                <p:cTn id="65" presetID="1" presetClass="path" presetSubtype="0" fill="hold" nodeType="withEffect">
                                  <p:stCondLst>
                                    <p:cond delay="350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66" dur="1500" fill="hold"/>
                                        <p:tgtEl>
                                          <p:spTgt spid="34"/>
                                        </p:tgtEl>
                                        <p:attrNameLst>
                                          <p:attrName>ppt_x</p:attrName>
                                          <p:attrName>ppt_y</p:attrName>
                                        </p:attrNameLst>
                                      </p:cBhvr>
                                      <p:rCtr x="0" y="1543"/>
                                    </p:animMotion>
                                  </p:childTnLst>
                                </p:cTn>
                              </p:par>
                              <p:par>
                                <p:cTn id="67" presetID="2" presetClass="entr" presetSubtype="8" fill="hold" nodeType="withEffect">
                                  <p:stCondLst>
                                    <p:cond delay="325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0-#ppt_w/2"/>
                                          </p:val>
                                        </p:tav>
                                        <p:tav tm="100000">
                                          <p:val>
                                            <p:strVal val="#ppt_x"/>
                                          </p:val>
                                        </p:tav>
                                      </p:tavLst>
                                    </p:anim>
                                    <p:anim calcmode="lin" valueType="num">
                                      <p:cBhvr additive="base">
                                        <p:cTn id="70" dur="500" fill="hold"/>
                                        <p:tgtEl>
                                          <p:spTgt spid="39"/>
                                        </p:tgtEl>
                                        <p:attrNameLst>
                                          <p:attrName>ppt_y</p:attrName>
                                        </p:attrNameLst>
                                      </p:cBhvr>
                                      <p:tavLst>
                                        <p:tav tm="0">
                                          <p:val>
                                            <p:strVal val="#ppt_y"/>
                                          </p:val>
                                        </p:tav>
                                        <p:tav tm="100000">
                                          <p:val>
                                            <p:strVal val="#ppt_y"/>
                                          </p:val>
                                        </p:tav>
                                      </p:tavLst>
                                    </p:anim>
                                  </p:childTnLst>
                                </p:cTn>
                              </p:par>
                              <p:par>
                                <p:cTn id="71" presetID="1" presetClass="path" presetSubtype="0" fill="hold" nodeType="withEffect">
                                  <p:stCondLst>
                                    <p:cond delay="375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72" dur="1500" fill="hold"/>
                                        <p:tgtEl>
                                          <p:spTgt spid="39"/>
                                        </p:tgtEl>
                                        <p:attrNameLst>
                                          <p:attrName>ppt_x</p:attrName>
                                          <p:attrName>ppt_y</p:attrName>
                                        </p:attrNameLst>
                                      </p:cBhvr>
                                      <p:rCtr x="0" y="15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20" name="TextBox 19"/>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21" name="等腰三角形 20"/>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 name="等腰三角形 21"/>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3" name="Chevron 2"/>
          <p:cNvSpPr>
            <a:spLocks noChangeArrowheads="1"/>
          </p:cNvSpPr>
          <p:nvPr/>
        </p:nvSpPr>
        <p:spPr bwMode="auto">
          <a:xfrm>
            <a:off x="4403725" y="2049463"/>
            <a:ext cx="300038" cy="509587"/>
          </a:xfrm>
          <a:prstGeom prst="chevron">
            <a:avLst>
              <a:gd name="adj" fmla="val 50000"/>
            </a:avLst>
          </a:prstGeom>
          <a:solidFill>
            <a:srgbClr val="C00000"/>
          </a:solidFill>
          <a:ln w="9525">
            <a:noFill/>
            <a:miter lim="800000"/>
          </a:ln>
        </p:spPr>
        <p:txBody>
          <a:bodyPr/>
          <a:lstStyle/>
          <a:p>
            <a:pPr algn="ctr"/>
            <a:endParaRPr lang="en-US" altLang="zh-CN" sz="5600">
              <a:solidFill>
                <a:srgbClr val="000000"/>
              </a:solidFill>
              <a:latin typeface="Gill Sans"/>
              <a:ea typeface="ヒラギノ角ゴ ProN W3"/>
              <a:cs typeface="ヒラギノ角ゴ ProN W3"/>
              <a:sym typeface="Gill Sans"/>
            </a:endParaRPr>
          </a:p>
        </p:txBody>
      </p:sp>
      <p:sp>
        <p:nvSpPr>
          <p:cNvPr id="28" name="Chevron 86"/>
          <p:cNvSpPr>
            <a:spLocks noChangeArrowheads="1"/>
          </p:cNvSpPr>
          <p:nvPr/>
        </p:nvSpPr>
        <p:spPr bwMode="auto">
          <a:xfrm>
            <a:off x="2552700" y="2049463"/>
            <a:ext cx="300038" cy="509587"/>
          </a:xfrm>
          <a:prstGeom prst="chevron">
            <a:avLst>
              <a:gd name="adj" fmla="val 50000"/>
            </a:avLst>
          </a:prstGeom>
          <a:solidFill>
            <a:srgbClr val="C00000"/>
          </a:solidFill>
          <a:ln w="9525">
            <a:noFill/>
            <a:miter lim="800000"/>
          </a:ln>
        </p:spPr>
        <p:txBody>
          <a:bodyPr/>
          <a:lstStyle/>
          <a:p>
            <a:pPr algn="ctr"/>
            <a:endParaRPr lang="en-US" altLang="zh-CN" sz="5600">
              <a:solidFill>
                <a:srgbClr val="000000"/>
              </a:solidFill>
              <a:latin typeface="Gill Sans"/>
              <a:ea typeface="ヒラギノ角ゴ ProN W3"/>
              <a:cs typeface="ヒラギノ角ゴ ProN W3"/>
              <a:sym typeface="Gill Sans"/>
            </a:endParaRPr>
          </a:p>
        </p:txBody>
      </p:sp>
      <p:sp>
        <p:nvSpPr>
          <p:cNvPr id="29" name="Chevron 87"/>
          <p:cNvSpPr>
            <a:spLocks noChangeArrowheads="1"/>
          </p:cNvSpPr>
          <p:nvPr/>
        </p:nvSpPr>
        <p:spPr bwMode="auto">
          <a:xfrm>
            <a:off x="6254750" y="2049463"/>
            <a:ext cx="300038" cy="509587"/>
          </a:xfrm>
          <a:prstGeom prst="chevron">
            <a:avLst>
              <a:gd name="adj" fmla="val 50000"/>
            </a:avLst>
          </a:prstGeom>
          <a:solidFill>
            <a:srgbClr val="C00000"/>
          </a:solidFill>
          <a:ln w="9525">
            <a:noFill/>
            <a:miter lim="800000"/>
          </a:ln>
        </p:spPr>
        <p:txBody>
          <a:bodyPr/>
          <a:lstStyle/>
          <a:p>
            <a:pPr algn="ctr"/>
            <a:endParaRPr lang="en-US" altLang="zh-CN" sz="5600">
              <a:solidFill>
                <a:srgbClr val="000000"/>
              </a:solidFill>
              <a:latin typeface="Gill Sans"/>
              <a:ea typeface="ヒラギノ角ゴ ProN W3"/>
              <a:cs typeface="ヒラギノ角ゴ ProN W3"/>
              <a:sym typeface="Gill Sans"/>
            </a:endParaRPr>
          </a:p>
        </p:txBody>
      </p:sp>
      <p:cxnSp>
        <p:nvCxnSpPr>
          <p:cNvPr id="30" name="Straight Connector 23"/>
          <p:cNvCxnSpPr>
            <a:cxnSpLocks noChangeShapeType="1"/>
          </p:cNvCxnSpPr>
          <p:nvPr/>
        </p:nvCxnSpPr>
        <p:spPr bwMode="auto">
          <a:xfrm>
            <a:off x="1047750" y="3328988"/>
            <a:ext cx="1481138" cy="0"/>
          </a:xfrm>
          <a:prstGeom prst="line">
            <a:avLst/>
          </a:prstGeom>
          <a:noFill/>
          <a:ln w="114300" cmpd="thickThin" algn="ctr">
            <a:solidFill>
              <a:srgbClr val="C00000"/>
            </a:solidFill>
            <a:round/>
          </a:ln>
        </p:spPr>
      </p:cxnSp>
      <p:sp>
        <p:nvSpPr>
          <p:cNvPr id="31" name="矩形 30"/>
          <p:cNvSpPr>
            <a:spLocks noChangeArrowheads="1"/>
          </p:cNvSpPr>
          <p:nvPr/>
        </p:nvSpPr>
        <p:spPr bwMode="auto">
          <a:xfrm>
            <a:off x="1047750" y="3544888"/>
            <a:ext cx="1481138" cy="1054100"/>
          </a:xfrm>
          <a:prstGeom prst="rect">
            <a:avLst/>
          </a:prstGeom>
          <a:noFill/>
          <a:ln w="9525">
            <a:noFill/>
            <a:miter lim="800000"/>
          </a:ln>
        </p:spPr>
        <p:txBody>
          <a:bodyPr>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cxnSp>
        <p:nvCxnSpPr>
          <p:cNvPr id="32" name="Straight Connector 23"/>
          <p:cNvCxnSpPr>
            <a:cxnSpLocks noChangeShapeType="1"/>
          </p:cNvCxnSpPr>
          <p:nvPr/>
        </p:nvCxnSpPr>
        <p:spPr bwMode="auto">
          <a:xfrm>
            <a:off x="2924175" y="3319463"/>
            <a:ext cx="1481138" cy="0"/>
          </a:xfrm>
          <a:prstGeom prst="line">
            <a:avLst/>
          </a:prstGeom>
          <a:noFill/>
          <a:ln w="114300" cmpd="thickThin" algn="ctr">
            <a:solidFill>
              <a:srgbClr val="C00000"/>
            </a:solidFill>
            <a:round/>
          </a:ln>
        </p:spPr>
      </p:cxnSp>
      <p:sp>
        <p:nvSpPr>
          <p:cNvPr id="33" name="矩形 32"/>
          <p:cNvSpPr>
            <a:spLocks noChangeArrowheads="1"/>
          </p:cNvSpPr>
          <p:nvPr/>
        </p:nvSpPr>
        <p:spPr bwMode="auto">
          <a:xfrm>
            <a:off x="2924175" y="3535363"/>
            <a:ext cx="1481138" cy="1054100"/>
          </a:xfrm>
          <a:prstGeom prst="rect">
            <a:avLst/>
          </a:prstGeom>
          <a:noFill/>
          <a:ln w="9525">
            <a:noFill/>
            <a:miter lim="800000"/>
          </a:ln>
        </p:spPr>
        <p:txBody>
          <a:bodyPr>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cxnSp>
        <p:nvCxnSpPr>
          <p:cNvPr id="34" name="Straight Connector 23"/>
          <p:cNvCxnSpPr>
            <a:cxnSpLocks noChangeShapeType="1"/>
          </p:cNvCxnSpPr>
          <p:nvPr/>
        </p:nvCxnSpPr>
        <p:spPr bwMode="auto">
          <a:xfrm>
            <a:off x="4775200" y="3319463"/>
            <a:ext cx="1481138" cy="0"/>
          </a:xfrm>
          <a:prstGeom prst="line">
            <a:avLst/>
          </a:prstGeom>
          <a:noFill/>
          <a:ln w="114300" cmpd="thickThin" algn="ctr">
            <a:solidFill>
              <a:srgbClr val="C00000"/>
            </a:solidFill>
            <a:round/>
          </a:ln>
        </p:spPr>
      </p:cxnSp>
      <p:sp>
        <p:nvSpPr>
          <p:cNvPr id="35" name="矩形 34"/>
          <p:cNvSpPr>
            <a:spLocks noChangeArrowheads="1"/>
          </p:cNvSpPr>
          <p:nvPr/>
        </p:nvSpPr>
        <p:spPr bwMode="auto">
          <a:xfrm>
            <a:off x="4775200" y="3535363"/>
            <a:ext cx="1481138" cy="1054100"/>
          </a:xfrm>
          <a:prstGeom prst="rect">
            <a:avLst/>
          </a:prstGeom>
          <a:noFill/>
          <a:ln w="9525">
            <a:noFill/>
            <a:miter lim="800000"/>
          </a:ln>
        </p:spPr>
        <p:txBody>
          <a:bodyPr>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cxnSp>
        <p:nvCxnSpPr>
          <p:cNvPr id="36" name="Straight Connector 23"/>
          <p:cNvCxnSpPr>
            <a:cxnSpLocks noChangeShapeType="1"/>
          </p:cNvCxnSpPr>
          <p:nvPr/>
        </p:nvCxnSpPr>
        <p:spPr bwMode="auto">
          <a:xfrm>
            <a:off x="6619875" y="3319463"/>
            <a:ext cx="1481138" cy="0"/>
          </a:xfrm>
          <a:prstGeom prst="line">
            <a:avLst/>
          </a:prstGeom>
          <a:noFill/>
          <a:ln w="114300" cmpd="thickThin" algn="ctr">
            <a:solidFill>
              <a:srgbClr val="C00000"/>
            </a:solidFill>
            <a:round/>
          </a:ln>
        </p:spPr>
      </p:cxnSp>
      <p:sp>
        <p:nvSpPr>
          <p:cNvPr id="37" name="矩形 36"/>
          <p:cNvSpPr>
            <a:spLocks noChangeArrowheads="1"/>
          </p:cNvSpPr>
          <p:nvPr/>
        </p:nvSpPr>
        <p:spPr bwMode="auto">
          <a:xfrm>
            <a:off x="6619875" y="3535363"/>
            <a:ext cx="1481138" cy="1054100"/>
          </a:xfrm>
          <a:prstGeom prst="rect">
            <a:avLst/>
          </a:prstGeom>
          <a:noFill/>
          <a:ln w="9525">
            <a:noFill/>
            <a:miter lim="800000"/>
          </a:ln>
        </p:spPr>
        <p:txBody>
          <a:bodyPr>
            <a:spAutoFit/>
          </a:bodyPr>
          <a:lstStyle/>
          <a:p>
            <a:pPr algn="just">
              <a:lnSpc>
                <a:spcPts val="1500"/>
              </a:lnSpc>
            </a:pPr>
            <a:r>
              <a:rPr lang="zh-CN" altLang="en-US" sz="110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pic>
        <p:nvPicPr>
          <p:cNvPr id="14" name="图片 13" descr="3d499ad56b26ee57d2deb0d51a3fbfb3"/>
          <p:cNvPicPr>
            <a:picLocks noChangeAspect="1"/>
          </p:cNvPicPr>
          <p:nvPr/>
        </p:nvPicPr>
        <p:blipFill>
          <a:blip r:embed="rId3" cstate="screen"/>
          <a:stretch>
            <a:fillRect/>
          </a:stretch>
        </p:blipFill>
        <p:spPr>
          <a:xfrm>
            <a:off x="5673090" y="374015"/>
            <a:ext cx="916940" cy="951230"/>
          </a:xfrm>
          <a:prstGeom prst="rect">
            <a:avLst/>
          </a:prstGeom>
        </p:spPr>
      </p:pic>
      <p:pic>
        <p:nvPicPr>
          <p:cNvPr id="15" name="图片 14" descr="3d499ad56b26ee57d2deb0d51a3fbfb3"/>
          <p:cNvPicPr>
            <a:picLocks noChangeAspect="1"/>
          </p:cNvPicPr>
          <p:nvPr/>
        </p:nvPicPr>
        <p:blipFill>
          <a:blip r:embed="rId4" cstate="screen"/>
          <a:stretch>
            <a:fillRect/>
          </a:stretch>
        </p:blipFill>
        <p:spPr>
          <a:xfrm flipH="1">
            <a:off x="2510155" y="374015"/>
            <a:ext cx="940435" cy="951230"/>
          </a:xfrm>
          <a:prstGeom prst="rect">
            <a:avLst/>
          </a:prstGeom>
        </p:spPr>
      </p:pic>
      <p:pic>
        <p:nvPicPr>
          <p:cNvPr id="3" name="图片 2" descr="c5ea82c4e50d7c21fffcf662c90770d3"/>
          <p:cNvPicPr>
            <a:picLocks noChangeAspect="1"/>
          </p:cNvPicPr>
          <p:nvPr/>
        </p:nvPicPr>
        <p:blipFill>
          <a:blip r:embed="rId5" cstate="screen"/>
          <a:stretch>
            <a:fillRect/>
          </a:stretch>
        </p:blipFill>
        <p:spPr>
          <a:xfrm>
            <a:off x="949325" y="1241425"/>
            <a:ext cx="1678305" cy="1779905"/>
          </a:xfrm>
          <a:prstGeom prst="rect">
            <a:avLst/>
          </a:prstGeom>
        </p:spPr>
      </p:pic>
      <p:pic>
        <p:nvPicPr>
          <p:cNvPr id="5" name="图片 4" descr="c5ea82c4e50d7c21fffcf662c90770d3"/>
          <p:cNvPicPr>
            <a:picLocks noChangeAspect="1"/>
          </p:cNvPicPr>
          <p:nvPr/>
        </p:nvPicPr>
        <p:blipFill>
          <a:blip r:embed="rId5" cstate="screen"/>
          <a:stretch>
            <a:fillRect/>
          </a:stretch>
        </p:blipFill>
        <p:spPr>
          <a:xfrm>
            <a:off x="2825750" y="1241425"/>
            <a:ext cx="1678305" cy="1779905"/>
          </a:xfrm>
          <a:prstGeom prst="rect">
            <a:avLst/>
          </a:prstGeom>
        </p:spPr>
      </p:pic>
      <p:pic>
        <p:nvPicPr>
          <p:cNvPr id="7" name="图片 6" descr="c5ea82c4e50d7c21fffcf662c90770d3"/>
          <p:cNvPicPr>
            <a:picLocks noChangeAspect="1"/>
          </p:cNvPicPr>
          <p:nvPr/>
        </p:nvPicPr>
        <p:blipFill>
          <a:blip r:embed="rId5" cstate="screen"/>
          <a:stretch>
            <a:fillRect/>
          </a:stretch>
        </p:blipFill>
        <p:spPr>
          <a:xfrm>
            <a:off x="4645025" y="1241425"/>
            <a:ext cx="1678305" cy="1779905"/>
          </a:xfrm>
          <a:prstGeom prst="rect">
            <a:avLst/>
          </a:prstGeom>
        </p:spPr>
      </p:pic>
      <p:pic>
        <p:nvPicPr>
          <p:cNvPr id="8" name="图片 7" descr="c5ea82c4e50d7c21fffcf662c90770d3"/>
          <p:cNvPicPr>
            <a:picLocks noChangeAspect="1"/>
          </p:cNvPicPr>
          <p:nvPr/>
        </p:nvPicPr>
        <p:blipFill>
          <a:blip r:embed="rId5" cstate="screen"/>
          <a:stretch>
            <a:fillRect/>
          </a:stretch>
        </p:blipFill>
        <p:spPr>
          <a:xfrm>
            <a:off x="6521450" y="1241425"/>
            <a:ext cx="1678305" cy="1779905"/>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00"/>
                                        <p:tgtEl>
                                          <p:spTgt spid="30"/>
                                        </p:tgtEl>
                                      </p:cBhvr>
                                    </p:animEffect>
                                    <p:anim calcmode="lin" valueType="num">
                                      <p:cBhvr>
                                        <p:cTn id="41" dur="200" fill="hold"/>
                                        <p:tgtEl>
                                          <p:spTgt spid="30"/>
                                        </p:tgtEl>
                                        <p:attrNameLst>
                                          <p:attrName>ppt_x</p:attrName>
                                        </p:attrNameLst>
                                      </p:cBhvr>
                                      <p:tavLst>
                                        <p:tav tm="0">
                                          <p:val>
                                            <p:strVal val="#ppt_x"/>
                                          </p:val>
                                        </p:tav>
                                        <p:tav tm="100000">
                                          <p:val>
                                            <p:strVal val="#ppt_x"/>
                                          </p:val>
                                        </p:tav>
                                      </p:tavLst>
                                    </p:anim>
                                    <p:anim calcmode="lin" valueType="num">
                                      <p:cBhvr>
                                        <p:cTn id="42" dur="2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
                                        <p:tgtEl>
                                          <p:spTgt spid="31"/>
                                        </p:tgtEl>
                                      </p:cBhvr>
                                    </p:animEffect>
                                    <p:anim calcmode="lin" valueType="num">
                                      <p:cBhvr>
                                        <p:cTn id="47" dur="200" fill="hold"/>
                                        <p:tgtEl>
                                          <p:spTgt spid="31"/>
                                        </p:tgtEl>
                                        <p:attrNameLst>
                                          <p:attrName>ppt_x</p:attrName>
                                        </p:attrNameLst>
                                      </p:cBhvr>
                                      <p:tavLst>
                                        <p:tav tm="0">
                                          <p:val>
                                            <p:strVal val="#ppt_x"/>
                                          </p:val>
                                        </p:tav>
                                        <p:tav tm="100000">
                                          <p:val>
                                            <p:strVal val="#ppt_x"/>
                                          </p:val>
                                        </p:tav>
                                      </p:tavLst>
                                    </p:anim>
                                    <p:anim calcmode="lin" valueType="num">
                                      <p:cBhvr>
                                        <p:cTn id="48" dur="2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
                                        <p:tgtEl>
                                          <p:spTgt spid="32"/>
                                        </p:tgtEl>
                                      </p:cBhvr>
                                    </p:animEffect>
                                    <p:anim calcmode="lin" valueType="num">
                                      <p:cBhvr>
                                        <p:cTn id="53" dur="200" fill="hold"/>
                                        <p:tgtEl>
                                          <p:spTgt spid="32"/>
                                        </p:tgtEl>
                                        <p:attrNameLst>
                                          <p:attrName>ppt_x</p:attrName>
                                        </p:attrNameLst>
                                      </p:cBhvr>
                                      <p:tavLst>
                                        <p:tav tm="0">
                                          <p:val>
                                            <p:strVal val="#ppt_x"/>
                                          </p:val>
                                        </p:tav>
                                        <p:tav tm="100000">
                                          <p:val>
                                            <p:strVal val="#ppt_x"/>
                                          </p:val>
                                        </p:tav>
                                      </p:tavLst>
                                    </p:anim>
                                    <p:anim calcmode="lin" valueType="num">
                                      <p:cBhvr>
                                        <p:cTn id="54" dur="2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7"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200"/>
                                        <p:tgtEl>
                                          <p:spTgt spid="33"/>
                                        </p:tgtEl>
                                      </p:cBhvr>
                                    </p:animEffect>
                                    <p:anim calcmode="lin" valueType="num">
                                      <p:cBhvr>
                                        <p:cTn id="59" dur="200" fill="hold"/>
                                        <p:tgtEl>
                                          <p:spTgt spid="33"/>
                                        </p:tgtEl>
                                        <p:attrNameLst>
                                          <p:attrName>ppt_x</p:attrName>
                                        </p:attrNameLst>
                                      </p:cBhvr>
                                      <p:tavLst>
                                        <p:tav tm="0">
                                          <p:val>
                                            <p:strVal val="#ppt_x"/>
                                          </p:val>
                                        </p:tav>
                                        <p:tav tm="100000">
                                          <p:val>
                                            <p:strVal val="#ppt_x"/>
                                          </p:val>
                                        </p:tav>
                                      </p:tavLst>
                                    </p:anim>
                                    <p:anim calcmode="lin" valueType="num">
                                      <p:cBhvr>
                                        <p:cTn id="60" dur="2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7" presetClass="entr" presetSubtype="0"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200"/>
                                        <p:tgtEl>
                                          <p:spTgt spid="34"/>
                                        </p:tgtEl>
                                      </p:cBhvr>
                                    </p:animEffect>
                                    <p:anim calcmode="lin" valueType="num">
                                      <p:cBhvr>
                                        <p:cTn id="65" dur="200" fill="hold"/>
                                        <p:tgtEl>
                                          <p:spTgt spid="34"/>
                                        </p:tgtEl>
                                        <p:attrNameLst>
                                          <p:attrName>ppt_x</p:attrName>
                                        </p:attrNameLst>
                                      </p:cBhvr>
                                      <p:tavLst>
                                        <p:tav tm="0">
                                          <p:val>
                                            <p:strVal val="#ppt_x"/>
                                          </p:val>
                                        </p:tav>
                                        <p:tav tm="100000">
                                          <p:val>
                                            <p:strVal val="#ppt_x"/>
                                          </p:val>
                                        </p:tav>
                                      </p:tavLst>
                                    </p:anim>
                                    <p:anim calcmode="lin" valueType="num">
                                      <p:cBhvr>
                                        <p:cTn id="66" dur="200" fill="hold"/>
                                        <p:tgtEl>
                                          <p:spTgt spid="34"/>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7"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
                                        <p:tgtEl>
                                          <p:spTgt spid="35"/>
                                        </p:tgtEl>
                                      </p:cBhvr>
                                    </p:animEffect>
                                    <p:anim calcmode="lin" valueType="num">
                                      <p:cBhvr>
                                        <p:cTn id="71" dur="200" fill="hold"/>
                                        <p:tgtEl>
                                          <p:spTgt spid="35"/>
                                        </p:tgtEl>
                                        <p:attrNameLst>
                                          <p:attrName>ppt_x</p:attrName>
                                        </p:attrNameLst>
                                      </p:cBhvr>
                                      <p:tavLst>
                                        <p:tav tm="0">
                                          <p:val>
                                            <p:strVal val="#ppt_x"/>
                                          </p:val>
                                        </p:tav>
                                        <p:tav tm="100000">
                                          <p:val>
                                            <p:strVal val="#ppt_x"/>
                                          </p:val>
                                        </p:tav>
                                      </p:tavLst>
                                    </p:anim>
                                    <p:anim calcmode="lin" valueType="num">
                                      <p:cBhvr>
                                        <p:cTn id="72" dur="200" fill="hold"/>
                                        <p:tgtEl>
                                          <p:spTgt spid="35"/>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7"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00"/>
                                        <p:tgtEl>
                                          <p:spTgt spid="36"/>
                                        </p:tgtEl>
                                      </p:cBhvr>
                                    </p:animEffect>
                                    <p:anim calcmode="lin" valueType="num">
                                      <p:cBhvr>
                                        <p:cTn id="77" dur="200" fill="hold"/>
                                        <p:tgtEl>
                                          <p:spTgt spid="36"/>
                                        </p:tgtEl>
                                        <p:attrNameLst>
                                          <p:attrName>ppt_x</p:attrName>
                                        </p:attrNameLst>
                                      </p:cBhvr>
                                      <p:tavLst>
                                        <p:tav tm="0">
                                          <p:val>
                                            <p:strVal val="#ppt_x"/>
                                          </p:val>
                                        </p:tav>
                                        <p:tav tm="100000">
                                          <p:val>
                                            <p:strVal val="#ppt_x"/>
                                          </p:val>
                                        </p:tav>
                                      </p:tavLst>
                                    </p:anim>
                                    <p:anim calcmode="lin" valueType="num">
                                      <p:cBhvr>
                                        <p:cTn id="78" dur="200" fill="hold"/>
                                        <p:tgtEl>
                                          <p:spTgt spid="36"/>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47"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200"/>
                                        <p:tgtEl>
                                          <p:spTgt spid="37"/>
                                        </p:tgtEl>
                                      </p:cBhvr>
                                    </p:animEffect>
                                    <p:anim calcmode="lin" valueType="num">
                                      <p:cBhvr>
                                        <p:cTn id="83" dur="200" fill="hold"/>
                                        <p:tgtEl>
                                          <p:spTgt spid="37"/>
                                        </p:tgtEl>
                                        <p:attrNameLst>
                                          <p:attrName>ppt_x</p:attrName>
                                        </p:attrNameLst>
                                      </p:cBhvr>
                                      <p:tavLst>
                                        <p:tav tm="0">
                                          <p:val>
                                            <p:strVal val="#ppt_x"/>
                                          </p:val>
                                        </p:tav>
                                        <p:tav tm="100000">
                                          <p:val>
                                            <p:strVal val="#ppt_x"/>
                                          </p:val>
                                        </p:tav>
                                      </p:tavLst>
                                    </p:anim>
                                    <p:anim calcmode="lin" valueType="num">
                                      <p:cBhvr>
                                        <p:cTn id="84" dur="2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animBg="1"/>
      <p:bldP spid="28" grpId="0" animBg="1"/>
      <p:bldP spid="29" grpId="0" animBg="1"/>
      <p:bldP spid="31" grpId="0"/>
      <p:bldP spid="33" grpId="0"/>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screen"/>
          <a:srcRect/>
          <a:stretch>
            <a:fillRect/>
          </a:stretch>
        </p:blipFill>
        <p:spPr bwMode="auto">
          <a:xfrm>
            <a:off x="3675063" y="-20638"/>
            <a:ext cx="1816100" cy="3582988"/>
          </a:xfrm>
          <a:prstGeom prst="rect">
            <a:avLst/>
          </a:prstGeom>
          <a:noFill/>
          <a:ln w="9525">
            <a:noFill/>
            <a:miter lim="800000"/>
            <a:headEnd/>
            <a:tailEnd/>
          </a:ln>
        </p:spPr>
      </p:pic>
      <p:sp>
        <p:nvSpPr>
          <p:cNvPr id="8" name="TextBox 7"/>
          <p:cNvSpPr txBox="1">
            <a:spLocks noChangeArrowheads="1"/>
          </p:cNvSpPr>
          <p:nvPr/>
        </p:nvSpPr>
        <p:spPr bwMode="auto">
          <a:xfrm>
            <a:off x="3863975" y="842963"/>
            <a:ext cx="1416050" cy="461962"/>
          </a:xfrm>
          <a:prstGeom prst="rect">
            <a:avLst/>
          </a:prstGeom>
          <a:noFill/>
          <a:ln w="9525">
            <a:noFill/>
            <a:miter lim="800000"/>
          </a:ln>
        </p:spPr>
        <p:txBody>
          <a:bodyPr wrap="none">
            <a:spAutoFit/>
          </a:bodyPr>
          <a:lstStyle/>
          <a:p>
            <a:r>
              <a:rPr lang="zh-CN" altLang="en-US" sz="2400">
                <a:solidFill>
                  <a:schemeClr val="bg1"/>
                </a:solidFill>
                <a:latin typeface="微软雅黑" panose="020B0503020204020204" pitchFamily="34" charset="-122"/>
                <a:ea typeface="微软雅黑" panose="020B0503020204020204" pitchFamily="34" charset="-122"/>
              </a:rPr>
              <a:t>标题文本</a:t>
            </a:r>
          </a:p>
        </p:txBody>
      </p:sp>
      <p:sp>
        <p:nvSpPr>
          <p:cNvPr id="9" name="TextBox 8"/>
          <p:cNvSpPr txBox="1">
            <a:spLocks noChangeArrowheads="1"/>
          </p:cNvSpPr>
          <p:nvPr/>
        </p:nvSpPr>
        <p:spPr bwMode="auto">
          <a:xfrm>
            <a:off x="3954463" y="1304925"/>
            <a:ext cx="1358900" cy="307975"/>
          </a:xfrm>
          <a:prstGeom prst="rect">
            <a:avLst/>
          </a:prstGeom>
          <a:noFill/>
          <a:ln w="9525">
            <a:noFill/>
            <a:miter lim="800000"/>
          </a:ln>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biaotiwenben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8" name="Freeform 234"/>
          <p:cNvSpPr>
            <a:spLocks noChangeArrowheads="1"/>
          </p:cNvSpPr>
          <p:nvPr/>
        </p:nvSpPr>
        <p:spPr bwMode="auto">
          <a:xfrm>
            <a:off x="996950" y="1530350"/>
            <a:ext cx="1774825" cy="2032000"/>
          </a:xfrm>
          <a:custGeom>
            <a:avLst/>
            <a:gdLst>
              <a:gd name="T0" fmla="*/ 2147483647 w 426"/>
              <a:gd name="T1" fmla="*/ 0 h 540"/>
              <a:gd name="T2" fmla="*/ 2147483647 w 426"/>
              <a:gd name="T3" fmla="*/ 0 h 540"/>
              <a:gd name="T4" fmla="*/ 0 w 426"/>
              <a:gd name="T5" fmla="*/ 2147483647 h 540"/>
              <a:gd name="T6" fmla="*/ 0 w 426"/>
              <a:gd name="T7" fmla="*/ 2147483647 h 540"/>
              <a:gd name="T8" fmla="*/ 2147483647 w 426"/>
              <a:gd name="T9" fmla="*/ 2147483647 h 540"/>
              <a:gd name="T10" fmla="*/ 2147483647 w 426"/>
              <a:gd name="T11" fmla="*/ 2147483647 h 540"/>
              <a:gd name="T12" fmla="*/ 2147483647 w 426"/>
              <a:gd name="T13" fmla="*/ 2147483647 h 540"/>
              <a:gd name="T14" fmla="*/ 2147483647 w 426"/>
              <a:gd name="T15" fmla="*/ 2147483647 h 540"/>
              <a:gd name="T16" fmla="*/ 2147483647 w 426"/>
              <a:gd name="T17" fmla="*/ 2147483647 h 540"/>
              <a:gd name="T18" fmla="*/ 2147483647 w 426"/>
              <a:gd name="T19" fmla="*/ 2147483647 h 540"/>
              <a:gd name="T20" fmla="*/ 2147483647 w 426"/>
              <a:gd name="T21" fmla="*/ 2147483647 h 540"/>
              <a:gd name="T22" fmla="*/ 2147483647 w 42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540"/>
              <a:gd name="T38" fmla="*/ 426 w 42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C00000"/>
          </a:solidFill>
          <a:ln w="9525">
            <a:noFill/>
            <a:round/>
          </a:ln>
        </p:spPr>
        <p:txBody>
          <a:bodyPr/>
          <a:lstStyle/>
          <a:p>
            <a:endParaRPr lang="zh-CN" altLang="en-US"/>
          </a:p>
        </p:txBody>
      </p:sp>
      <p:sp>
        <p:nvSpPr>
          <p:cNvPr id="39" name="Freeform 235"/>
          <p:cNvSpPr>
            <a:spLocks noChangeArrowheads="1"/>
          </p:cNvSpPr>
          <p:nvPr/>
        </p:nvSpPr>
        <p:spPr bwMode="auto">
          <a:xfrm>
            <a:off x="6345238" y="1497013"/>
            <a:ext cx="1773237" cy="2030412"/>
          </a:xfrm>
          <a:custGeom>
            <a:avLst/>
            <a:gdLst>
              <a:gd name="T0" fmla="*/ 2147483647 w 426"/>
              <a:gd name="T1" fmla="*/ 0 h 540"/>
              <a:gd name="T2" fmla="*/ 2147483647 w 426"/>
              <a:gd name="T3" fmla="*/ 0 h 540"/>
              <a:gd name="T4" fmla="*/ 0 w 426"/>
              <a:gd name="T5" fmla="*/ 2147483647 h 540"/>
              <a:gd name="T6" fmla="*/ 0 w 426"/>
              <a:gd name="T7" fmla="*/ 2147483647 h 540"/>
              <a:gd name="T8" fmla="*/ 2147483647 w 426"/>
              <a:gd name="T9" fmla="*/ 2147483647 h 540"/>
              <a:gd name="T10" fmla="*/ 2147483647 w 426"/>
              <a:gd name="T11" fmla="*/ 2147483647 h 540"/>
              <a:gd name="T12" fmla="*/ 2147483647 w 426"/>
              <a:gd name="T13" fmla="*/ 2147483647 h 540"/>
              <a:gd name="T14" fmla="*/ 2147483647 w 426"/>
              <a:gd name="T15" fmla="*/ 2147483647 h 540"/>
              <a:gd name="T16" fmla="*/ 2147483647 w 426"/>
              <a:gd name="T17" fmla="*/ 2147483647 h 540"/>
              <a:gd name="T18" fmla="*/ 2147483647 w 426"/>
              <a:gd name="T19" fmla="*/ 2147483647 h 540"/>
              <a:gd name="T20" fmla="*/ 2147483647 w 426"/>
              <a:gd name="T21" fmla="*/ 2147483647 h 540"/>
              <a:gd name="T22" fmla="*/ 2147483647 w 42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540"/>
              <a:gd name="T38" fmla="*/ 426 w 42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C00000"/>
          </a:solidFill>
          <a:ln w="9525">
            <a:noFill/>
            <a:round/>
          </a:ln>
        </p:spPr>
        <p:txBody>
          <a:bodyPr/>
          <a:lstStyle/>
          <a:p>
            <a:endParaRPr lang="zh-CN" altLang="en-US"/>
          </a:p>
        </p:txBody>
      </p:sp>
      <p:sp>
        <p:nvSpPr>
          <p:cNvPr id="40" name="TextBox 1"/>
          <p:cNvSpPr>
            <a:spLocks noChangeArrowheads="1"/>
          </p:cNvSpPr>
          <p:nvPr/>
        </p:nvSpPr>
        <p:spPr bwMode="auto">
          <a:xfrm>
            <a:off x="1096963" y="1804988"/>
            <a:ext cx="1574800" cy="1176337"/>
          </a:xfrm>
          <a:prstGeom prst="rect">
            <a:avLst/>
          </a:prstGeom>
          <a:noFill/>
          <a:ln w="9525">
            <a:noFill/>
            <a:miter lim="800000"/>
          </a:ln>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1"/>
          <p:cNvSpPr>
            <a:spLocks noChangeArrowheads="1"/>
          </p:cNvSpPr>
          <p:nvPr/>
        </p:nvSpPr>
        <p:spPr bwMode="auto">
          <a:xfrm>
            <a:off x="6443663" y="1770063"/>
            <a:ext cx="1576387" cy="1176337"/>
          </a:xfrm>
          <a:prstGeom prst="rect">
            <a:avLst/>
          </a:prstGeom>
          <a:noFill/>
          <a:ln w="9525">
            <a:noFill/>
            <a:miter lim="800000"/>
          </a:ln>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a:t>
            </a:r>
          </a:p>
          <a:p>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Picture 2" descr="C:\Users\Administrator\Desktop\宝贝详情\新建文件夹\图片2.png图片2"/>
          <p:cNvPicPr>
            <a:picLocks noChangeAspect="1" noChangeArrowheads="1"/>
          </p:cNvPicPr>
          <p:nvPr/>
        </p:nvPicPr>
        <p:blipFill>
          <a:blip r:embed="rId4"/>
          <a:srcRect/>
          <a:stretch>
            <a:fillRect/>
          </a:stretch>
        </p:blipFill>
        <p:spPr bwMode="auto">
          <a:xfrm>
            <a:off x="3535045" y="3714750"/>
            <a:ext cx="2199005" cy="1331595"/>
          </a:xfrm>
          <a:prstGeom prst="rect">
            <a:avLst/>
          </a:prstGeom>
          <a:noFill/>
          <a:ln w="9525">
            <a:noFill/>
            <a:miter lim="800000"/>
            <a:headEnd/>
            <a:tailEnd/>
          </a:ln>
        </p:spPr>
      </p:pic>
      <p:pic>
        <p:nvPicPr>
          <p:cNvPr id="4" name="图片 3" descr="c5ea82c4e50d7c21fffcf662c90770d3"/>
          <p:cNvPicPr>
            <a:picLocks noChangeAspect="1"/>
          </p:cNvPicPr>
          <p:nvPr/>
        </p:nvPicPr>
        <p:blipFill>
          <a:blip r:embed="rId5" cstate="screen"/>
          <a:stretch>
            <a:fillRect/>
          </a:stretch>
        </p:blipFill>
        <p:spPr>
          <a:xfrm>
            <a:off x="3599180" y="1651635"/>
            <a:ext cx="1945640" cy="2063115"/>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style.rotation</p:attrName>
                                        </p:attrNameLst>
                                      </p:cBhvr>
                                      <p:tavLst>
                                        <p:tav tm="0">
                                          <p:val>
                                            <p:fltVal val="360"/>
                                          </p:val>
                                        </p:tav>
                                        <p:tav tm="100000">
                                          <p:val>
                                            <p:fltVal val="0"/>
                                          </p:val>
                                        </p:tav>
                                      </p:tavLst>
                                    </p:anim>
                                    <p:animEffect transition="in" filter="fade">
                                      <p:cBhvr>
                                        <p:cTn id="19" dur="500"/>
                                        <p:tgtEl>
                                          <p:spTgt spid="8"/>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8" grpId="0" animBg="1"/>
      <p:bldP spid="39" grpId="0" animBg="1"/>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8" name="图片 9"/>
          <p:cNvPicPr>
            <a:picLocks noChangeAspect="1" noChangeArrowheads="1"/>
          </p:cNvPicPr>
          <p:nvPr/>
        </p:nvPicPr>
        <p:blipFill>
          <a:blip r:embed="rId3" cstate="screen"/>
          <a:srcRect/>
          <a:stretch>
            <a:fillRect/>
          </a:stretch>
        </p:blipFill>
        <p:spPr bwMode="auto">
          <a:xfrm>
            <a:off x="777875" y="1460500"/>
            <a:ext cx="2622550" cy="1568450"/>
          </a:xfrm>
          <a:prstGeom prst="rect">
            <a:avLst/>
          </a:prstGeom>
          <a:noFill/>
          <a:ln w="9525">
            <a:noFill/>
            <a:miter lim="800000"/>
            <a:headEnd/>
            <a:tailEnd/>
          </a:ln>
        </p:spPr>
      </p:pic>
      <p:pic>
        <p:nvPicPr>
          <p:cNvPr id="9" name="图片 10"/>
          <p:cNvPicPr>
            <a:picLocks noChangeAspect="1" noChangeArrowheads="1"/>
          </p:cNvPicPr>
          <p:nvPr/>
        </p:nvPicPr>
        <p:blipFill>
          <a:blip r:embed="rId4" cstate="screen"/>
          <a:srcRect/>
          <a:stretch>
            <a:fillRect/>
          </a:stretch>
        </p:blipFill>
        <p:spPr bwMode="auto">
          <a:xfrm>
            <a:off x="777875" y="3138488"/>
            <a:ext cx="2622550" cy="1760537"/>
          </a:xfrm>
          <a:prstGeom prst="rect">
            <a:avLst/>
          </a:prstGeom>
          <a:noFill/>
          <a:ln w="9525">
            <a:noFill/>
            <a:miter lim="800000"/>
            <a:headEnd/>
            <a:tailEnd/>
          </a:ln>
        </p:spPr>
      </p:pic>
      <p:sp>
        <p:nvSpPr>
          <p:cNvPr id="10" name="矩形 11"/>
          <p:cNvSpPr>
            <a:spLocks noChangeArrowheads="1"/>
          </p:cNvSpPr>
          <p:nvPr/>
        </p:nvSpPr>
        <p:spPr bwMode="auto">
          <a:xfrm>
            <a:off x="3827463" y="1635125"/>
            <a:ext cx="5065712" cy="1277938"/>
          </a:xfrm>
          <a:prstGeom prst="rect">
            <a:avLst/>
          </a:prstGeom>
          <a:noFill/>
          <a:ln w="9525">
            <a:noFill/>
            <a:miter lim="800000"/>
          </a:ln>
        </p:spPr>
        <p:txBody>
          <a:bodyPr>
            <a:spAutoFit/>
          </a:bodyPr>
          <a:lstStyle/>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endPar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14"/>
          <p:cNvGrpSpPr/>
          <p:nvPr/>
        </p:nvGrpSpPr>
        <p:grpSpPr bwMode="auto">
          <a:xfrm>
            <a:off x="4330236" y="2972945"/>
            <a:ext cx="4014824" cy="1667141"/>
            <a:chOff x="0" y="0"/>
            <a:chExt cx="6192688" cy="2571234"/>
          </a:xfrm>
          <a:solidFill>
            <a:srgbClr val="C00000"/>
          </a:solidFill>
        </p:grpSpPr>
        <p:sp>
          <p:nvSpPr>
            <p:cNvPr id="12" name="Rectangle 13"/>
            <p:cNvSpPr>
              <a:spLocks noChangeArrowheads="1"/>
            </p:cNvSpPr>
            <p:nvPr/>
          </p:nvSpPr>
          <p:spPr bwMode="auto">
            <a:xfrm>
              <a:off x="0" y="1364081"/>
              <a:ext cx="172572" cy="1207151"/>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3" name="Rectangle 14"/>
            <p:cNvSpPr>
              <a:spLocks noChangeArrowheads="1"/>
            </p:cNvSpPr>
            <p:nvPr/>
          </p:nvSpPr>
          <p:spPr bwMode="auto">
            <a:xfrm>
              <a:off x="241159" y="301788"/>
              <a:ext cx="172572" cy="2269444"/>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4" name="Rectangle 15"/>
            <p:cNvSpPr>
              <a:spLocks noChangeArrowheads="1"/>
            </p:cNvSpPr>
            <p:nvPr/>
          </p:nvSpPr>
          <p:spPr bwMode="auto">
            <a:xfrm>
              <a:off x="482317" y="848024"/>
              <a:ext cx="172572" cy="1723209"/>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5" name="Rectangle 16"/>
            <p:cNvSpPr>
              <a:spLocks noChangeArrowheads="1"/>
            </p:cNvSpPr>
            <p:nvPr/>
          </p:nvSpPr>
          <p:spPr bwMode="auto">
            <a:xfrm>
              <a:off x="723476" y="1364081"/>
              <a:ext cx="172572" cy="1207151"/>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6" name="Rectangle 17"/>
            <p:cNvSpPr>
              <a:spLocks noChangeArrowheads="1"/>
            </p:cNvSpPr>
            <p:nvPr/>
          </p:nvSpPr>
          <p:spPr bwMode="auto">
            <a:xfrm>
              <a:off x="964634" y="1696047"/>
              <a:ext cx="172572" cy="875184"/>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7" name="Rectangle 18"/>
            <p:cNvSpPr>
              <a:spLocks noChangeArrowheads="1"/>
            </p:cNvSpPr>
            <p:nvPr/>
          </p:nvSpPr>
          <p:spPr bwMode="auto">
            <a:xfrm>
              <a:off x="1685898" y="353093"/>
              <a:ext cx="174785" cy="2218141"/>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8" name="Rectangle 19"/>
            <p:cNvSpPr>
              <a:spLocks noChangeArrowheads="1"/>
            </p:cNvSpPr>
            <p:nvPr/>
          </p:nvSpPr>
          <p:spPr bwMode="auto">
            <a:xfrm>
              <a:off x="1927057" y="848024"/>
              <a:ext cx="174785" cy="1723209"/>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9" name="Rectangle 20"/>
            <p:cNvSpPr>
              <a:spLocks noChangeArrowheads="1"/>
            </p:cNvSpPr>
            <p:nvPr/>
          </p:nvSpPr>
          <p:spPr bwMode="auto">
            <a:xfrm>
              <a:off x="2168215" y="1342956"/>
              <a:ext cx="172572" cy="1228277"/>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0" name="Rectangle 21"/>
            <p:cNvSpPr>
              <a:spLocks noChangeArrowheads="1"/>
            </p:cNvSpPr>
            <p:nvPr/>
          </p:nvSpPr>
          <p:spPr bwMode="auto">
            <a:xfrm>
              <a:off x="2409374" y="733345"/>
              <a:ext cx="172572" cy="1837888"/>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1" name="Rectangle 22"/>
            <p:cNvSpPr>
              <a:spLocks noChangeArrowheads="1"/>
            </p:cNvSpPr>
            <p:nvPr/>
          </p:nvSpPr>
          <p:spPr bwMode="auto">
            <a:xfrm>
              <a:off x="2650532" y="1010990"/>
              <a:ext cx="172572" cy="1560244"/>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2" name="Rectangle 23"/>
            <p:cNvSpPr>
              <a:spLocks noChangeArrowheads="1"/>
            </p:cNvSpPr>
            <p:nvPr/>
          </p:nvSpPr>
          <p:spPr bwMode="auto">
            <a:xfrm>
              <a:off x="3374009" y="1364081"/>
              <a:ext cx="168147" cy="1207151"/>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3" name="Rectangle 24"/>
            <p:cNvSpPr>
              <a:spLocks noChangeArrowheads="1"/>
            </p:cNvSpPr>
            <p:nvPr/>
          </p:nvSpPr>
          <p:spPr bwMode="auto">
            <a:xfrm>
              <a:off x="3615167" y="516058"/>
              <a:ext cx="168147" cy="2055175"/>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4" name="Rectangle 25"/>
            <p:cNvSpPr>
              <a:spLocks noChangeArrowheads="1"/>
            </p:cNvSpPr>
            <p:nvPr/>
          </p:nvSpPr>
          <p:spPr bwMode="auto">
            <a:xfrm>
              <a:off x="3849688" y="187108"/>
              <a:ext cx="174785" cy="2384123"/>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5" name="Rectangle 26"/>
            <p:cNvSpPr>
              <a:spLocks noChangeArrowheads="1"/>
            </p:cNvSpPr>
            <p:nvPr/>
          </p:nvSpPr>
          <p:spPr bwMode="auto">
            <a:xfrm>
              <a:off x="4090847" y="920454"/>
              <a:ext cx="172572" cy="1650780"/>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6" name="Rectangle 27"/>
            <p:cNvSpPr>
              <a:spLocks noChangeArrowheads="1"/>
            </p:cNvSpPr>
            <p:nvPr/>
          </p:nvSpPr>
          <p:spPr bwMode="auto">
            <a:xfrm>
              <a:off x="4332005" y="374217"/>
              <a:ext cx="172572" cy="2197015"/>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7" name="Rectangle 28"/>
            <p:cNvSpPr>
              <a:spLocks noChangeArrowheads="1"/>
            </p:cNvSpPr>
            <p:nvPr/>
          </p:nvSpPr>
          <p:spPr bwMode="auto">
            <a:xfrm>
              <a:off x="5055481" y="754469"/>
              <a:ext cx="172572" cy="1816762"/>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8" name="Rectangle 29"/>
            <p:cNvSpPr>
              <a:spLocks noChangeArrowheads="1"/>
            </p:cNvSpPr>
            <p:nvPr/>
          </p:nvSpPr>
          <p:spPr bwMode="auto">
            <a:xfrm>
              <a:off x="5296639" y="1623618"/>
              <a:ext cx="172572" cy="947613"/>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9" name="Rectangle 30"/>
            <p:cNvSpPr>
              <a:spLocks noChangeArrowheads="1"/>
            </p:cNvSpPr>
            <p:nvPr/>
          </p:nvSpPr>
          <p:spPr bwMode="auto">
            <a:xfrm>
              <a:off x="5537799" y="1816762"/>
              <a:ext cx="172572" cy="754469"/>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30" name="Rectangle 31"/>
            <p:cNvSpPr>
              <a:spLocks noChangeArrowheads="1"/>
            </p:cNvSpPr>
            <p:nvPr/>
          </p:nvSpPr>
          <p:spPr bwMode="auto">
            <a:xfrm>
              <a:off x="5778956" y="1364081"/>
              <a:ext cx="172572" cy="1207151"/>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31" name="Rectangle 32"/>
            <p:cNvSpPr>
              <a:spLocks noChangeArrowheads="1"/>
            </p:cNvSpPr>
            <p:nvPr/>
          </p:nvSpPr>
          <p:spPr bwMode="auto">
            <a:xfrm>
              <a:off x="6020116" y="0"/>
              <a:ext cx="172572" cy="2571231"/>
            </a:xfrm>
            <a:prstGeom prst="rect">
              <a:avLst/>
            </a:prstGeom>
            <a:grp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grpSp>
      <p:sp>
        <p:nvSpPr>
          <p:cNvPr id="32" name="文本框 37"/>
          <p:cNvSpPr>
            <a:spLocks noChangeArrowheads="1"/>
          </p:cNvSpPr>
          <p:nvPr/>
        </p:nvSpPr>
        <p:spPr bwMode="auto">
          <a:xfrm>
            <a:off x="4365625" y="4711700"/>
            <a:ext cx="1093788" cy="307975"/>
          </a:xfrm>
          <a:prstGeom prst="rect">
            <a:avLst/>
          </a:prstGeom>
          <a:noFill/>
          <a:ln w="9525">
            <a:noFill/>
            <a:miter lim="800000"/>
          </a:ln>
        </p:spPr>
        <p:txBody>
          <a:bodyPr>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部门一</a:t>
            </a:r>
          </a:p>
        </p:txBody>
      </p:sp>
      <p:sp>
        <p:nvSpPr>
          <p:cNvPr id="33" name="文本框 38"/>
          <p:cNvSpPr>
            <a:spLocks noChangeArrowheads="1"/>
          </p:cNvSpPr>
          <p:nvPr/>
        </p:nvSpPr>
        <p:spPr bwMode="auto">
          <a:xfrm>
            <a:off x="5435600" y="4711700"/>
            <a:ext cx="1093788" cy="307975"/>
          </a:xfrm>
          <a:prstGeom prst="rect">
            <a:avLst/>
          </a:prstGeom>
          <a:noFill/>
          <a:ln w="9525">
            <a:noFill/>
            <a:miter lim="800000"/>
          </a:ln>
        </p:spPr>
        <p:txBody>
          <a:bodyPr>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部门二</a:t>
            </a:r>
          </a:p>
        </p:txBody>
      </p:sp>
      <p:sp>
        <p:nvSpPr>
          <p:cNvPr id="34" name="文本框 39"/>
          <p:cNvSpPr>
            <a:spLocks noChangeArrowheads="1"/>
          </p:cNvSpPr>
          <p:nvPr/>
        </p:nvSpPr>
        <p:spPr bwMode="auto">
          <a:xfrm>
            <a:off x="6567488" y="4711700"/>
            <a:ext cx="1093787" cy="307975"/>
          </a:xfrm>
          <a:prstGeom prst="rect">
            <a:avLst/>
          </a:prstGeom>
          <a:noFill/>
          <a:ln w="9525">
            <a:noFill/>
            <a:miter lim="800000"/>
          </a:ln>
        </p:spPr>
        <p:txBody>
          <a:bodyPr>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部门三</a:t>
            </a:r>
          </a:p>
        </p:txBody>
      </p:sp>
      <p:sp>
        <p:nvSpPr>
          <p:cNvPr id="35" name="文本框 40"/>
          <p:cNvSpPr>
            <a:spLocks noChangeArrowheads="1"/>
          </p:cNvSpPr>
          <p:nvPr/>
        </p:nvSpPr>
        <p:spPr bwMode="auto">
          <a:xfrm>
            <a:off x="7624763" y="4711700"/>
            <a:ext cx="1095375" cy="307975"/>
          </a:xfrm>
          <a:prstGeom prst="rect">
            <a:avLst/>
          </a:prstGeom>
          <a:noFill/>
          <a:ln w="9525">
            <a:noFill/>
            <a:miter lim="800000"/>
          </a:ln>
        </p:spPr>
        <p:txBody>
          <a:bodyPr>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部门四</a:t>
            </a:r>
          </a:p>
        </p:txBody>
      </p:sp>
      <p:pic>
        <p:nvPicPr>
          <p:cNvPr id="36" name="图片 35" descr="3d499ad56b26ee57d2deb0d51a3fbfb3"/>
          <p:cNvPicPr>
            <a:picLocks noChangeAspect="1"/>
          </p:cNvPicPr>
          <p:nvPr/>
        </p:nvPicPr>
        <p:blipFill>
          <a:blip r:embed="rId5" cstate="screen"/>
          <a:stretch>
            <a:fillRect/>
          </a:stretch>
        </p:blipFill>
        <p:spPr>
          <a:xfrm>
            <a:off x="5673090" y="374015"/>
            <a:ext cx="916940" cy="951230"/>
          </a:xfrm>
          <a:prstGeom prst="rect">
            <a:avLst/>
          </a:prstGeom>
        </p:spPr>
      </p:pic>
      <p:pic>
        <p:nvPicPr>
          <p:cNvPr id="37" name="图片 36" descr="3d499ad56b26ee57d2deb0d51a3fbfb3"/>
          <p:cNvPicPr>
            <a:picLocks noChangeAspect="1"/>
          </p:cNvPicPr>
          <p:nvPr/>
        </p:nvPicPr>
        <p:blipFill>
          <a:blip r:embed="rId6"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0"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1047750" y="1406525"/>
            <a:ext cx="1863725" cy="1863725"/>
            <a:chOff x="1047975" y="1130980"/>
            <a:chExt cx="1863725" cy="1863724"/>
          </a:xfrm>
        </p:grpSpPr>
        <p:sp>
          <p:nvSpPr>
            <p:cNvPr id="67605" name="Freeform 9"/>
            <p:cNvSpPr>
              <a:spLocks noEditPoints="1"/>
            </p:cNvSpPr>
            <p:nvPr/>
          </p:nvSpPr>
          <p:spPr bwMode="auto">
            <a:xfrm>
              <a:off x="1047975" y="1130980"/>
              <a:ext cx="1863725" cy="1863724"/>
            </a:xfrm>
            <a:custGeom>
              <a:avLst/>
              <a:gdLst>
                <a:gd name="T0" fmla="*/ 931863 w 352"/>
                <a:gd name="T1" fmla="*/ 0 h 352"/>
                <a:gd name="T2" fmla="*/ 0 w 352"/>
                <a:gd name="T3" fmla="*/ 931862 h 352"/>
                <a:gd name="T4" fmla="*/ 931863 w 352"/>
                <a:gd name="T5" fmla="*/ 1863724 h 352"/>
                <a:gd name="T6" fmla="*/ 1863725 w 352"/>
                <a:gd name="T7" fmla="*/ 931862 h 352"/>
                <a:gd name="T8" fmla="*/ 931863 w 352"/>
                <a:gd name="T9" fmla="*/ 0 h 352"/>
                <a:gd name="T10" fmla="*/ 931863 w 352"/>
                <a:gd name="T11" fmla="*/ 1477213 h 352"/>
                <a:gd name="T12" fmla="*/ 381217 w 352"/>
                <a:gd name="T13" fmla="*/ 931862 h 352"/>
                <a:gd name="T14" fmla="*/ 931863 w 352"/>
                <a:gd name="T15" fmla="*/ 381216 h 352"/>
                <a:gd name="T16" fmla="*/ 1477214 w 352"/>
                <a:gd name="T17" fmla="*/ 931862 h 352"/>
                <a:gd name="T18" fmla="*/ 931863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FF0000"/>
            </a:solidFill>
            <a:ln w="9525">
              <a:noFill/>
              <a:round/>
            </a:ln>
          </p:spPr>
          <p:txBody>
            <a:bodyPr/>
            <a:lstStyle/>
            <a:p>
              <a:endParaRPr lang="zh-CN" altLang="en-US"/>
            </a:p>
          </p:txBody>
        </p:sp>
        <p:sp>
          <p:nvSpPr>
            <p:cNvPr id="67606" name="Freeform 10"/>
            <p:cNvSpPr/>
            <p:nvPr/>
          </p:nvSpPr>
          <p:spPr bwMode="auto">
            <a:xfrm>
              <a:off x="1100363" y="1797730"/>
              <a:ext cx="1754188" cy="1144587"/>
            </a:xfrm>
            <a:custGeom>
              <a:avLst/>
              <a:gdLst>
                <a:gd name="T0" fmla="*/ 1415010 w 331"/>
                <a:gd name="T1" fmla="*/ 0 h 216"/>
                <a:gd name="T2" fmla="*/ 1478606 w 331"/>
                <a:gd name="T3" fmla="*/ 264951 h 216"/>
                <a:gd name="T4" fmla="*/ 879744 w 331"/>
                <a:gd name="T5" fmla="*/ 863739 h 216"/>
                <a:gd name="T6" fmla="*/ 275582 w 331"/>
                <a:gd name="T7" fmla="*/ 264951 h 216"/>
                <a:gd name="T8" fmla="*/ 339178 w 331"/>
                <a:gd name="T9" fmla="*/ 0 h 216"/>
                <a:gd name="T10" fmla="*/ 42397 w 331"/>
                <a:gd name="T11" fmla="*/ 0 h 216"/>
                <a:gd name="T12" fmla="*/ 0 w 331"/>
                <a:gd name="T13" fmla="*/ 264951 h 216"/>
                <a:gd name="T14" fmla="*/ 879744 w 331"/>
                <a:gd name="T15" fmla="*/ 1144587 h 216"/>
                <a:gd name="T16" fmla="*/ 1754188 w 331"/>
                <a:gd name="T17" fmla="*/ 264951 h 216"/>
                <a:gd name="T18" fmla="*/ 1717090 w 331"/>
                <a:gd name="T19" fmla="*/ 0 h 216"/>
                <a:gd name="T20" fmla="*/ 1415010 w 331"/>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1"/>
                <a:gd name="T34" fmla="*/ 0 h 216"/>
                <a:gd name="T35" fmla="*/ 331 w 331"/>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1" h="216">
                  <a:moveTo>
                    <a:pt x="267" y="0"/>
                  </a:moveTo>
                  <a:cubicBezTo>
                    <a:pt x="275" y="15"/>
                    <a:pt x="279" y="32"/>
                    <a:pt x="279" y="50"/>
                  </a:cubicBezTo>
                  <a:cubicBezTo>
                    <a:pt x="279" y="112"/>
                    <a:pt x="228" y="163"/>
                    <a:pt x="166" y="163"/>
                  </a:cubicBezTo>
                  <a:cubicBezTo>
                    <a:pt x="103" y="163"/>
                    <a:pt x="52" y="112"/>
                    <a:pt x="52" y="50"/>
                  </a:cubicBezTo>
                  <a:cubicBezTo>
                    <a:pt x="52" y="32"/>
                    <a:pt x="57" y="15"/>
                    <a:pt x="64" y="0"/>
                  </a:cubicBezTo>
                  <a:cubicBezTo>
                    <a:pt x="8" y="0"/>
                    <a:pt x="8" y="0"/>
                    <a:pt x="8" y="0"/>
                  </a:cubicBezTo>
                  <a:cubicBezTo>
                    <a:pt x="3" y="15"/>
                    <a:pt x="0" y="32"/>
                    <a:pt x="0" y="50"/>
                  </a:cubicBezTo>
                  <a:cubicBezTo>
                    <a:pt x="0" y="141"/>
                    <a:pt x="75" y="216"/>
                    <a:pt x="166" y="216"/>
                  </a:cubicBezTo>
                  <a:cubicBezTo>
                    <a:pt x="257" y="216"/>
                    <a:pt x="331" y="141"/>
                    <a:pt x="331" y="50"/>
                  </a:cubicBezTo>
                  <a:cubicBezTo>
                    <a:pt x="331" y="32"/>
                    <a:pt x="329" y="15"/>
                    <a:pt x="324" y="0"/>
                  </a:cubicBezTo>
                  <a:lnTo>
                    <a:pt x="267" y="0"/>
                  </a:lnTo>
                  <a:close/>
                </a:path>
              </a:pathLst>
            </a:custGeom>
            <a:solidFill>
              <a:srgbClr val="C00000"/>
            </a:solidFill>
            <a:ln w="9525">
              <a:noFill/>
              <a:round/>
            </a:ln>
          </p:spPr>
          <p:txBody>
            <a:bodyPr/>
            <a:lstStyle/>
            <a:p>
              <a:endParaRPr lang="zh-CN" altLang="en-US"/>
            </a:p>
          </p:txBody>
        </p:sp>
        <p:sp>
          <p:nvSpPr>
            <p:cNvPr id="11" name="矩形 10"/>
            <p:cNvSpPr/>
            <p:nvPr/>
          </p:nvSpPr>
          <p:spPr>
            <a:xfrm>
              <a:off x="1570263" y="1721530"/>
              <a:ext cx="873125" cy="646113"/>
            </a:xfrm>
            <a:prstGeom prst="rect">
              <a:avLst/>
            </a:prstGeom>
          </p:spPr>
          <p:txBody>
            <a:bodyPr wrap="none">
              <a:spAutoFit/>
            </a:bodyPr>
            <a:lstStyle/>
            <a:p>
              <a:pPr algn="ctr">
                <a:spcBef>
                  <a:spcPts val="0"/>
                </a:spcBef>
                <a:spcAft>
                  <a:spcPts val="0"/>
                </a:spcAft>
                <a:defRPr/>
              </a:pPr>
              <a:r>
                <a:rPr lang="en-US" altLang="zh-CN" sz="3600" dirty="0">
                  <a:solidFill>
                    <a:schemeClr val="tx1">
                      <a:lumMod val="65000"/>
                      <a:lumOff val="35000"/>
                    </a:schemeClr>
                  </a:solidFill>
                  <a:latin typeface="Impact" panose="020B0806030902050204" pitchFamily="34" charset="0"/>
                  <a:ea typeface="+mn-ea"/>
                  <a:cs typeface="Arial" panose="020B0604020202020204" pitchFamily="34" charset="0"/>
                </a:rPr>
                <a:t>71%</a:t>
              </a:r>
              <a:endParaRPr lang="zh-CN" altLang="en-US" sz="3600" dirty="0">
                <a:solidFill>
                  <a:schemeClr val="tx1">
                    <a:lumMod val="65000"/>
                    <a:lumOff val="35000"/>
                  </a:schemeClr>
                </a:solidFill>
                <a:latin typeface="Impact" panose="020B0806030902050204" pitchFamily="34" charset="0"/>
                <a:ea typeface="+mn-ea"/>
                <a:cs typeface="Arial" panose="020B0604020202020204" pitchFamily="34" charset="0"/>
              </a:endParaRPr>
            </a:p>
          </p:txBody>
        </p:sp>
        <p:sp>
          <p:nvSpPr>
            <p:cNvPr id="12" name="矩形 11"/>
            <p:cNvSpPr/>
            <p:nvPr/>
          </p:nvSpPr>
          <p:spPr>
            <a:xfrm>
              <a:off x="1560738" y="2227942"/>
              <a:ext cx="844550" cy="230187"/>
            </a:xfrm>
            <a:prstGeom prst="rect">
              <a:avLst/>
            </a:prstGeom>
          </p:spPr>
          <p:txBody>
            <a:bodyPr wrap="none">
              <a:spAutoFit/>
            </a:bodyPr>
            <a:lstStyle/>
            <a:p>
              <a:pPr>
                <a:spcBef>
                  <a:spcPts val="0"/>
                </a:spcBef>
                <a:spcAft>
                  <a:spcPts val="0"/>
                </a:spcAft>
                <a:defRPr/>
              </a:pPr>
              <a:r>
                <a:rPr lang="en-US" altLang="zh-CN" sz="900" dirty="0">
                  <a:solidFill>
                    <a:schemeClr val="tx1">
                      <a:lumMod val="65000"/>
                      <a:lumOff val="35000"/>
                    </a:schemeClr>
                  </a:solidFill>
                  <a:latin typeface="方正大黑简体" panose="02010601030101010101" pitchFamily="65" charset="-122"/>
                  <a:ea typeface="方正大黑简体" panose="02010601030101010101" pitchFamily="65" charset="-122"/>
                </a:rPr>
                <a:t>TEXT  HERE</a:t>
              </a:r>
              <a:endParaRPr lang="zh-CN" altLang="en-US" sz="900" dirty="0">
                <a:solidFill>
                  <a:schemeClr val="tx1">
                    <a:lumMod val="65000"/>
                    <a:lumOff val="35000"/>
                  </a:schemeClr>
                </a:solidFill>
                <a:latin typeface="+mn-lt"/>
                <a:ea typeface="+mn-ea"/>
              </a:endParaRPr>
            </a:p>
          </p:txBody>
        </p:sp>
      </p:grpSp>
      <p:grpSp>
        <p:nvGrpSpPr>
          <p:cNvPr id="13" name="组合 12"/>
          <p:cNvGrpSpPr/>
          <p:nvPr/>
        </p:nvGrpSpPr>
        <p:grpSpPr bwMode="auto">
          <a:xfrm>
            <a:off x="3494088" y="1406525"/>
            <a:ext cx="1865312" cy="1863725"/>
            <a:chOff x="3494313" y="1130980"/>
            <a:chExt cx="1865313" cy="1863724"/>
          </a:xfrm>
        </p:grpSpPr>
        <p:sp>
          <p:nvSpPr>
            <p:cNvPr id="67601" name="Freeform 14"/>
            <p:cNvSpPr>
              <a:spLocks noEditPoints="1"/>
            </p:cNvSpPr>
            <p:nvPr/>
          </p:nvSpPr>
          <p:spPr bwMode="auto">
            <a:xfrm>
              <a:off x="3494313" y="1130980"/>
              <a:ext cx="1865313" cy="1863724"/>
            </a:xfrm>
            <a:custGeom>
              <a:avLst/>
              <a:gdLst>
                <a:gd name="T0" fmla="*/ 932657 w 352"/>
                <a:gd name="T1" fmla="*/ 0 h 352"/>
                <a:gd name="T2" fmla="*/ 0 w 352"/>
                <a:gd name="T3" fmla="*/ 931862 h 352"/>
                <a:gd name="T4" fmla="*/ 932657 w 352"/>
                <a:gd name="T5" fmla="*/ 1863724 h 352"/>
                <a:gd name="T6" fmla="*/ 1865313 w 352"/>
                <a:gd name="T7" fmla="*/ 931862 h 352"/>
                <a:gd name="T8" fmla="*/ 932657 w 352"/>
                <a:gd name="T9" fmla="*/ 0 h 352"/>
                <a:gd name="T10" fmla="*/ 932657 w 352"/>
                <a:gd name="T11" fmla="*/ 1477213 h 352"/>
                <a:gd name="T12" fmla="*/ 381541 w 352"/>
                <a:gd name="T13" fmla="*/ 931862 h 352"/>
                <a:gd name="T14" fmla="*/ 932657 w 352"/>
                <a:gd name="T15" fmla="*/ 381216 h 352"/>
                <a:gd name="T16" fmla="*/ 1478473 w 352"/>
                <a:gd name="T17" fmla="*/ 931862 h 352"/>
                <a:gd name="T18" fmla="*/ 932657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FF0000"/>
            </a:solidFill>
            <a:ln w="9525">
              <a:noFill/>
              <a:round/>
            </a:ln>
          </p:spPr>
          <p:txBody>
            <a:bodyPr/>
            <a:lstStyle/>
            <a:p>
              <a:endParaRPr lang="zh-CN" altLang="en-US"/>
            </a:p>
          </p:txBody>
        </p:sp>
        <p:sp>
          <p:nvSpPr>
            <p:cNvPr id="67602" name="Freeform 15"/>
            <p:cNvSpPr/>
            <p:nvPr/>
          </p:nvSpPr>
          <p:spPr bwMode="auto">
            <a:xfrm>
              <a:off x="3595913" y="2339067"/>
              <a:ext cx="1663700" cy="603250"/>
            </a:xfrm>
            <a:custGeom>
              <a:avLst/>
              <a:gdLst>
                <a:gd name="T0" fmla="*/ 1366989 w 314"/>
                <a:gd name="T1" fmla="*/ 0 h 114"/>
                <a:gd name="T2" fmla="*/ 831850 w 314"/>
                <a:gd name="T3" fmla="*/ 322792 h 114"/>
                <a:gd name="T4" fmla="*/ 296711 w 314"/>
                <a:gd name="T5" fmla="*/ 0 h 114"/>
                <a:gd name="T6" fmla="*/ 0 w 314"/>
                <a:gd name="T7" fmla="*/ 0 h 114"/>
                <a:gd name="T8" fmla="*/ 831850 w 314"/>
                <a:gd name="T9" fmla="*/ 603250 h 114"/>
                <a:gd name="T10" fmla="*/ 1663700 w 314"/>
                <a:gd name="T11" fmla="*/ 0 h 114"/>
                <a:gd name="T12" fmla="*/ 1366989 w 314"/>
                <a:gd name="T13" fmla="*/ 0 h 114"/>
                <a:gd name="T14" fmla="*/ 0 60000 65536"/>
                <a:gd name="T15" fmla="*/ 0 60000 65536"/>
                <a:gd name="T16" fmla="*/ 0 60000 65536"/>
                <a:gd name="T17" fmla="*/ 0 60000 65536"/>
                <a:gd name="T18" fmla="*/ 0 60000 65536"/>
                <a:gd name="T19" fmla="*/ 0 60000 65536"/>
                <a:gd name="T20" fmla="*/ 0 60000 65536"/>
                <a:gd name="T21" fmla="*/ 0 w 314"/>
                <a:gd name="T22" fmla="*/ 0 h 114"/>
                <a:gd name="T23" fmla="*/ 314 w 314"/>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14">
                  <a:moveTo>
                    <a:pt x="258" y="0"/>
                  </a:moveTo>
                  <a:cubicBezTo>
                    <a:pt x="239" y="37"/>
                    <a:pt x="201" y="61"/>
                    <a:pt x="157" y="61"/>
                  </a:cubicBezTo>
                  <a:cubicBezTo>
                    <a:pt x="113" y="61"/>
                    <a:pt x="75" y="37"/>
                    <a:pt x="56" y="0"/>
                  </a:cubicBezTo>
                  <a:cubicBezTo>
                    <a:pt x="0" y="0"/>
                    <a:pt x="0" y="0"/>
                    <a:pt x="0" y="0"/>
                  </a:cubicBezTo>
                  <a:cubicBezTo>
                    <a:pt x="22" y="66"/>
                    <a:pt x="84" y="114"/>
                    <a:pt x="157" y="114"/>
                  </a:cubicBezTo>
                  <a:cubicBezTo>
                    <a:pt x="230" y="114"/>
                    <a:pt x="292" y="66"/>
                    <a:pt x="314" y="0"/>
                  </a:cubicBezTo>
                  <a:lnTo>
                    <a:pt x="258" y="0"/>
                  </a:lnTo>
                  <a:close/>
                </a:path>
              </a:pathLst>
            </a:custGeom>
            <a:solidFill>
              <a:srgbClr val="C00000"/>
            </a:solidFill>
            <a:ln w="9525">
              <a:noFill/>
              <a:round/>
            </a:ln>
          </p:spPr>
          <p:txBody>
            <a:bodyPr/>
            <a:lstStyle/>
            <a:p>
              <a:endParaRPr lang="zh-CN" altLang="en-US"/>
            </a:p>
          </p:txBody>
        </p:sp>
        <p:sp>
          <p:nvSpPr>
            <p:cNvPr id="16" name="矩形 15"/>
            <p:cNvSpPr/>
            <p:nvPr/>
          </p:nvSpPr>
          <p:spPr>
            <a:xfrm>
              <a:off x="3930875" y="1721530"/>
              <a:ext cx="998539" cy="646113"/>
            </a:xfrm>
            <a:prstGeom prst="rect">
              <a:avLst/>
            </a:prstGeom>
          </p:spPr>
          <p:txBody>
            <a:bodyPr wrap="none">
              <a:spAutoFit/>
            </a:bodyPr>
            <a:lstStyle/>
            <a:p>
              <a:pPr algn="ctr">
                <a:spcBef>
                  <a:spcPts val="0"/>
                </a:spcBef>
                <a:spcAft>
                  <a:spcPts val="0"/>
                </a:spcAft>
                <a:defRPr/>
              </a:pPr>
              <a:r>
                <a:rPr lang="en-US" altLang="zh-CN" sz="3600" dirty="0">
                  <a:solidFill>
                    <a:schemeClr val="tx1">
                      <a:lumMod val="65000"/>
                      <a:lumOff val="35000"/>
                    </a:schemeClr>
                  </a:solidFill>
                  <a:latin typeface="Impact" panose="020B0806030902050204" pitchFamily="34" charset="0"/>
                  <a:ea typeface="+mn-ea"/>
                  <a:cs typeface="Arial" panose="020B0604020202020204" pitchFamily="34" charset="0"/>
                </a:rPr>
                <a:t>35%</a:t>
              </a:r>
              <a:endParaRPr lang="zh-CN" altLang="en-US" sz="3600" dirty="0">
                <a:solidFill>
                  <a:schemeClr val="tx1">
                    <a:lumMod val="65000"/>
                    <a:lumOff val="35000"/>
                  </a:schemeClr>
                </a:solidFill>
                <a:latin typeface="Impact" panose="020B0806030902050204" pitchFamily="34" charset="0"/>
                <a:ea typeface="+mn-ea"/>
                <a:cs typeface="Arial" panose="020B0604020202020204" pitchFamily="34" charset="0"/>
              </a:endParaRPr>
            </a:p>
          </p:txBody>
        </p:sp>
        <p:sp>
          <p:nvSpPr>
            <p:cNvPr id="17" name="矩形 16"/>
            <p:cNvSpPr/>
            <p:nvPr/>
          </p:nvSpPr>
          <p:spPr>
            <a:xfrm>
              <a:off x="4013425" y="2227942"/>
              <a:ext cx="844550" cy="230187"/>
            </a:xfrm>
            <a:prstGeom prst="rect">
              <a:avLst/>
            </a:prstGeom>
          </p:spPr>
          <p:txBody>
            <a:bodyPr wrap="none">
              <a:spAutoFit/>
            </a:bodyPr>
            <a:lstStyle/>
            <a:p>
              <a:pPr>
                <a:spcBef>
                  <a:spcPts val="0"/>
                </a:spcBef>
                <a:spcAft>
                  <a:spcPts val="0"/>
                </a:spcAft>
                <a:defRPr/>
              </a:pPr>
              <a:r>
                <a:rPr lang="en-US" altLang="zh-CN" sz="900" dirty="0">
                  <a:solidFill>
                    <a:schemeClr val="tx1">
                      <a:lumMod val="65000"/>
                      <a:lumOff val="35000"/>
                    </a:schemeClr>
                  </a:solidFill>
                  <a:latin typeface="方正大黑简体" panose="02010601030101010101" pitchFamily="65" charset="-122"/>
                  <a:ea typeface="方正大黑简体" panose="02010601030101010101" pitchFamily="65" charset="-122"/>
                </a:rPr>
                <a:t>TEXT  HERE</a:t>
              </a:r>
              <a:endParaRPr lang="zh-CN" altLang="en-US" sz="900" dirty="0">
                <a:solidFill>
                  <a:schemeClr val="tx1">
                    <a:lumMod val="65000"/>
                    <a:lumOff val="35000"/>
                  </a:schemeClr>
                </a:solidFill>
                <a:latin typeface="+mn-lt"/>
                <a:ea typeface="+mn-ea"/>
              </a:endParaRPr>
            </a:p>
          </p:txBody>
        </p:sp>
      </p:grpSp>
      <p:grpSp>
        <p:nvGrpSpPr>
          <p:cNvPr id="18" name="组合 17"/>
          <p:cNvGrpSpPr/>
          <p:nvPr/>
        </p:nvGrpSpPr>
        <p:grpSpPr bwMode="auto">
          <a:xfrm>
            <a:off x="5942013" y="1406525"/>
            <a:ext cx="1865312" cy="1863725"/>
            <a:chOff x="5942238" y="1130980"/>
            <a:chExt cx="1865313" cy="1863724"/>
          </a:xfrm>
        </p:grpSpPr>
        <p:sp>
          <p:nvSpPr>
            <p:cNvPr id="67597" name="Freeform 19"/>
            <p:cNvSpPr>
              <a:spLocks noEditPoints="1"/>
            </p:cNvSpPr>
            <p:nvPr/>
          </p:nvSpPr>
          <p:spPr bwMode="auto">
            <a:xfrm>
              <a:off x="5942238" y="1130980"/>
              <a:ext cx="1865313" cy="1863724"/>
            </a:xfrm>
            <a:custGeom>
              <a:avLst/>
              <a:gdLst>
                <a:gd name="T0" fmla="*/ 932657 w 352"/>
                <a:gd name="T1" fmla="*/ 0 h 352"/>
                <a:gd name="T2" fmla="*/ 0 w 352"/>
                <a:gd name="T3" fmla="*/ 931862 h 352"/>
                <a:gd name="T4" fmla="*/ 932657 w 352"/>
                <a:gd name="T5" fmla="*/ 1863724 h 352"/>
                <a:gd name="T6" fmla="*/ 1865313 w 352"/>
                <a:gd name="T7" fmla="*/ 931862 h 352"/>
                <a:gd name="T8" fmla="*/ 932657 w 352"/>
                <a:gd name="T9" fmla="*/ 0 h 352"/>
                <a:gd name="T10" fmla="*/ 932657 w 352"/>
                <a:gd name="T11" fmla="*/ 1477213 h 352"/>
                <a:gd name="T12" fmla="*/ 381541 w 352"/>
                <a:gd name="T13" fmla="*/ 931862 h 352"/>
                <a:gd name="T14" fmla="*/ 932657 w 352"/>
                <a:gd name="T15" fmla="*/ 381216 h 352"/>
                <a:gd name="T16" fmla="*/ 1478473 w 352"/>
                <a:gd name="T17" fmla="*/ 931862 h 352"/>
                <a:gd name="T18" fmla="*/ 932657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FF0000"/>
            </a:solidFill>
            <a:ln w="9525">
              <a:noFill/>
              <a:round/>
            </a:ln>
          </p:spPr>
          <p:txBody>
            <a:bodyPr/>
            <a:lstStyle/>
            <a:p>
              <a:endParaRPr lang="zh-CN" altLang="en-US"/>
            </a:p>
          </p:txBody>
        </p:sp>
        <p:sp>
          <p:nvSpPr>
            <p:cNvPr id="67598" name="Freeform 20"/>
            <p:cNvSpPr/>
            <p:nvPr/>
          </p:nvSpPr>
          <p:spPr bwMode="auto">
            <a:xfrm>
              <a:off x="6159726" y="2566080"/>
              <a:ext cx="1430338" cy="376237"/>
            </a:xfrm>
            <a:custGeom>
              <a:avLst/>
              <a:gdLst>
                <a:gd name="T0" fmla="*/ 1038319 w 270"/>
                <a:gd name="T1" fmla="*/ 0 h 71"/>
                <a:gd name="T2" fmla="*/ 715169 w 270"/>
                <a:gd name="T3" fmla="*/ 95384 h 71"/>
                <a:gd name="T4" fmla="*/ 392019 w 270"/>
                <a:gd name="T5" fmla="*/ 0 h 71"/>
                <a:gd name="T6" fmla="*/ 0 w 270"/>
                <a:gd name="T7" fmla="*/ 0 h 71"/>
                <a:gd name="T8" fmla="*/ 715169 w 270"/>
                <a:gd name="T9" fmla="*/ 376237 h 71"/>
                <a:gd name="T10" fmla="*/ 1430338 w 270"/>
                <a:gd name="T11" fmla="*/ 0 h 71"/>
                <a:gd name="T12" fmla="*/ 1038319 w 270"/>
                <a:gd name="T13" fmla="*/ 0 h 71"/>
                <a:gd name="T14" fmla="*/ 0 60000 65536"/>
                <a:gd name="T15" fmla="*/ 0 60000 65536"/>
                <a:gd name="T16" fmla="*/ 0 60000 65536"/>
                <a:gd name="T17" fmla="*/ 0 60000 65536"/>
                <a:gd name="T18" fmla="*/ 0 60000 65536"/>
                <a:gd name="T19" fmla="*/ 0 60000 65536"/>
                <a:gd name="T20" fmla="*/ 0 60000 65536"/>
                <a:gd name="T21" fmla="*/ 0 w 270"/>
                <a:gd name="T22" fmla="*/ 0 h 71"/>
                <a:gd name="T23" fmla="*/ 270 w 27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71">
                  <a:moveTo>
                    <a:pt x="196" y="0"/>
                  </a:moveTo>
                  <a:cubicBezTo>
                    <a:pt x="178" y="12"/>
                    <a:pt x="157" y="18"/>
                    <a:pt x="135" y="18"/>
                  </a:cubicBezTo>
                  <a:cubicBezTo>
                    <a:pt x="112" y="18"/>
                    <a:pt x="91" y="12"/>
                    <a:pt x="74" y="0"/>
                  </a:cubicBezTo>
                  <a:cubicBezTo>
                    <a:pt x="0" y="0"/>
                    <a:pt x="0" y="0"/>
                    <a:pt x="0" y="0"/>
                  </a:cubicBezTo>
                  <a:cubicBezTo>
                    <a:pt x="30" y="43"/>
                    <a:pt x="79" y="71"/>
                    <a:pt x="135" y="71"/>
                  </a:cubicBezTo>
                  <a:cubicBezTo>
                    <a:pt x="191" y="71"/>
                    <a:pt x="240" y="43"/>
                    <a:pt x="270" y="0"/>
                  </a:cubicBezTo>
                  <a:lnTo>
                    <a:pt x="196" y="0"/>
                  </a:lnTo>
                  <a:close/>
                </a:path>
              </a:pathLst>
            </a:custGeom>
            <a:solidFill>
              <a:srgbClr val="C00000"/>
            </a:solidFill>
            <a:ln w="9525">
              <a:noFill/>
              <a:round/>
            </a:ln>
          </p:spPr>
          <p:txBody>
            <a:bodyPr/>
            <a:lstStyle/>
            <a:p>
              <a:endParaRPr lang="zh-CN" altLang="en-US"/>
            </a:p>
          </p:txBody>
        </p:sp>
        <p:sp>
          <p:nvSpPr>
            <p:cNvPr id="21" name="矩形 20"/>
            <p:cNvSpPr/>
            <p:nvPr/>
          </p:nvSpPr>
          <p:spPr>
            <a:xfrm>
              <a:off x="6432775" y="1721530"/>
              <a:ext cx="928688" cy="646113"/>
            </a:xfrm>
            <a:prstGeom prst="rect">
              <a:avLst/>
            </a:prstGeom>
          </p:spPr>
          <p:txBody>
            <a:bodyPr wrap="none">
              <a:spAutoFit/>
            </a:bodyPr>
            <a:lstStyle/>
            <a:p>
              <a:pPr algn="ctr">
                <a:spcBef>
                  <a:spcPts val="0"/>
                </a:spcBef>
                <a:spcAft>
                  <a:spcPts val="0"/>
                </a:spcAft>
                <a:defRPr/>
              </a:pPr>
              <a:r>
                <a:rPr lang="en-US" altLang="zh-CN" sz="3600" dirty="0">
                  <a:solidFill>
                    <a:schemeClr val="tx1">
                      <a:lumMod val="65000"/>
                      <a:lumOff val="35000"/>
                    </a:schemeClr>
                  </a:solidFill>
                  <a:latin typeface="Impact" panose="020B0806030902050204" pitchFamily="34" charset="0"/>
                  <a:ea typeface="+mn-ea"/>
                  <a:cs typeface="Arial" panose="020B0604020202020204" pitchFamily="34" charset="0"/>
                </a:rPr>
                <a:t>18%</a:t>
              </a:r>
              <a:endParaRPr lang="zh-CN" altLang="en-US" sz="3600" dirty="0">
                <a:solidFill>
                  <a:schemeClr val="tx1">
                    <a:lumMod val="65000"/>
                    <a:lumOff val="35000"/>
                  </a:schemeClr>
                </a:solidFill>
                <a:latin typeface="Impact" panose="020B0806030902050204" pitchFamily="34" charset="0"/>
                <a:ea typeface="+mn-ea"/>
                <a:cs typeface="Arial" panose="020B0604020202020204" pitchFamily="34" charset="0"/>
              </a:endParaRPr>
            </a:p>
          </p:txBody>
        </p:sp>
        <p:sp>
          <p:nvSpPr>
            <p:cNvPr id="22" name="矩形 21"/>
            <p:cNvSpPr/>
            <p:nvPr/>
          </p:nvSpPr>
          <p:spPr>
            <a:xfrm>
              <a:off x="6451825" y="2227942"/>
              <a:ext cx="844550" cy="230187"/>
            </a:xfrm>
            <a:prstGeom prst="rect">
              <a:avLst/>
            </a:prstGeom>
          </p:spPr>
          <p:txBody>
            <a:bodyPr wrap="none">
              <a:spAutoFit/>
            </a:bodyPr>
            <a:lstStyle/>
            <a:p>
              <a:pPr>
                <a:spcBef>
                  <a:spcPts val="0"/>
                </a:spcBef>
                <a:spcAft>
                  <a:spcPts val="0"/>
                </a:spcAft>
                <a:defRPr/>
              </a:pPr>
              <a:r>
                <a:rPr lang="en-US" altLang="zh-CN" sz="900" dirty="0">
                  <a:solidFill>
                    <a:schemeClr val="tx1">
                      <a:lumMod val="65000"/>
                      <a:lumOff val="35000"/>
                    </a:schemeClr>
                  </a:solidFill>
                  <a:latin typeface="方正大黑简体" panose="02010601030101010101" pitchFamily="65" charset="-122"/>
                  <a:ea typeface="方正大黑简体" panose="02010601030101010101" pitchFamily="65" charset="-122"/>
                </a:rPr>
                <a:t>TEXT  HERE</a:t>
              </a:r>
              <a:endParaRPr lang="zh-CN" altLang="en-US" sz="900" dirty="0">
                <a:solidFill>
                  <a:schemeClr val="tx1">
                    <a:lumMod val="65000"/>
                    <a:lumOff val="35000"/>
                  </a:schemeClr>
                </a:solidFill>
                <a:latin typeface="+mn-lt"/>
                <a:ea typeface="+mn-ea"/>
              </a:endParaRPr>
            </a:p>
          </p:txBody>
        </p:sp>
      </p:grpSp>
      <p:sp>
        <p:nvSpPr>
          <p:cNvPr id="23" name="TextBox 22"/>
          <p:cNvSpPr txBox="1">
            <a:spLocks noChangeArrowheads="1"/>
          </p:cNvSpPr>
          <p:nvPr/>
        </p:nvSpPr>
        <p:spPr bwMode="auto">
          <a:xfrm>
            <a:off x="657225" y="3754438"/>
            <a:ext cx="3017838" cy="307975"/>
          </a:xfrm>
          <a:prstGeom prst="rect">
            <a:avLst/>
          </a:prstGeom>
          <a:noFill/>
          <a:ln w="9525">
            <a:noFill/>
            <a:miter lim="800000"/>
          </a:ln>
        </p:spPr>
        <p:txBody>
          <a:bodyPr>
            <a:spAutoFit/>
          </a:bodyPr>
          <a:lstStyle/>
          <a:p>
            <a:r>
              <a:rPr lang="zh-CN" altLang="en-US" sz="1400" b="1">
                <a:solidFill>
                  <a:srgbClr val="C00000"/>
                </a:solidFill>
                <a:latin typeface="微软雅黑" panose="020B0503020204020204" pitchFamily="34" charset="-122"/>
                <a:ea typeface="微软雅黑" panose="020B0503020204020204" pitchFamily="34" charset="-122"/>
              </a:rPr>
              <a:t>点击添加小标题文字</a:t>
            </a:r>
          </a:p>
        </p:txBody>
      </p:sp>
      <p:cxnSp>
        <p:nvCxnSpPr>
          <p:cNvPr id="24" name="直接连接符 23"/>
          <p:cNvCxnSpPr/>
          <p:nvPr/>
        </p:nvCxnSpPr>
        <p:spPr>
          <a:xfrm>
            <a:off x="730250" y="4106863"/>
            <a:ext cx="76009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a:spLocks noChangeArrowheads="1"/>
          </p:cNvSpPr>
          <p:nvPr/>
        </p:nvSpPr>
        <p:spPr bwMode="auto">
          <a:xfrm>
            <a:off x="668338" y="4200525"/>
            <a:ext cx="7691437" cy="584200"/>
          </a:xfrm>
          <a:prstGeom prst="rect">
            <a:avLst/>
          </a:prstGeom>
          <a:noFill/>
          <a:ln w="9525">
            <a:noFill/>
            <a:miter lim="800000"/>
          </a:ln>
        </p:spPr>
        <p:txBody>
          <a:bodyPr>
            <a:spAutoFit/>
          </a:bodyPr>
          <a:lstStyle/>
          <a:p>
            <a:r>
              <a:rPr lang="zh-CN" altLang="en-US" sz="1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1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p:txBody>
      </p:sp>
      <p:pic>
        <p:nvPicPr>
          <p:cNvPr id="14" name="图片 13" descr="3d499ad56b26ee57d2deb0d51a3fbfb3"/>
          <p:cNvPicPr>
            <a:picLocks noChangeAspect="1"/>
          </p:cNvPicPr>
          <p:nvPr/>
        </p:nvPicPr>
        <p:blipFill>
          <a:blip r:embed="rId3" cstate="screen"/>
          <a:stretch>
            <a:fillRect/>
          </a:stretch>
        </p:blipFill>
        <p:spPr>
          <a:xfrm>
            <a:off x="5673090" y="374015"/>
            <a:ext cx="916940" cy="951230"/>
          </a:xfrm>
          <a:prstGeom prst="rect">
            <a:avLst/>
          </a:prstGeom>
        </p:spPr>
      </p:pic>
      <p:pic>
        <p:nvPicPr>
          <p:cNvPr id="15" name="图片 14" descr="3d499ad56b26ee57d2deb0d51a3fbfb3"/>
          <p:cNvPicPr>
            <a:picLocks noChangeAspect="1"/>
          </p:cNvPicPr>
          <p:nvPr/>
        </p:nvPicPr>
        <p:blipFill>
          <a:blip r:embed="rId4"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47" presetClass="entr" presetSubtype="0" fill="hold" nodeType="with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 presetClass="path" presetSubtype="0" fill="hold" nodeType="withEffect">
                                  <p:stCondLst>
                                    <p:cond delay="175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31" dur="1500" fill="hold"/>
                                        <p:tgtEl>
                                          <p:spTgt spid="8"/>
                                        </p:tgtEl>
                                        <p:attrNameLst>
                                          <p:attrName>ppt_x</p:attrName>
                                          <p:attrName>ppt_y</p:attrName>
                                        </p:attrNameLst>
                                      </p:cBhvr>
                                      <p:rCtr x="0" y="2839"/>
                                    </p:animMotion>
                                  </p:childTnLst>
                                </p:cTn>
                              </p:par>
                              <p:par>
                                <p:cTn id="32" presetID="47" presetClass="entr" presetSubtype="0" fill="hold" nodeType="withEffect">
                                  <p:stCondLst>
                                    <p:cond delay="1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1" presetClass="path" presetSubtype="0" fill="hold" nodeType="withEffect">
                                  <p:stCondLst>
                                    <p:cond delay="250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38" dur="1500" fill="hold"/>
                                        <p:tgtEl>
                                          <p:spTgt spid="13"/>
                                        </p:tgtEl>
                                        <p:attrNameLst>
                                          <p:attrName>ppt_x</p:attrName>
                                          <p:attrName>ppt_y</p:attrName>
                                        </p:attrNameLst>
                                      </p:cBhvr>
                                      <p:rCtr x="0" y="2839"/>
                                    </p:animMotion>
                                  </p:childTnLst>
                                </p:cTn>
                              </p:par>
                              <p:par>
                                <p:cTn id="39" presetID="47" presetClass="entr" presetSubtype="0" fill="hold" nodeType="withEffect">
                                  <p:stCondLst>
                                    <p:cond delay="20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1" presetClass="path" presetSubtype="0" fill="hold" nodeType="withEffect">
                                  <p:stCondLst>
                                    <p:cond delay="300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45" dur="1500" fill="hold"/>
                                        <p:tgtEl>
                                          <p:spTgt spid="18"/>
                                        </p:tgtEl>
                                        <p:attrNameLst>
                                          <p:attrName>ppt_x</p:attrName>
                                          <p:attrName>ppt_y</p:attrName>
                                        </p:attrNameLst>
                                      </p:cBhvr>
                                      <p:rCtr x="0" y="2839"/>
                                    </p:animMotion>
                                  </p:childTnLst>
                                </p:cTn>
                              </p:par>
                              <p:par>
                                <p:cTn id="46" presetID="12" presetClass="entr" presetSubtype="8" fill="hold" grpId="0" nodeType="withEffect">
                                  <p:stCondLst>
                                    <p:cond delay="40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250"/>
                                        <p:tgtEl>
                                          <p:spTgt spid="23"/>
                                        </p:tgtEl>
                                        <p:attrNameLst>
                                          <p:attrName>ppt_x</p:attrName>
                                        </p:attrNameLst>
                                      </p:cBhvr>
                                      <p:tavLst>
                                        <p:tav tm="0">
                                          <p:val>
                                            <p:strVal val="#ppt_x-#ppt_w*1.125000"/>
                                          </p:val>
                                        </p:tav>
                                        <p:tav tm="100000">
                                          <p:val>
                                            <p:strVal val="#ppt_x"/>
                                          </p:val>
                                        </p:tav>
                                      </p:tavLst>
                                    </p:anim>
                                    <p:animEffect transition="in" filter="wipe(right)">
                                      <p:cBhvr>
                                        <p:cTn id="49" dur="1250"/>
                                        <p:tgtEl>
                                          <p:spTgt spid="23"/>
                                        </p:tgtEl>
                                      </p:cBhvr>
                                    </p:animEffect>
                                  </p:childTnLst>
                                </p:cTn>
                              </p:par>
                              <p:par>
                                <p:cTn id="50" presetID="22" presetClass="entr" presetSubtype="8" fill="hold" nodeType="withEffect">
                                  <p:stCondLst>
                                    <p:cond delay="430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1100"/>
                                        <p:tgtEl>
                                          <p:spTgt spid="24"/>
                                        </p:tgtEl>
                                      </p:cBhvr>
                                    </p:animEffect>
                                  </p:childTnLst>
                                </p:cTn>
                              </p:par>
                              <p:par>
                                <p:cTn id="53" presetID="12" presetClass="entr" presetSubtype="8" fill="hold" grpId="0" nodeType="withEffect">
                                  <p:stCondLst>
                                    <p:cond delay="47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250"/>
                                        <p:tgtEl>
                                          <p:spTgt spid="25"/>
                                        </p:tgtEl>
                                        <p:attrNameLst>
                                          <p:attrName>ppt_x</p:attrName>
                                        </p:attrNameLst>
                                      </p:cBhvr>
                                      <p:tavLst>
                                        <p:tav tm="0">
                                          <p:val>
                                            <p:strVal val="#ppt_x-#ppt_w*1.125000"/>
                                          </p:val>
                                        </p:tav>
                                        <p:tav tm="100000">
                                          <p:val>
                                            <p:strVal val="#ppt_x"/>
                                          </p:val>
                                        </p:tav>
                                      </p:tavLst>
                                    </p:anim>
                                    <p:animEffect transition="in" filter="wipe(right)">
                                      <p:cBhvr>
                                        <p:cTn id="56"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rot="2700000">
            <a:off x="1675924" y="1915319"/>
            <a:ext cx="966787" cy="968375"/>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rot="2700000">
            <a:off x="3332480" y="1916113"/>
            <a:ext cx="966787" cy="96678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rot="2700000">
            <a:off x="4988243" y="1916113"/>
            <a:ext cx="966787" cy="966787"/>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rot="2700000">
            <a:off x="6644799" y="1915319"/>
            <a:ext cx="966787" cy="968375"/>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 name="TextBox 7"/>
          <p:cNvSpPr txBox="1">
            <a:spLocks noChangeArrowheads="1"/>
          </p:cNvSpPr>
          <p:nvPr/>
        </p:nvSpPr>
        <p:spPr bwMode="auto">
          <a:xfrm>
            <a:off x="1862455" y="2052638"/>
            <a:ext cx="595313"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壹</a:t>
            </a:r>
          </a:p>
        </p:txBody>
      </p:sp>
      <p:sp>
        <p:nvSpPr>
          <p:cNvPr id="9" name="TextBox 8"/>
          <p:cNvSpPr txBox="1">
            <a:spLocks noChangeArrowheads="1"/>
          </p:cNvSpPr>
          <p:nvPr/>
        </p:nvSpPr>
        <p:spPr bwMode="auto">
          <a:xfrm>
            <a:off x="3518218" y="2052638"/>
            <a:ext cx="595312"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贰</a:t>
            </a:r>
          </a:p>
        </p:txBody>
      </p:sp>
      <p:sp>
        <p:nvSpPr>
          <p:cNvPr id="10" name="TextBox 9"/>
          <p:cNvSpPr txBox="1">
            <a:spLocks noChangeArrowheads="1"/>
          </p:cNvSpPr>
          <p:nvPr/>
        </p:nvSpPr>
        <p:spPr bwMode="auto">
          <a:xfrm>
            <a:off x="5173980" y="2052638"/>
            <a:ext cx="595313"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叁</a:t>
            </a:r>
          </a:p>
        </p:txBody>
      </p:sp>
      <p:sp>
        <p:nvSpPr>
          <p:cNvPr id="11" name="TextBox 10"/>
          <p:cNvSpPr txBox="1">
            <a:spLocks noChangeArrowheads="1"/>
          </p:cNvSpPr>
          <p:nvPr/>
        </p:nvSpPr>
        <p:spPr bwMode="auto">
          <a:xfrm>
            <a:off x="6829743" y="2052638"/>
            <a:ext cx="595312"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肆</a:t>
            </a:r>
          </a:p>
        </p:txBody>
      </p:sp>
      <p:sp>
        <p:nvSpPr>
          <p:cNvPr id="12" name="TextBox 11"/>
          <p:cNvSpPr txBox="1">
            <a:spLocks noChangeArrowheads="1"/>
          </p:cNvSpPr>
          <p:nvPr/>
        </p:nvSpPr>
        <p:spPr bwMode="auto">
          <a:xfrm>
            <a:off x="1451293" y="3263900"/>
            <a:ext cx="1416050"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标题文本</a:t>
            </a:r>
          </a:p>
        </p:txBody>
      </p:sp>
      <p:sp>
        <p:nvSpPr>
          <p:cNvPr id="13" name="TextBox 12"/>
          <p:cNvSpPr txBox="1">
            <a:spLocks noChangeArrowheads="1"/>
          </p:cNvSpPr>
          <p:nvPr/>
        </p:nvSpPr>
        <p:spPr bwMode="auto">
          <a:xfrm>
            <a:off x="3107055" y="3263900"/>
            <a:ext cx="1416050"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标题文本</a:t>
            </a:r>
          </a:p>
        </p:txBody>
      </p:sp>
      <p:sp>
        <p:nvSpPr>
          <p:cNvPr id="14" name="TextBox 13"/>
          <p:cNvSpPr txBox="1">
            <a:spLocks noChangeArrowheads="1"/>
          </p:cNvSpPr>
          <p:nvPr/>
        </p:nvSpPr>
        <p:spPr bwMode="auto">
          <a:xfrm>
            <a:off x="4764405" y="3263900"/>
            <a:ext cx="1416050"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标题文本</a:t>
            </a:r>
          </a:p>
        </p:txBody>
      </p:sp>
      <p:sp>
        <p:nvSpPr>
          <p:cNvPr id="15" name="TextBox 14"/>
          <p:cNvSpPr txBox="1">
            <a:spLocks noChangeArrowheads="1"/>
          </p:cNvSpPr>
          <p:nvPr/>
        </p:nvSpPr>
        <p:spPr bwMode="auto">
          <a:xfrm>
            <a:off x="6443980" y="3263900"/>
            <a:ext cx="1416050"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标题文本</a:t>
            </a:r>
          </a:p>
        </p:txBody>
      </p:sp>
      <p:sp>
        <p:nvSpPr>
          <p:cNvPr id="16" name="TextBox 15"/>
          <p:cNvSpPr txBox="1">
            <a:spLocks noChangeArrowheads="1"/>
          </p:cNvSpPr>
          <p:nvPr/>
        </p:nvSpPr>
        <p:spPr bwMode="auto">
          <a:xfrm>
            <a:off x="3823970" y="495300"/>
            <a:ext cx="1352550" cy="708025"/>
          </a:xfrm>
          <a:prstGeom prst="rect">
            <a:avLst/>
          </a:prstGeom>
          <a:noFill/>
          <a:ln w="9525">
            <a:noFill/>
            <a:miter lim="800000"/>
          </a:ln>
        </p:spPr>
        <p:txBody>
          <a:bodyPr wrap="none">
            <a:spAutoFit/>
          </a:bodyPr>
          <a:lstStyle/>
          <a:p>
            <a:r>
              <a:rPr lang="zh-CN" altLang="en-US" sz="4000">
                <a:solidFill>
                  <a:srgbClr val="CC0000"/>
                </a:solidFill>
                <a:latin typeface="微软雅黑" panose="020B0503020204020204" pitchFamily="34" charset="-122"/>
                <a:ea typeface="微软雅黑" panose="020B0503020204020204" pitchFamily="34" charset="-122"/>
              </a:rPr>
              <a:t>目 录</a:t>
            </a:r>
          </a:p>
        </p:txBody>
      </p:sp>
      <p:sp>
        <p:nvSpPr>
          <p:cNvPr id="17" name="TextBox 16"/>
          <p:cNvSpPr txBox="1">
            <a:spLocks noChangeArrowheads="1"/>
          </p:cNvSpPr>
          <p:nvPr/>
        </p:nvSpPr>
        <p:spPr bwMode="auto">
          <a:xfrm>
            <a:off x="3779520" y="987425"/>
            <a:ext cx="1509713" cy="461963"/>
          </a:xfrm>
          <a:prstGeom prst="rect">
            <a:avLst/>
          </a:prstGeom>
          <a:noFill/>
          <a:ln w="9525">
            <a:noFill/>
            <a:miter lim="800000"/>
          </a:ln>
        </p:spPr>
        <p:txBody>
          <a:bodyPr wrap="none">
            <a:spAutoFit/>
          </a:bodyPr>
          <a:lstStyle/>
          <a:p>
            <a:r>
              <a:rPr lang="en-US" altLang="zh-CN" sz="2400">
                <a:solidFill>
                  <a:srgbClr val="CC0000"/>
                </a:solidFill>
                <a:latin typeface="微软雅黑" panose="020B0503020204020204" pitchFamily="34" charset="-122"/>
                <a:ea typeface="微软雅黑" panose="020B0503020204020204" pitchFamily="34" charset="-122"/>
              </a:rPr>
              <a:t>Contents</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8" name="等腰三角形 17"/>
          <p:cNvSpPr/>
          <p:nvPr/>
        </p:nvSpPr>
        <p:spPr>
          <a:xfrm rot="5400000" flipV="1">
            <a:off x="3498533"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等腰三角形 18"/>
          <p:cNvSpPr/>
          <p:nvPr/>
        </p:nvSpPr>
        <p:spPr>
          <a:xfrm rot="16200000" flipH="1" flipV="1">
            <a:off x="5132071"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2" name="图片 1" descr="3d499ad56b26ee57d2deb0d51a3fbfb3"/>
          <p:cNvPicPr>
            <a:picLocks noChangeAspect="1"/>
          </p:cNvPicPr>
          <p:nvPr/>
        </p:nvPicPr>
        <p:blipFill>
          <a:blip r:embed="rId4" cstate="screen"/>
          <a:stretch>
            <a:fillRect/>
          </a:stretch>
        </p:blipFill>
        <p:spPr>
          <a:xfrm>
            <a:off x="5457825" y="374015"/>
            <a:ext cx="916940" cy="951230"/>
          </a:xfrm>
          <a:prstGeom prst="rect">
            <a:avLst/>
          </a:prstGeom>
        </p:spPr>
      </p:pic>
      <p:pic>
        <p:nvPicPr>
          <p:cNvPr id="3" name="图片 2" descr="3d499ad56b26ee57d2deb0d51a3fbfb3"/>
          <p:cNvPicPr>
            <a:picLocks noChangeAspect="1"/>
          </p:cNvPicPr>
          <p:nvPr/>
        </p:nvPicPr>
        <p:blipFill>
          <a:blip r:embed="rId5" cstate="screen"/>
          <a:stretch>
            <a:fillRect/>
          </a:stretch>
        </p:blipFill>
        <p:spPr>
          <a:xfrm flipH="1">
            <a:off x="2581910" y="374015"/>
            <a:ext cx="940435" cy="95123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500"/>
                            </p:stCondLst>
                            <p:childTnLst>
                              <p:par>
                                <p:cTn id="26" presetID="49" presetClass="entr" presetSubtype="0"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1000"/>
                            </p:stCondLst>
                            <p:childTnLst>
                              <p:par>
                                <p:cTn id="44" presetID="49" presetClass="entr" presetSubtype="0" decel="10000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 calcmode="lin" valueType="num">
                                      <p:cBhvr>
                                        <p:cTn id="48" dur="500" fill="hold"/>
                                        <p:tgtEl>
                                          <p:spTgt spid="5"/>
                                        </p:tgtEl>
                                        <p:attrNameLst>
                                          <p:attrName>style.rotation</p:attrName>
                                        </p:attrNameLst>
                                      </p:cBhvr>
                                      <p:tavLst>
                                        <p:tav tm="0">
                                          <p:val>
                                            <p:fltVal val="360"/>
                                          </p:val>
                                        </p:tav>
                                        <p:tav tm="100000">
                                          <p:val>
                                            <p:fltVal val="0"/>
                                          </p:val>
                                        </p:tav>
                                      </p:tavLst>
                                    </p:anim>
                                    <p:animEffect transition="in" filter="fade">
                                      <p:cBhvr>
                                        <p:cTn id="49" dur="500"/>
                                        <p:tgtEl>
                                          <p:spTgt spid="5"/>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 calcmode="lin" valueType="num">
                                      <p:cBhvr>
                                        <p:cTn id="54" dur="500" fill="hold"/>
                                        <p:tgtEl>
                                          <p:spTgt spid="9"/>
                                        </p:tgtEl>
                                        <p:attrNameLst>
                                          <p:attrName>style.rotation</p:attrName>
                                        </p:attrNameLst>
                                      </p:cBhvr>
                                      <p:tavLst>
                                        <p:tav tm="0">
                                          <p:val>
                                            <p:fltVal val="360"/>
                                          </p:val>
                                        </p:tav>
                                        <p:tav tm="100000">
                                          <p:val>
                                            <p:fltVal val="0"/>
                                          </p:val>
                                        </p:tav>
                                      </p:tavLst>
                                    </p:anim>
                                    <p:animEffect transition="in" filter="fade">
                                      <p:cBhvr>
                                        <p:cTn id="55" dur="500"/>
                                        <p:tgtEl>
                                          <p:spTgt spid="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1500"/>
                            </p:stCondLst>
                            <p:childTnLst>
                              <p:par>
                                <p:cTn id="62" presetID="49" presetClass="entr" presetSubtype="0" decel="10000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 calcmode="lin" valueType="num">
                                      <p:cBhvr>
                                        <p:cTn id="66" dur="500" fill="hold"/>
                                        <p:tgtEl>
                                          <p:spTgt spid="6"/>
                                        </p:tgtEl>
                                        <p:attrNameLst>
                                          <p:attrName>style.rotation</p:attrName>
                                        </p:attrNameLst>
                                      </p:cBhvr>
                                      <p:tavLst>
                                        <p:tav tm="0">
                                          <p:val>
                                            <p:fltVal val="360"/>
                                          </p:val>
                                        </p:tav>
                                        <p:tav tm="100000">
                                          <p:val>
                                            <p:fltVal val="0"/>
                                          </p:val>
                                        </p:tav>
                                      </p:tavLst>
                                    </p:anim>
                                    <p:animEffect transition="in" filter="fade">
                                      <p:cBhvr>
                                        <p:cTn id="67" dur="500"/>
                                        <p:tgtEl>
                                          <p:spTgt spid="6"/>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 calcmode="lin" valueType="num">
                                      <p:cBhvr>
                                        <p:cTn id="72" dur="500" fill="hold"/>
                                        <p:tgtEl>
                                          <p:spTgt spid="10"/>
                                        </p:tgtEl>
                                        <p:attrNameLst>
                                          <p:attrName>style.rotation</p:attrName>
                                        </p:attrNameLst>
                                      </p:cBhvr>
                                      <p:tavLst>
                                        <p:tav tm="0">
                                          <p:val>
                                            <p:fltVal val="360"/>
                                          </p:val>
                                        </p:tav>
                                        <p:tav tm="100000">
                                          <p:val>
                                            <p:fltVal val="0"/>
                                          </p:val>
                                        </p:tav>
                                      </p:tavLst>
                                    </p:anim>
                                    <p:animEffect transition="in" filter="fade">
                                      <p:cBhvr>
                                        <p:cTn id="73" dur="500"/>
                                        <p:tgtEl>
                                          <p:spTgt spid="1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2000"/>
                            </p:stCondLst>
                            <p:childTnLst>
                              <p:par>
                                <p:cTn id="80" presetID="49" presetClass="entr" presetSubtype="0" decel="10000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 calcmode="lin" valueType="num">
                                      <p:cBhvr>
                                        <p:cTn id="84" dur="500" fill="hold"/>
                                        <p:tgtEl>
                                          <p:spTgt spid="7"/>
                                        </p:tgtEl>
                                        <p:attrNameLst>
                                          <p:attrName>style.rotation</p:attrName>
                                        </p:attrNameLst>
                                      </p:cBhvr>
                                      <p:tavLst>
                                        <p:tav tm="0">
                                          <p:val>
                                            <p:fltVal val="360"/>
                                          </p:val>
                                        </p:tav>
                                        <p:tav tm="100000">
                                          <p:val>
                                            <p:fltVal val="0"/>
                                          </p:val>
                                        </p:tav>
                                      </p:tavLst>
                                    </p:anim>
                                    <p:animEffect transition="in" filter="fade">
                                      <p:cBhvr>
                                        <p:cTn id="85" dur="500"/>
                                        <p:tgtEl>
                                          <p:spTgt spid="7"/>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 calcmode="lin" valueType="num">
                                      <p:cBhvr>
                                        <p:cTn id="90" dur="500" fill="hold"/>
                                        <p:tgtEl>
                                          <p:spTgt spid="11"/>
                                        </p:tgtEl>
                                        <p:attrNameLst>
                                          <p:attrName>style.rotation</p:attrName>
                                        </p:attrNameLst>
                                      </p:cBhvr>
                                      <p:tavLst>
                                        <p:tav tm="0">
                                          <p:val>
                                            <p:fltVal val="360"/>
                                          </p:val>
                                        </p:tav>
                                        <p:tav tm="100000">
                                          <p:val>
                                            <p:fltVal val="0"/>
                                          </p:val>
                                        </p:tav>
                                      </p:tavLst>
                                    </p:anim>
                                    <p:animEffect transition="in" filter="fade">
                                      <p:cBhvr>
                                        <p:cTn id="91" dur="500"/>
                                        <p:tgtEl>
                                          <p:spTgt spid="1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Effect transition="in" filter="fade">
                                      <p:cBhvr>
                                        <p:cTn id="9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p:bldP spid="17" grpId="0"/>
      <p:bldP spid="18" grpId="0" bldLvl="0" animBg="1"/>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2376488" y="2054225"/>
            <a:ext cx="6767512" cy="935038"/>
          </a:xfrm>
          <a:prstGeom prst="rect">
            <a:avLst/>
          </a:prstGeom>
          <a:noFill/>
          <a:ln w="9525">
            <a:noFill/>
            <a:miter lim="800000"/>
            <a:headEnd/>
            <a:tailEnd/>
          </a:ln>
        </p:spPr>
      </p:pic>
      <p:sp>
        <p:nvSpPr>
          <p:cNvPr id="3" name="矩形 2"/>
          <p:cNvSpPr/>
          <p:nvPr/>
        </p:nvSpPr>
        <p:spPr>
          <a:xfrm rot="2700000">
            <a:off x="1898650" y="2035175"/>
            <a:ext cx="969963" cy="969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2565400" y="2006600"/>
            <a:ext cx="6567488"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4356100" y="2243138"/>
            <a:ext cx="3057525" cy="523875"/>
          </a:xfrm>
          <a:prstGeom prst="rect">
            <a:avLst/>
          </a:prstGeom>
          <a:noFill/>
          <a:ln w="9525">
            <a:noFill/>
            <a:miter lim="800000"/>
          </a:ln>
        </p:spPr>
        <p:txBody>
          <a:bodyPr wrap="none">
            <a:spAutoFit/>
          </a:bodyPr>
          <a:lstStyle/>
          <a:p>
            <a:r>
              <a:rPr lang="zh-CN" altLang="en-US" sz="2800">
                <a:solidFill>
                  <a:schemeClr val="bg1"/>
                </a:solidFill>
                <a:latin typeface="微软雅黑" panose="020B0503020204020204" pitchFamily="34" charset="-122"/>
                <a:ea typeface="微软雅黑" panose="020B0503020204020204" pitchFamily="34" charset="-122"/>
              </a:rPr>
              <a:t>这里输入标题文字</a:t>
            </a:r>
          </a:p>
        </p:txBody>
      </p:sp>
      <p:sp>
        <p:nvSpPr>
          <p:cNvPr id="9" name="矩形 8"/>
          <p:cNvSpPr/>
          <p:nvPr/>
        </p:nvSpPr>
        <p:spPr>
          <a:xfrm rot="2700000">
            <a:off x="1820069" y="2037556"/>
            <a:ext cx="966788" cy="968375"/>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006600" y="2197100"/>
            <a:ext cx="595313"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肆</a:t>
            </a:r>
          </a:p>
        </p:txBody>
      </p:sp>
      <p:cxnSp>
        <p:nvCxnSpPr>
          <p:cNvPr id="11" name="直接连接符 10"/>
          <p:cNvCxnSpPr/>
          <p:nvPr/>
        </p:nvCxnSpPr>
        <p:spPr>
          <a:xfrm flipH="1">
            <a:off x="2574925" y="3003550"/>
            <a:ext cx="6569075"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pic>
        <p:nvPicPr>
          <p:cNvPr id="8" name="图片 7" descr="889"/>
          <p:cNvPicPr>
            <a:picLocks noChangeAspect="1"/>
          </p:cNvPicPr>
          <p:nvPr/>
        </p:nvPicPr>
        <p:blipFill>
          <a:blip r:embed="rId5" cstate="screen"/>
          <a:stretch>
            <a:fillRect/>
          </a:stretch>
        </p:blipFill>
        <p:spPr>
          <a:xfrm>
            <a:off x="-356870" y="2393950"/>
            <a:ext cx="2231390" cy="3058795"/>
          </a:xfrm>
          <a:prstGeom prst="rect">
            <a:avLst/>
          </a:prstGeom>
        </p:spPr>
      </p:pic>
      <p:pic>
        <p:nvPicPr>
          <p:cNvPr id="13" name="图片 12" descr="88"/>
          <p:cNvPicPr>
            <a:picLocks noChangeAspect="1"/>
          </p:cNvPicPr>
          <p:nvPr/>
        </p:nvPicPr>
        <p:blipFill>
          <a:blip r:embed="rId6" cstate="screen"/>
          <a:stretch>
            <a:fillRect/>
          </a:stretch>
        </p:blipFill>
        <p:spPr>
          <a:xfrm flipH="1">
            <a:off x="5443855" y="-60960"/>
            <a:ext cx="3689350" cy="2115185"/>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screen"/>
          <a:srcRect/>
          <a:stretch>
            <a:fillRect/>
          </a:stretch>
        </p:blipFill>
        <p:spPr bwMode="auto">
          <a:xfrm>
            <a:off x="6276975" y="1203325"/>
            <a:ext cx="1816100" cy="3960813"/>
          </a:xfrm>
          <a:prstGeom prst="rect">
            <a:avLst/>
          </a:prstGeom>
          <a:noFill/>
          <a:ln w="9525">
            <a:noFill/>
            <a:miter lim="800000"/>
            <a:headEnd/>
            <a:tailEnd/>
          </a:ln>
        </p:spPr>
      </p:pic>
      <p:sp>
        <p:nvSpPr>
          <p:cNvPr id="7" name="TextBox 6"/>
          <p:cNvSpPr txBox="1">
            <a:spLocks noChangeArrowheads="1"/>
          </p:cNvSpPr>
          <p:nvPr/>
        </p:nvSpPr>
        <p:spPr bwMode="auto">
          <a:xfrm>
            <a:off x="6489700" y="3866198"/>
            <a:ext cx="1414463" cy="461962"/>
          </a:xfrm>
          <a:prstGeom prst="rect">
            <a:avLst/>
          </a:prstGeom>
          <a:noFill/>
          <a:ln w="9525">
            <a:noFill/>
            <a:miter lim="800000"/>
          </a:ln>
        </p:spPr>
        <p:txBody>
          <a:bodyPr wrap="none">
            <a:spAutoFit/>
          </a:bodyPr>
          <a:lstStyle/>
          <a:p>
            <a:r>
              <a:rPr lang="zh-CN" altLang="en-US" sz="2400">
                <a:solidFill>
                  <a:schemeClr val="bg1"/>
                </a:solidFill>
                <a:latin typeface="微软雅黑" panose="020B0503020204020204" pitchFamily="34" charset="-122"/>
                <a:ea typeface="微软雅黑" panose="020B0503020204020204" pitchFamily="34" charset="-122"/>
              </a:rPr>
              <a:t>标题文本</a:t>
            </a:r>
          </a:p>
        </p:txBody>
      </p:sp>
      <p:sp>
        <p:nvSpPr>
          <p:cNvPr id="8" name="TextBox 7"/>
          <p:cNvSpPr txBox="1">
            <a:spLocks noChangeArrowheads="1"/>
          </p:cNvSpPr>
          <p:nvPr/>
        </p:nvSpPr>
        <p:spPr bwMode="auto">
          <a:xfrm>
            <a:off x="6537325" y="4297998"/>
            <a:ext cx="1357313" cy="307975"/>
          </a:xfrm>
          <a:prstGeom prst="rect">
            <a:avLst/>
          </a:prstGeom>
          <a:noFill/>
          <a:ln w="9525">
            <a:noFill/>
            <a:miter lim="800000"/>
          </a:ln>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biaotiwenben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3709988" y="47561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10" name="TextBox 9"/>
          <p:cNvSpPr txBox="1">
            <a:spLocks noChangeArrowheads="1"/>
          </p:cNvSpPr>
          <p:nvPr/>
        </p:nvSpPr>
        <p:spPr bwMode="auto">
          <a:xfrm>
            <a:off x="3794125" y="84391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flipV="1">
            <a:off x="3324226" y="55499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等腰三角形 11"/>
          <p:cNvSpPr/>
          <p:nvPr/>
        </p:nvSpPr>
        <p:spPr>
          <a:xfrm rot="16200000" flipH="1" flipV="1">
            <a:off x="5470526" y="55499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59" name="组合 58"/>
          <p:cNvGrpSpPr/>
          <p:nvPr/>
        </p:nvGrpSpPr>
        <p:grpSpPr bwMode="auto">
          <a:xfrm>
            <a:off x="1276350" y="1374775"/>
            <a:ext cx="3800475" cy="877888"/>
            <a:chOff x="793545" y="1230614"/>
            <a:chExt cx="3799650" cy="878824"/>
          </a:xfrm>
        </p:grpSpPr>
        <p:sp>
          <p:nvSpPr>
            <p:cNvPr id="60" name="椭圆 59"/>
            <p:cNvSpPr/>
            <p:nvPr/>
          </p:nvSpPr>
          <p:spPr>
            <a:xfrm>
              <a:off x="823701" y="1230614"/>
              <a:ext cx="655495" cy="6563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100"/>
            </a:p>
          </p:txBody>
        </p:sp>
        <p:sp>
          <p:nvSpPr>
            <p:cNvPr id="73752" name="文本框 11"/>
            <p:cNvSpPr txBox="1">
              <a:spLocks noChangeArrowheads="1"/>
            </p:cNvSpPr>
            <p:nvPr/>
          </p:nvSpPr>
          <p:spPr bwMode="auto">
            <a:xfrm>
              <a:off x="793545" y="1261551"/>
              <a:ext cx="745793" cy="584775"/>
            </a:xfrm>
            <a:prstGeom prst="rect">
              <a:avLst/>
            </a:prstGeom>
            <a:noFill/>
            <a:ln w="9525">
              <a:noFill/>
              <a:miter lim="800000"/>
            </a:ln>
          </p:spPr>
          <p:txBody>
            <a:bodyPr>
              <a:spAutoFit/>
            </a:bodyPr>
            <a:lstStyle/>
            <a:p>
              <a:r>
                <a:rPr lang="en-US" altLang="zh-CN" sz="32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32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2" name="直接连接符 61"/>
            <p:cNvCxnSpPr/>
            <p:nvPr/>
          </p:nvCxnSpPr>
          <p:spPr>
            <a:xfrm>
              <a:off x="1479196" y="2109438"/>
              <a:ext cx="30092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3754" name="文本框 18"/>
            <p:cNvSpPr txBox="1">
              <a:spLocks noChangeArrowheads="1"/>
            </p:cNvSpPr>
            <p:nvPr/>
          </p:nvSpPr>
          <p:spPr bwMode="auto">
            <a:xfrm>
              <a:off x="1570595" y="1266669"/>
              <a:ext cx="1139476" cy="276999"/>
            </a:xfrm>
            <a:prstGeom prst="rect">
              <a:avLst/>
            </a:prstGeom>
            <a:noFill/>
            <a:ln w="9525">
              <a:noFill/>
              <a:miter lim="800000"/>
            </a:ln>
          </p:spPr>
          <p:txBody>
            <a:bodyPr>
              <a:spAutoFit/>
            </a:bodyPr>
            <a:lstStyle/>
            <a:p>
              <a:r>
                <a:rPr lang="zh-CN" altLang="en-US" sz="1200" b="1">
                  <a:latin typeface="微软雅黑" panose="020B0503020204020204" pitchFamily="34" charset="-122"/>
                  <a:ea typeface="微软雅黑" panose="020B0503020204020204" pitchFamily="34" charset="-122"/>
                </a:rPr>
                <a:t>写下小标题</a:t>
              </a:r>
            </a:p>
          </p:txBody>
        </p:sp>
        <p:sp>
          <p:nvSpPr>
            <p:cNvPr id="64" name="文本框 19"/>
            <p:cNvSpPr txBox="1"/>
            <p:nvPr/>
          </p:nvSpPr>
          <p:spPr>
            <a:xfrm>
              <a:off x="1576013" y="1588183"/>
              <a:ext cx="3017182" cy="462455"/>
            </a:xfrm>
            <a:prstGeom prst="rect">
              <a:avLst/>
            </a:prstGeom>
            <a:noFill/>
          </p:spPr>
          <p:txBody>
            <a:bodyPr>
              <a:spAutoFit/>
            </a:bodyPr>
            <a:lstStyle/>
            <a:p>
              <a:pPr>
                <a:spcBef>
                  <a:spcPts val="0"/>
                </a:spcBef>
                <a:spcAft>
                  <a:spcPts val="0"/>
                </a:spcAft>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spcBef>
                  <a:spcPts val="0"/>
                </a:spcBef>
                <a:spcAft>
                  <a:spcPts val="0"/>
                </a:spcAft>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p>
          </p:txBody>
        </p:sp>
      </p:grpSp>
      <p:grpSp>
        <p:nvGrpSpPr>
          <p:cNvPr id="65" name="组合 64"/>
          <p:cNvGrpSpPr/>
          <p:nvPr/>
        </p:nvGrpSpPr>
        <p:grpSpPr bwMode="auto">
          <a:xfrm>
            <a:off x="1276350" y="2573338"/>
            <a:ext cx="3768725" cy="882650"/>
            <a:chOff x="721537" y="2546894"/>
            <a:chExt cx="3768394" cy="882808"/>
          </a:xfrm>
        </p:grpSpPr>
        <p:sp>
          <p:nvSpPr>
            <p:cNvPr id="66" name="椭圆 65"/>
            <p:cNvSpPr/>
            <p:nvPr/>
          </p:nvSpPr>
          <p:spPr>
            <a:xfrm>
              <a:off x="751697" y="2546894"/>
              <a:ext cx="655579" cy="6557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100"/>
            </a:p>
          </p:txBody>
        </p:sp>
        <p:sp>
          <p:nvSpPr>
            <p:cNvPr id="73747" name="文本框 12"/>
            <p:cNvSpPr txBox="1">
              <a:spLocks noChangeArrowheads="1"/>
            </p:cNvSpPr>
            <p:nvPr/>
          </p:nvSpPr>
          <p:spPr bwMode="auto">
            <a:xfrm>
              <a:off x="721537" y="2582251"/>
              <a:ext cx="745793" cy="584775"/>
            </a:xfrm>
            <a:prstGeom prst="rect">
              <a:avLst/>
            </a:prstGeom>
            <a:noFill/>
            <a:ln w="9525">
              <a:noFill/>
              <a:miter lim="800000"/>
            </a:ln>
          </p:spPr>
          <p:txBody>
            <a:bodyPr>
              <a:spAutoFit/>
            </a:bodyPr>
            <a:lstStyle/>
            <a:p>
              <a:r>
                <a:rPr lang="en-US" altLang="zh-CN" sz="32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32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8" name="直接连接符 67"/>
            <p:cNvCxnSpPr/>
            <p:nvPr/>
          </p:nvCxnSpPr>
          <p:spPr>
            <a:xfrm>
              <a:off x="1407277" y="3429702"/>
              <a:ext cx="30096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3749" name="文本框 20"/>
            <p:cNvSpPr txBox="1">
              <a:spLocks noChangeArrowheads="1"/>
            </p:cNvSpPr>
            <p:nvPr/>
          </p:nvSpPr>
          <p:spPr bwMode="auto">
            <a:xfrm>
              <a:off x="1467330" y="2567862"/>
              <a:ext cx="1139476" cy="276999"/>
            </a:xfrm>
            <a:prstGeom prst="rect">
              <a:avLst/>
            </a:prstGeom>
            <a:noFill/>
            <a:ln w="9525">
              <a:noFill/>
              <a:miter lim="800000"/>
            </a:ln>
          </p:spPr>
          <p:txBody>
            <a:bodyPr>
              <a:spAutoFit/>
            </a:bodyPr>
            <a:lstStyle/>
            <a:p>
              <a:r>
                <a:rPr lang="zh-CN" altLang="en-US" sz="1200" b="1">
                  <a:latin typeface="微软雅黑" panose="020B0503020204020204" pitchFamily="34" charset="-122"/>
                  <a:ea typeface="微软雅黑" panose="020B0503020204020204" pitchFamily="34" charset="-122"/>
                </a:rPr>
                <a:t>写下小标题</a:t>
              </a:r>
            </a:p>
          </p:txBody>
        </p:sp>
        <p:sp>
          <p:nvSpPr>
            <p:cNvPr id="70" name="文本框 21"/>
            <p:cNvSpPr txBox="1"/>
            <p:nvPr/>
          </p:nvSpPr>
          <p:spPr>
            <a:xfrm>
              <a:off x="1472359" y="2889855"/>
              <a:ext cx="3017572" cy="462045"/>
            </a:xfrm>
            <a:prstGeom prst="rect">
              <a:avLst/>
            </a:prstGeom>
            <a:noFill/>
          </p:spPr>
          <p:txBody>
            <a:bodyPr>
              <a:spAutoFit/>
            </a:bodyPr>
            <a:lstStyle/>
            <a:p>
              <a:pPr>
                <a:spcBef>
                  <a:spcPts val="0"/>
                </a:spcBef>
                <a:spcAft>
                  <a:spcPts val="0"/>
                </a:spcAft>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spcBef>
                  <a:spcPts val="0"/>
                </a:spcBef>
                <a:spcAft>
                  <a:spcPts val="0"/>
                </a:spcAft>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p>
          </p:txBody>
        </p:sp>
      </p:grpSp>
      <p:grpSp>
        <p:nvGrpSpPr>
          <p:cNvPr id="71" name="组合 70"/>
          <p:cNvGrpSpPr/>
          <p:nvPr/>
        </p:nvGrpSpPr>
        <p:grpSpPr bwMode="auto">
          <a:xfrm>
            <a:off x="1276350" y="3773488"/>
            <a:ext cx="3768725" cy="885825"/>
            <a:chOff x="721537" y="3746172"/>
            <a:chExt cx="3768394" cy="886794"/>
          </a:xfrm>
        </p:grpSpPr>
        <p:sp>
          <p:nvSpPr>
            <p:cNvPr id="72" name="椭圆 71"/>
            <p:cNvSpPr/>
            <p:nvPr/>
          </p:nvSpPr>
          <p:spPr>
            <a:xfrm>
              <a:off x="751697" y="3746172"/>
              <a:ext cx="655579" cy="6563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100"/>
            </a:p>
          </p:txBody>
        </p:sp>
        <p:sp>
          <p:nvSpPr>
            <p:cNvPr id="73742" name="文本框 13"/>
            <p:cNvSpPr txBox="1">
              <a:spLocks noChangeArrowheads="1"/>
            </p:cNvSpPr>
            <p:nvPr/>
          </p:nvSpPr>
          <p:spPr bwMode="auto">
            <a:xfrm>
              <a:off x="721537" y="3796999"/>
              <a:ext cx="745793" cy="584775"/>
            </a:xfrm>
            <a:prstGeom prst="rect">
              <a:avLst/>
            </a:prstGeom>
            <a:noFill/>
            <a:ln w="9525">
              <a:noFill/>
              <a:miter lim="800000"/>
            </a:ln>
          </p:spPr>
          <p:txBody>
            <a:bodyPr>
              <a:spAutoFit/>
            </a:bodyPr>
            <a:lstStyle/>
            <a:p>
              <a:r>
                <a:rPr lang="en-US" altLang="zh-CN" sz="32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32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74" name="直接连接符 73"/>
            <p:cNvCxnSpPr/>
            <p:nvPr/>
          </p:nvCxnSpPr>
          <p:spPr>
            <a:xfrm>
              <a:off x="1407277" y="4632966"/>
              <a:ext cx="30096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3744" name="文本框 22"/>
            <p:cNvSpPr txBox="1">
              <a:spLocks noChangeArrowheads="1"/>
            </p:cNvSpPr>
            <p:nvPr/>
          </p:nvSpPr>
          <p:spPr bwMode="auto">
            <a:xfrm>
              <a:off x="1467330" y="3762739"/>
              <a:ext cx="1139476" cy="276999"/>
            </a:xfrm>
            <a:prstGeom prst="rect">
              <a:avLst/>
            </a:prstGeom>
            <a:noFill/>
            <a:ln w="9525">
              <a:noFill/>
              <a:miter lim="800000"/>
            </a:ln>
          </p:spPr>
          <p:txBody>
            <a:bodyPr>
              <a:spAutoFit/>
            </a:bodyPr>
            <a:lstStyle/>
            <a:p>
              <a:r>
                <a:rPr lang="zh-CN" altLang="en-US" sz="1200" b="1">
                  <a:latin typeface="微软雅黑" panose="020B0503020204020204" pitchFamily="34" charset="-122"/>
                  <a:ea typeface="微软雅黑" panose="020B0503020204020204" pitchFamily="34" charset="-122"/>
                </a:rPr>
                <a:t>写下小标题</a:t>
              </a:r>
            </a:p>
          </p:txBody>
        </p:sp>
        <p:sp>
          <p:nvSpPr>
            <p:cNvPr id="76" name="文本框 23"/>
            <p:cNvSpPr txBox="1"/>
            <p:nvPr/>
          </p:nvSpPr>
          <p:spPr>
            <a:xfrm>
              <a:off x="1472359" y="4084679"/>
              <a:ext cx="3017572" cy="460879"/>
            </a:xfrm>
            <a:prstGeom prst="rect">
              <a:avLst/>
            </a:prstGeom>
            <a:noFill/>
          </p:spPr>
          <p:txBody>
            <a:bodyPr>
              <a:spAutoFit/>
            </a:bodyPr>
            <a:lstStyle/>
            <a:p>
              <a:pPr>
                <a:spcBef>
                  <a:spcPts val="0"/>
                </a:spcBef>
                <a:spcAft>
                  <a:spcPts val="0"/>
                </a:spcAft>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spcBef>
                  <a:spcPts val="0"/>
                </a:spcBef>
                <a:spcAft>
                  <a:spcPts val="0"/>
                </a:spcAft>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p>
          </p:txBody>
        </p:sp>
      </p:grpSp>
      <p:pic>
        <p:nvPicPr>
          <p:cNvPr id="14" name="图片 13" descr="3d499ad56b26ee57d2deb0d51a3fbfb3"/>
          <p:cNvPicPr>
            <a:picLocks noChangeAspect="1"/>
          </p:cNvPicPr>
          <p:nvPr/>
        </p:nvPicPr>
        <p:blipFill>
          <a:blip r:embed="rId4" cstate="screen"/>
          <a:stretch>
            <a:fillRect/>
          </a:stretch>
        </p:blipFill>
        <p:spPr>
          <a:xfrm>
            <a:off x="5673090" y="230505"/>
            <a:ext cx="916940" cy="951230"/>
          </a:xfrm>
          <a:prstGeom prst="rect">
            <a:avLst/>
          </a:prstGeom>
        </p:spPr>
      </p:pic>
      <p:pic>
        <p:nvPicPr>
          <p:cNvPr id="15" name="图片 14" descr="3d499ad56b26ee57d2deb0d51a3fbfb3"/>
          <p:cNvPicPr>
            <a:picLocks noChangeAspect="1"/>
          </p:cNvPicPr>
          <p:nvPr/>
        </p:nvPicPr>
        <p:blipFill>
          <a:blip r:embed="rId5" cstate="screen"/>
          <a:stretch>
            <a:fillRect/>
          </a:stretch>
        </p:blipFill>
        <p:spPr>
          <a:xfrm flipH="1">
            <a:off x="2510155" y="230505"/>
            <a:ext cx="940435" cy="951230"/>
          </a:xfrm>
          <a:prstGeom prst="rect">
            <a:avLst/>
          </a:prstGeom>
        </p:spPr>
      </p:pic>
      <p:pic>
        <p:nvPicPr>
          <p:cNvPr id="3" name="图片 2" descr="889"/>
          <p:cNvPicPr>
            <a:picLocks noChangeAspect="1"/>
          </p:cNvPicPr>
          <p:nvPr/>
        </p:nvPicPr>
        <p:blipFill>
          <a:blip r:embed="rId6" cstate="screen"/>
          <a:stretch>
            <a:fillRect/>
          </a:stretch>
        </p:blipFill>
        <p:spPr>
          <a:xfrm>
            <a:off x="5890260" y="1018540"/>
            <a:ext cx="2279015" cy="301498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500"/>
                            </p:stCondLst>
                            <p:childTnLst>
                              <p:par>
                                <p:cTn id="42" presetID="2" presetClass="entr" presetSubtype="8"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30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0-#ppt_w/2"/>
                                          </p:val>
                                        </p:tav>
                                        <p:tav tm="100000">
                                          <p:val>
                                            <p:strVal val="#ppt_x"/>
                                          </p:val>
                                        </p:tav>
                                      </p:tavLst>
                                    </p:anim>
                                    <p:anim calcmode="lin" valueType="num">
                                      <p:cBhvr additive="base">
                                        <p:cTn id="49" dur="500" fill="hold"/>
                                        <p:tgtEl>
                                          <p:spTgt spid="65"/>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60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0-#ppt_w/2"/>
                                          </p:val>
                                        </p:tav>
                                        <p:tav tm="100000">
                                          <p:val>
                                            <p:strVal val="#ppt_x"/>
                                          </p:val>
                                        </p:tav>
                                      </p:tavLst>
                                    </p:anim>
                                    <p:anim calcmode="lin" valueType="num">
                                      <p:cBhvr additive="base">
                                        <p:cTn id="53"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bldLvl="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3635375" y="1920875"/>
            <a:ext cx="1006475" cy="338138"/>
          </a:xfrm>
          <a:prstGeom prst="rect">
            <a:avLst/>
          </a:prstGeom>
          <a:noFill/>
          <a:ln w="9525">
            <a:noFill/>
            <a:miter lim="800000"/>
          </a:ln>
        </p:spPr>
        <p:txBody>
          <a:bodyPr wrap="none">
            <a:spAutoFit/>
          </a:bodyPr>
          <a:lstStyle/>
          <a:p>
            <a:r>
              <a:rPr lang="zh-CN" altLang="en-US" sz="1600" b="1">
                <a:solidFill>
                  <a:srgbClr val="C00000"/>
                </a:solidFill>
                <a:latin typeface="微软雅黑" panose="020B0503020204020204" pitchFamily="34" charset="-122"/>
                <a:ea typeface="微软雅黑" panose="020B0503020204020204" pitchFamily="34" charset="-122"/>
              </a:rPr>
              <a:t>添加标题</a:t>
            </a:r>
          </a:p>
        </p:txBody>
      </p:sp>
      <p:sp>
        <p:nvSpPr>
          <p:cNvPr id="12" name="TextBox 11"/>
          <p:cNvSpPr txBox="1">
            <a:spLocks noChangeArrowheads="1"/>
          </p:cNvSpPr>
          <p:nvPr/>
        </p:nvSpPr>
        <p:spPr bwMode="auto">
          <a:xfrm>
            <a:off x="3635375" y="2455863"/>
            <a:ext cx="5032375" cy="523875"/>
          </a:xfrm>
          <a:prstGeom prst="rect">
            <a:avLst/>
          </a:prstGeom>
          <a:noFill/>
          <a:ln w="9525">
            <a:noFill/>
            <a:miter lim="800000"/>
          </a:ln>
        </p:spPr>
        <p:txBody>
          <a:bodyPr wrap="none">
            <a:spAutoFit/>
          </a:bodyPr>
          <a:lstStyle/>
          <a:p>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a:p>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3" name="矩形 12"/>
          <p:cNvSpPr/>
          <p:nvPr/>
        </p:nvSpPr>
        <p:spPr>
          <a:xfrm>
            <a:off x="3635375" y="2332038"/>
            <a:ext cx="4960938" cy="46037"/>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a:spLocks noChangeArrowheads="1"/>
          </p:cNvSpPr>
          <p:nvPr/>
        </p:nvSpPr>
        <p:spPr bwMode="auto">
          <a:xfrm>
            <a:off x="3635375" y="3217863"/>
            <a:ext cx="1006475" cy="338137"/>
          </a:xfrm>
          <a:prstGeom prst="rect">
            <a:avLst/>
          </a:prstGeom>
          <a:noFill/>
          <a:ln w="9525">
            <a:noFill/>
            <a:miter lim="800000"/>
          </a:ln>
        </p:spPr>
        <p:txBody>
          <a:bodyPr wrap="none">
            <a:spAutoFit/>
          </a:bodyPr>
          <a:lstStyle/>
          <a:p>
            <a:r>
              <a:rPr lang="zh-CN" altLang="en-US" sz="1600" b="1">
                <a:solidFill>
                  <a:srgbClr val="C00000"/>
                </a:solidFill>
                <a:latin typeface="微软雅黑" panose="020B0503020204020204" pitchFamily="34" charset="-122"/>
                <a:ea typeface="微软雅黑" panose="020B0503020204020204" pitchFamily="34" charset="-122"/>
              </a:rPr>
              <a:t>添加标题</a:t>
            </a:r>
          </a:p>
        </p:txBody>
      </p:sp>
      <p:sp>
        <p:nvSpPr>
          <p:cNvPr id="15" name="TextBox 14"/>
          <p:cNvSpPr txBox="1">
            <a:spLocks noChangeArrowheads="1"/>
          </p:cNvSpPr>
          <p:nvPr/>
        </p:nvSpPr>
        <p:spPr bwMode="auto">
          <a:xfrm>
            <a:off x="3635375" y="3752850"/>
            <a:ext cx="5032375" cy="523875"/>
          </a:xfrm>
          <a:prstGeom prst="rect">
            <a:avLst/>
          </a:prstGeom>
          <a:noFill/>
          <a:ln w="9525">
            <a:noFill/>
            <a:miter lim="800000"/>
          </a:ln>
        </p:spPr>
        <p:txBody>
          <a:bodyPr wrap="none">
            <a:spAutoFit/>
          </a:bodyPr>
          <a:lstStyle/>
          <a:p>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a:p>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6" name="矩形 15"/>
          <p:cNvSpPr/>
          <p:nvPr/>
        </p:nvSpPr>
        <p:spPr>
          <a:xfrm>
            <a:off x="3635375" y="3627438"/>
            <a:ext cx="4960938" cy="46037"/>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pic>
        <p:nvPicPr>
          <p:cNvPr id="8" name="图片 7" descr="3d499ad56b26ee57d2deb0d51a3fbfb3"/>
          <p:cNvPicPr>
            <a:picLocks noChangeAspect="1"/>
          </p:cNvPicPr>
          <p:nvPr/>
        </p:nvPicPr>
        <p:blipFill>
          <a:blip r:embed="rId3" cstate="screen"/>
          <a:stretch>
            <a:fillRect/>
          </a:stretch>
        </p:blipFill>
        <p:spPr>
          <a:xfrm>
            <a:off x="5673090" y="374015"/>
            <a:ext cx="916940" cy="951230"/>
          </a:xfrm>
          <a:prstGeom prst="rect">
            <a:avLst/>
          </a:prstGeom>
        </p:spPr>
      </p:pic>
      <p:pic>
        <p:nvPicPr>
          <p:cNvPr id="9" name="图片 8" descr="3d499ad56b26ee57d2deb0d51a3fbfb3"/>
          <p:cNvPicPr>
            <a:picLocks noChangeAspect="1"/>
          </p:cNvPicPr>
          <p:nvPr/>
        </p:nvPicPr>
        <p:blipFill>
          <a:blip r:embed="rId4" cstate="screen"/>
          <a:stretch>
            <a:fillRect/>
          </a:stretch>
        </p:blipFill>
        <p:spPr>
          <a:xfrm flipH="1">
            <a:off x="2510155" y="374015"/>
            <a:ext cx="940435" cy="951230"/>
          </a:xfrm>
          <a:prstGeom prst="rect">
            <a:avLst/>
          </a:prstGeom>
        </p:spPr>
      </p:pic>
      <p:pic>
        <p:nvPicPr>
          <p:cNvPr id="10" name="图片 9" descr="136144fdfe04dfe4f8fc6110a66d11b0"/>
          <p:cNvPicPr>
            <a:picLocks noChangeAspect="1"/>
          </p:cNvPicPr>
          <p:nvPr/>
        </p:nvPicPr>
        <p:blipFill>
          <a:blip r:embed="rId5" cstate="screen"/>
          <a:stretch>
            <a:fillRect/>
          </a:stretch>
        </p:blipFill>
        <p:spPr>
          <a:xfrm>
            <a:off x="579120" y="1325245"/>
            <a:ext cx="3215005" cy="30848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 presetClass="entr" presetSubtype="2"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7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1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down)">
                                      <p:cBhvr>
                                        <p:cTn id="40" dur="500"/>
                                        <p:tgtEl>
                                          <p:spTgt spid="12"/>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down)">
                                      <p:cBhvr>
                                        <p:cTn id="44" dur="500"/>
                                        <p:tgtEl>
                                          <p:spTgt spid="1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ppt_y</p:attrName>
                                        </p:attrNameLst>
                                      </p:cBhvr>
                                      <p:tavLst>
                                        <p:tav tm="0">
                                          <p:val>
                                            <p:strVal val="#ppt_y+#ppt_h*1.125000"/>
                                          </p:val>
                                        </p:tav>
                                        <p:tav tm="100000">
                                          <p:val>
                                            <p:strVal val="#ppt_y"/>
                                          </p:val>
                                        </p:tav>
                                      </p:tavLst>
                                    </p:anim>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1" grpId="0"/>
      <p:bldP spid="12" grpId="0"/>
      <p:bldP spid="13" grpId="0" animBg="1"/>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 name="椭圆形标注 2"/>
          <p:cNvSpPr/>
          <p:nvPr/>
        </p:nvSpPr>
        <p:spPr>
          <a:xfrm rot="16982270" flipH="1">
            <a:off x="5313362" y="1628776"/>
            <a:ext cx="1654175" cy="1949450"/>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1" fmla="*/ 546222 w 1872531"/>
              <a:gd name="connsiteY0-2" fmla="*/ 2025373 h 2025373"/>
              <a:gd name="connsiteX1-3" fmla="*/ 476229 w 1872531"/>
              <a:gd name="connsiteY1-4" fmla="*/ 1684160 h 2025373"/>
              <a:gd name="connsiteX2-5" fmla="*/ 92062 w 1872531"/>
              <a:gd name="connsiteY2-6" fmla="*/ 511305 h 2025373"/>
              <a:gd name="connsiteX3-7" fmla="*/ 1231494 w 1872531"/>
              <a:gd name="connsiteY3-8" fmla="*/ 46086 h 2025373"/>
              <a:gd name="connsiteX4-9" fmla="*/ 1844898 w 1872531"/>
              <a:gd name="connsiteY4-10" fmla="*/ 1116682 h 2025373"/>
              <a:gd name="connsiteX5-11" fmla="*/ 815131 w 1872531"/>
              <a:gd name="connsiteY5-12" fmla="*/ 1792781 h 2025373"/>
              <a:gd name="connsiteX6-13" fmla="*/ 546222 w 1872531"/>
              <a:gd name="connsiteY6-14" fmla="*/ 2025373 h 2025373"/>
              <a:gd name="connsiteX0-15" fmla="*/ 517221 w 1831338"/>
              <a:gd name="connsiteY0-16" fmla="*/ 2220445 h 2220445"/>
              <a:gd name="connsiteX1-17" fmla="*/ 435036 w 1831338"/>
              <a:gd name="connsiteY1-18" fmla="*/ 1684160 h 2220445"/>
              <a:gd name="connsiteX2-19" fmla="*/ 50869 w 1831338"/>
              <a:gd name="connsiteY2-20" fmla="*/ 511305 h 2220445"/>
              <a:gd name="connsiteX3-21" fmla="*/ 1190301 w 1831338"/>
              <a:gd name="connsiteY3-22" fmla="*/ 46086 h 2220445"/>
              <a:gd name="connsiteX4-23" fmla="*/ 1803705 w 1831338"/>
              <a:gd name="connsiteY4-24" fmla="*/ 1116682 h 2220445"/>
              <a:gd name="connsiteX5-25" fmla="*/ 773938 w 1831338"/>
              <a:gd name="connsiteY5-26" fmla="*/ 1792781 h 2220445"/>
              <a:gd name="connsiteX6-27" fmla="*/ 517221 w 1831338"/>
              <a:gd name="connsiteY6-28" fmla="*/ 2220445 h 2220445"/>
              <a:gd name="connsiteX0-29" fmla="*/ 517221 w 1831338"/>
              <a:gd name="connsiteY0-30" fmla="*/ 2220445 h 2220445"/>
              <a:gd name="connsiteX1-31" fmla="*/ 435036 w 1831338"/>
              <a:gd name="connsiteY1-32" fmla="*/ 1684160 h 2220445"/>
              <a:gd name="connsiteX2-33" fmla="*/ 50869 w 1831338"/>
              <a:gd name="connsiteY2-34" fmla="*/ 511305 h 2220445"/>
              <a:gd name="connsiteX3-35" fmla="*/ 1190301 w 1831338"/>
              <a:gd name="connsiteY3-36" fmla="*/ 46086 h 2220445"/>
              <a:gd name="connsiteX4-37" fmla="*/ 1803705 w 1831338"/>
              <a:gd name="connsiteY4-38" fmla="*/ 1116682 h 2220445"/>
              <a:gd name="connsiteX5-39" fmla="*/ 773938 w 1831338"/>
              <a:gd name="connsiteY5-40" fmla="*/ 1792781 h 2220445"/>
              <a:gd name="connsiteX6-41" fmla="*/ 517221 w 1831338"/>
              <a:gd name="connsiteY6-42" fmla="*/ 2220445 h 2220445"/>
              <a:gd name="connsiteX0-43" fmla="*/ 517221 w 1831338"/>
              <a:gd name="connsiteY0-44" fmla="*/ 2220445 h 2220445"/>
              <a:gd name="connsiteX1-45" fmla="*/ 435036 w 1831338"/>
              <a:gd name="connsiteY1-46" fmla="*/ 1684160 h 2220445"/>
              <a:gd name="connsiteX2-47" fmla="*/ 50869 w 1831338"/>
              <a:gd name="connsiteY2-48" fmla="*/ 511305 h 2220445"/>
              <a:gd name="connsiteX3-49" fmla="*/ 1190301 w 1831338"/>
              <a:gd name="connsiteY3-50" fmla="*/ 46086 h 2220445"/>
              <a:gd name="connsiteX4-51" fmla="*/ 1803705 w 1831338"/>
              <a:gd name="connsiteY4-52" fmla="*/ 1116682 h 2220445"/>
              <a:gd name="connsiteX5-53" fmla="*/ 773938 w 1831338"/>
              <a:gd name="connsiteY5-54" fmla="*/ 1792781 h 2220445"/>
              <a:gd name="connsiteX6-55" fmla="*/ 517221 w 1831338"/>
              <a:gd name="connsiteY6-56" fmla="*/ 2220445 h 2220445"/>
              <a:gd name="connsiteX0-57" fmla="*/ 282980 w 1828745"/>
              <a:gd name="connsiteY0-58" fmla="*/ 2159485 h 2159485"/>
              <a:gd name="connsiteX1-59" fmla="*/ 432443 w 1828745"/>
              <a:gd name="connsiteY1-60" fmla="*/ 1684160 h 2159485"/>
              <a:gd name="connsiteX2-61" fmla="*/ 48276 w 1828745"/>
              <a:gd name="connsiteY2-62" fmla="*/ 511305 h 2159485"/>
              <a:gd name="connsiteX3-63" fmla="*/ 1187708 w 1828745"/>
              <a:gd name="connsiteY3-64" fmla="*/ 46086 h 2159485"/>
              <a:gd name="connsiteX4-65" fmla="*/ 1801112 w 1828745"/>
              <a:gd name="connsiteY4-66" fmla="*/ 1116682 h 2159485"/>
              <a:gd name="connsiteX5-67" fmla="*/ 771345 w 1828745"/>
              <a:gd name="connsiteY5-68" fmla="*/ 1792781 h 2159485"/>
              <a:gd name="connsiteX6-69" fmla="*/ 282980 w 1828745"/>
              <a:gd name="connsiteY6-70" fmla="*/ 2159485 h 2159485"/>
              <a:gd name="connsiteX0-71" fmla="*/ 282980 w 1828745"/>
              <a:gd name="connsiteY0-72" fmla="*/ 2159485 h 2159485"/>
              <a:gd name="connsiteX1-73" fmla="*/ 432443 w 1828745"/>
              <a:gd name="connsiteY1-74" fmla="*/ 1684160 h 2159485"/>
              <a:gd name="connsiteX2-75" fmla="*/ 48276 w 1828745"/>
              <a:gd name="connsiteY2-76" fmla="*/ 511305 h 2159485"/>
              <a:gd name="connsiteX3-77" fmla="*/ 1187708 w 1828745"/>
              <a:gd name="connsiteY3-78" fmla="*/ 46086 h 2159485"/>
              <a:gd name="connsiteX4-79" fmla="*/ 1801112 w 1828745"/>
              <a:gd name="connsiteY4-80" fmla="*/ 1116682 h 2159485"/>
              <a:gd name="connsiteX5-81" fmla="*/ 771345 w 1828745"/>
              <a:gd name="connsiteY5-82" fmla="*/ 1792781 h 2159485"/>
              <a:gd name="connsiteX6-83" fmla="*/ 282980 w 1828745"/>
              <a:gd name="connsiteY6-84" fmla="*/ 2159485 h 2159485"/>
              <a:gd name="connsiteX0-85" fmla="*/ 282980 w 1828745"/>
              <a:gd name="connsiteY0-86" fmla="*/ 2159485 h 2159485"/>
              <a:gd name="connsiteX1-87" fmla="*/ 432443 w 1828745"/>
              <a:gd name="connsiteY1-88" fmla="*/ 1684160 h 2159485"/>
              <a:gd name="connsiteX2-89" fmla="*/ 48276 w 1828745"/>
              <a:gd name="connsiteY2-90" fmla="*/ 511305 h 2159485"/>
              <a:gd name="connsiteX3-91" fmla="*/ 1187708 w 1828745"/>
              <a:gd name="connsiteY3-92" fmla="*/ 46086 h 2159485"/>
              <a:gd name="connsiteX4-93" fmla="*/ 1801112 w 1828745"/>
              <a:gd name="connsiteY4-94" fmla="*/ 1116682 h 2159485"/>
              <a:gd name="connsiteX5-95" fmla="*/ 820113 w 1828745"/>
              <a:gd name="connsiteY5-96" fmla="*/ 1865933 h 2159485"/>
              <a:gd name="connsiteX6-97" fmla="*/ 282980 w 1828745"/>
              <a:gd name="connsiteY6-98" fmla="*/ 2159485 h 2159485"/>
              <a:gd name="connsiteX0-99" fmla="*/ 1589 w 1839962"/>
              <a:gd name="connsiteY0-100" fmla="*/ 2257021 h 2257021"/>
              <a:gd name="connsiteX1-101" fmla="*/ 443660 w 1839962"/>
              <a:gd name="connsiteY1-102" fmla="*/ 1684160 h 2257021"/>
              <a:gd name="connsiteX2-103" fmla="*/ 59493 w 1839962"/>
              <a:gd name="connsiteY2-104" fmla="*/ 511305 h 2257021"/>
              <a:gd name="connsiteX3-105" fmla="*/ 1198925 w 1839962"/>
              <a:gd name="connsiteY3-106" fmla="*/ 46086 h 2257021"/>
              <a:gd name="connsiteX4-107" fmla="*/ 1812329 w 1839962"/>
              <a:gd name="connsiteY4-108" fmla="*/ 1116682 h 2257021"/>
              <a:gd name="connsiteX5-109" fmla="*/ 831330 w 1839962"/>
              <a:gd name="connsiteY5-110" fmla="*/ 1865933 h 2257021"/>
              <a:gd name="connsiteX6-111" fmla="*/ 1589 w 1839962"/>
              <a:gd name="connsiteY6-112" fmla="*/ 2257021 h 2257021"/>
              <a:gd name="connsiteX0-113" fmla="*/ 1673 w 1840046"/>
              <a:gd name="connsiteY0-114" fmla="*/ 2244950 h 2244950"/>
              <a:gd name="connsiteX1-115" fmla="*/ 419360 w 1840046"/>
              <a:gd name="connsiteY1-116" fmla="*/ 1659897 h 2244950"/>
              <a:gd name="connsiteX2-117" fmla="*/ 59577 w 1840046"/>
              <a:gd name="connsiteY2-118" fmla="*/ 499234 h 2244950"/>
              <a:gd name="connsiteX3-119" fmla="*/ 1199009 w 1840046"/>
              <a:gd name="connsiteY3-120" fmla="*/ 34015 h 2244950"/>
              <a:gd name="connsiteX4-121" fmla="*/ 1812413 w 1840046"/>
              <a:gd name="connsiteY4-122" fmla="*/ 1104611 h 2244950"/>
              <a:gd name="connsiteX5-123" fmla="*/ 831414 w 1840046"/>
              <a:gd name="connsiteY5-124" fmla="*/ 1853862 h 2244950"/>
              <a:gd name="connsiteX6-125" fmla="*/ 1673 w 1840046"/>
              <a:gd name="connsiteY6-126" fmla="*/ 2244950 h 2244950"/>
              <a:gd name="connsiteX0-127" fmla="*/ 1012 w 1839385"/>
              <a:gd name="connsiteY0-128" fmla="*/ 2244950 h 2244950"/>
              <a:gd name="connsiteX1-129" fmla="*/ 418699 w 1839385"/>
              <a:gd name="connsiteY1-130" fmla="*/ 1659897 h 2244950"/>
              <a:gd name="connsiteX2-131" fmla="*/ 58916 w 1839385"/>
              <a:gd name="connsiteY2-132" fmla="*/ 499234 h 2244950"/>
              <a:gd name="connsiteX3-133" fmla="*/ 1198348 w 1839385"/>
              <a:gd name="connsiteY3-134" fmla="*/ 34015 h 2244950"/>
              <a:gd name="connsiteX4-135" fmla="*/ 1811752 w 1839385"/>
              <a:gd name="connsiteY4-136" fmla="*/ 1104611 h 2244950"/>
              <a:gd name="connsiteX5-137" fmla="*/ 830753 w 1839385"/>
              <a:gd name="connsiteY5-138" fmla="*/ 1853862 h 2244950"/>
              <a:gd name="connsiteX6-139" fmla="*/ 1012 w 1839385"/>
              <a:gd name="connsiteY6-140" fmla="*/ 2244950 h 2244950"/>
              <a:gd name="connsiteX0-141" fmla="*/ 1354 w 1839727"/>
              <a:gd name="connsiteY0-142" fmla="*/ 2244950 h 2244950"/>
              <a:gd name="connsiteX1-143" fmla="*/ 419041 w 1839727"/>
              <a:gd name="connsiteY1-144" fmla="*/ 1659897 h 2244950"/>
              <a:gd name="connsiteX2-145" fmla="*/ 59258 w 1839727"/>
              <a:gd name="connsiteY2-146" fmla="*/ 499234 h 2244950"/>
              <a:gd name="connsiteX3-147" fmla="*/ 1198690 w 1839727"/>
              <a:gd name="connsiteY3-148" fmla="*/ 34015 h 2244950"/>
              <a:gd name="connsiteX4-149" fmla="*/ 1812094 w 1839727"/>
              <a:gd name="connsiteY4-150" fmla="*/ 1104611 h 2244950"/>
              <a:gd name="connsiteX5-151" fmla="*/ 831095 w 1839727"/>
              <a:gd name="connsiteY5-152" fmla="*/ 1853862 h 2244950"/>
              <a:gd name="connsiteX6-153" fmla="*/ 1354 w 1839727"/>
              <a:gd name="connsiteY6-154" fmla="*/ 2244950 h 2244950"/>
              <a:gd name="connsiteX0-155" fmla="*/ 1354 w 1839727"/>
              <a:gd name="connsiteY0-156" fmla="*/ 2244950 h 2244950"/>
              <a:gd name="connsiteX1-157" fmla="*/ 419041 w 1839727"/>
              <a:gd name="connsiteY1-158" fmla="*/ 1659897 h 2244950"/>
              <a:gd name="connsiteX2-159" fmla="*/ 59258 w 1839727"/>
              <a:gd name="connsiteY2-160" fmla="*/ 499234 h 2244950"/>
              <a:gd name="connsiteX3-161" fmla="*/ 1198690 w 1839727"/>
              <a:gd name="connsiteY3-162" fmla="*/ 34015 h 2244950"/>
              <a:gd name="connsiteX4-163" fmla="*/ 1812094 w 1839727"/>
              <a:gd name="connsiteY4-164" fmla="*/ 1104611 h 2244950"/>
              <a:gd name="connsiteX5-165" fmla="*/ 953015 w 1839727"/>
              <a:gd name="connsiteY5-166" fmla="*/ 1890438 h 2244950"/>
              <a:gd name="connsiteX6-167" fmla="*/ 1354 w 1839727"/>
              <a:gd name="connsiteY6-168" fmla="*/ 2244950 h 2244950"/>
              <a:gd name="connsiteX0-169" fmla="*/ 1354 w 1839727"/>
              <a:gd name="connsiteY0-170" fmla="*/ 2244950 h 2244950"/>
              <a:gd name="connsiteX1-171" fmla="*/ 419041 w 1839727"/>
              <a:gd name="connsiteY1-172" fmla="*/ 1659897 h 2244950"/>
              <a:gd name="connsiteX2-173" fmla="*/ 59258 w 1839727"/>
              <a:gd name="connsiteY2-174" fmla="*/ 499234 h 2244950"/>
              <a:gd name="connsiteX3-175" fmla="*/ 1198690 w 1839727"/>
              <a:gd name="connsiteY3-176" fmla="*/ 34015 h 2244950"/>
              <a:gd name="connsiteX4-177" fmla="*/ 1812094 w 1839727"/>
              <a:gd name="connsiteY4-178" fmla="*/ 1104611 h 2244950"/>
              <a:gd name="connsiteX5-179" fmla="*/ 989591 w 1839727"/>
              <a:gd name="connsiteY5-180" fmla="*/ 1914822 h 2244950"/>
              <a:gd name="connsiteX6-181" fmla="*/ 1354 w 1839727"/>
              <a:gd name="connsiteY6-182" fmla="*/ 2244950 h 2244950"/>
              <a:gd name="connsiteX0-183" fmla="*/ 1354 w 1839727"/>
              <a:gd name="connsiteY0-184" fmla="*/ 2244950 h 2244950"/>
              <a:gd name="connsiteX1-185" fmla="*/ 419041 w 1839727"/>
              <a:gd name="connsiteY1-186" fmla="*/ 1659897 h 2244950"/>
              <a:gd name="connsiteX2-187" fmla="*/ 59258 w 1839727"/>
              <a:gd name="connsiteY2-188" fmla="*/ 499234 h 2244950"/>
              <a:gd name="connsiteX3-189" fmla="*/ 1198690 w 1839727"/>
              <a:gd name="connsiteY3-190" fmla="*/ 34015 h 2244950"/>
              <a:gd name="connsiteX4-191" fmla="*/ 1812094 w 1839727"/>
              <a:gd name="connsiteY4-192" fmla="*/ 1104611 h 2244950"/>
              <a:gd name="connsiteX5-193" fmla="*/ 989591 w 1839727"/>
              <a:gd name="connsiteY5-194" fmla="*/ 1914822 h 2244950"/>
              <a:gd name="connsiteX6-195" fmla="*/ 1354 w 1839727"/>
              <a:gd name="connsiteY6-196" fmla="*/ 2244950 h 2244950"/>
              <a:gd name="connsiteX0-197" fmla="*/ 1877 w 1840250"/>
              <a:gd name="connsiteY0-198" fmla="*/ 2244813 h 2244813"/>
              <a:gd name="connsiteX1-199" fmla="*/ 261068 w 1840250"/>
              <a:gd name="connsiteY1-200" fmla="*/ 1647568 h 2244813"/>
              <a:gd name="connsiteX2-201" fmla="*/ 59781 w 1840250"/>
              <a:gd name="connsiteY2-202" fmla="*/ 499097 h 2244813"/>
              <a:gd name="connsiteX3-203" fmla="*/ 1199213 w 1840250"/>
              <a:gd name="connsiteY3-204" fmla="*/ 33878 h 2244813"/>
              <a:gd name="connsiteX4-205" fmla="*/ 1812617 w 1840250"/>
              <a:gd name="connsiteY4-206" fmla="*/ 1104474 h 2244813"/>
              <a:gd name="connsiteX5-207" fmla="*/ 990114 w 1840250"/>
              <a:gd name="connsiteY5-208" fmla="*/ 1914685 h 2244813"/>
              <a:gd name="connsiteX6-209" fmla="*/ 1877 w 1840250"/>
              <a:gd name="connsiteY6-210" fmla="*/ 2244813 h 2244813"/>
              <a:gd name="connsiteX0-211" fmla="*/ 1594 w 1839967"/>
              <a:gd name="connsiteY0-212" fmla="*/ 2244408 h 2244408"/>
              <a:gd name="connsiteX1-213" fmla="*/ 333937 w 1839967"/>
              <a:gd name="connsiteY1-214" fmla="*/ 1610587 h 2244408"/>
              <a:gd name="connsiteX2-215" fmla="*/ 59498 w 1839967"/>
              <a:gd name="connsiteY2-216" fmla="*/ 498692 h 2244408"/>
              <a:gd name="connsiteX3-217" fmla="*/ 1198930 w 1839967"/>
              <a:gd name="connsiteY3-218" fmla="*/ 33473 h 2244408"/>
              <a:gd name="connsiteX4-219" fmla="*/ 1812334 w 1839967"/>
              <a:gd name="connsiteY4-220" fmla="*/ 1104069 h 2244408"/>
              <a:gd name="connsiteX5-221" fmla="*/ 989831 w 1839967"/>
              <a:gd name="connsiteY5-222" fmla="*/ 1914280 h 2244408"/>
              <a:gd name="connsiteX6-223" fmla="*/ 1594 w 1839967"/>
              <a:gd name="connsiteY6-224" fmla="*/ 2244408 h 2244408"/>
              <a:gd name="connsiteX0-225" fmla="*/ 1594 w 1839967"/>
              <a:gd name="connsiteY0-226" fmla="*/ 2248877 h 2248877"/>
              <a:gd name="connsiteX1-227" fmla="*/ 333937 w 1839967"/>
              <a:gd name="connsiteY1-228" fmla="*/ 1615056 h 2248877"/>
              <a:gd name="connsiteX2-229" fmla="*/ 59498 w 1839967"/>
              <a:gd name="connsiteY2-230" fmla="*/ 503161 h 2248877"/>
              <a:gd name="connsiteX3-231" fmla="*/ 1198930 w 1839967"/>
              <a:gd name="connsiteY3-232" fmla="*/ 37942 h 2248877"/>
              <a:gd name="connsiteX4-233" fmla="*/ 1812334 w 1839967"/>
              <a:gd name="connsiteY4-234" fmla="*/ 1108538 h 2248877"/>
              <a:gd name="connsiteX5-235" fmla="*/ 989831 w 1839967"/>
              <a:gd name="connsiteY5-236" fmla="*/ 1918749 h 2248877"/>
              <a:gd name="connsiteX6-237" fmla="*/ 1594 w 1839967"/>
              <a:gd name="connsiteY6-238" fmla="*/ 2248877 h 2248877"/>
              <a:gd name="connsiteX0-239" fmla="*/ 15912 w 1854285"/>
              <a:gd name="connsiteY0-240" fmla="*/ 2249953 h 2249953"/>
              <a:gd name="connsiteX1-241" fmla="*/ 348255 w 1854285"/>
              <a:gd name="connsiteY1-242" fmla="*/ 1616132 h 2249953"/>
              <a:gd name="connsiteX2-243" fmla="*/ 73816 w 1854285"/>
              <a:gd name="connsiteY2-244" fmla="*/ 504237 h 2249953"/>
              <a:gd name="connsiteX3-245" fmla="*/ 1213248 w 1854285"/>
              <a:gd name="connsiteY3-246" fmla="*/ 39018 h 2249953"/>
              <a:gd name="connsiteX4-247" fmla="*/ 1826652 w 1854285"/>
              <a:gd name="connsiteY4-248" fmla="*/ 1109614 h 2249953"/>
              <a:gd name="connsiteX5-249" fmla="*/ 1004149 w 1854285"/>
              <a:gd name="connsiteY5-250" fmla="*/ 1919825 h 2249953"/>
              <a:gd name="connsiteX6-251" fmla="*/ 15912 w 1854285"/>
              <a:gd name="connsiteY6-252" fmla="*/ 2249953 h 2249953"/>
              <a:gd name="connsiteX0-253" fmla="*/ 54236 w 1892609"/>
              <a:gd name="connsiteY0-254" fmla="*/ 2249953 h 2258715"/>
              <a:gd name="connsiteX1-255" fmla="*/ 386579 w 1892609"/>
              <a:gd name="connsiteY1-256" fmla="*/ 1616132 h 2258715"/>
              <a:gd name="connsiteX2-257" fmla="*/ 112140 w 1892609"/>
              <a:gd name="connsiteY2-258" fmla="*/ 504237 h 2258715"/>
              <a:gd name="connsiteX3-259" fmla="*/ 1251572 w 1892609"/>
              <a:gd name="connsiteY3-260" fmla="*/ 39018 h 2258715"/>
              <a:gd name="connsiteX4-261" fmla="*/ 1864976 w 1892609"/>
              <a:gd name="connsiteY4-262" fmla="*/ 1109614 h 2258715"/>
              <a:gd name="connsiteX5-263" fmla="*/ 54236 w 1892609"/>
              <a:gd name="connsiteY5-264" fmla="*/ 2249953 h 2258715"/>
              <a:gd name="connsiteX0-265" fmla="*/ 54236 w 1892609"/>
              <a:gd name="connsiteY0-266" fmla="*/ 2249953 h 2258715"/>
              <a:gd name="connsiteX1-267" fmla="*/ 386579 w 1892609"/>
              <a:gd name="connsiteY1-268" fmla="*/ 1616132 h 2258715"/>
              <a:gd name="connsiteX2-269" fmla="*/ 112140 w 1892609"/>
              <a:gd name="connsiteY2-270" fmla="*/ 504237 h 2258715"/>
              <a:gd name="connsiteX3-271" fmla="*/ 1251572 w 1892609"/>
              <a:gd name="connsiteY3-272" fmla="*/ 39018 h 2258715"/>
              <a:gd name="connsiteX4-273" fmla="*/ 1864976 w 1892609"/>
              <a:gd name="connsiteY4-274" fmla="*/ 1109614 h 2258715"/>
              <a:gd name="connsiteX5-275" fmla="*/ 54236 w 1892609"/>
              <a:gd name="connsiteY5-276" fmla="*/ 2249953 h 2258715"/>
              <a:gd name="connsiteX0-277" fmla="*/ 52699 w 1891072"/>
              <a:gd name="connsiteY0-278" fmla="*/ 2247434 h 2262382"/>
              <a:gd name="connsiteX1-279" fmla="*/ 409426 w 1891072"/>
              <a:gd name="connsiteY1-280" fmla="*/ 1869645 h 2262382"/>
              <a:gd name="connsiteX2-281" fmla="*/ 110603 w 1891072"/>
              <a:gd name="connsiteY2-282" fmla="*/ 501718 h 2262382"/>
              <a:gd name="connsiteX3-283" fmla="*/ 1250035 w 1891072"/>
              <a:gd name="connsiteY3-284" fmla="*/ 36499 h 2262382"/>
              <a:gd name="connsiteX4-285" fmla="*/ 1863439 w 1891072"/>
              <a:gd name="connsiteY4-286" fmla="*/ 1107095 h 2262382"/>
              <a:gd name="connsiteX5-287" fmla="*/ 52699 w 1891072"/>
              <a:gd name="connsiteY5-288" fmla="*/ 2247434 h 2262382"/>
              <a:gd name="connsiteX0-289" fmla="*/ 57273 w 1895646"/>
              <a:gd name="connsiteY0-290" fmla="*/ 2247434 h 2262382"/>
              <a:gd name="connsiteX1-291" fmla="*/ 414000 w 1895646"/>
              <a:gd name="connsiteY1-292" fmla="*/ 1869645 h 2262382"/>
              <a:gd name="connsiteX2-293" fmla="*/ 115177 w 1895646"/>
              <a:gd name="connsiteY2-294" fmla="*/ 501718 h 2262382"/>
              <a:gd name="connsiteX3-295" fmla="*/ 1254609 w 1895646"/>
              <a:gd name="connsiteY3-296" fmla="*/ 36499 h 2262382"/>
              <a:gd name="connsiteX4-297" fmla="*/ 1868013 w 1895646"/>
              <a:gd name="connsiteY4-298" fmla="*/ 1107095 h 2262382"/>
              <a:gd name="connsiteX5-299" fmla="*/ 57273 w 1895646"/>
              <a:gd name="connsiteY5-300" fmla="*/ 2247434 h 2262382"/>
              <a:gd name="connsiteX0-301" fmla="*/ 62638 w 1901011"/>
              <a:gd name="connsiteY0-302" fmla="*/ 2247434 h 2264531"/>
              <a:gd name="connsiteX1-303" fmla="*/ 419365 w 1901011"/>
              <a:gd name="connsiteY1-304" fmla="*/ 1869645 h 2264531"/>
              <a:gd name="connsiteX2-305" fmla="*/ 120542 w 1901011"/>
              <a:gd name="connsiteY2-306" fmla="*/ 501718 h 2264531"/>
              <a:gd name="connsiteX3-307" fmla="*/ 1259974 w 1901011"/>
              <a:gd name="connsiteY3-308" fmla="*/ 36499 h 2264531"/>
              <a:gd name="connsiteX4-309" fmla="*/ 1873378 w 1901011"/>
              <a:gd name="connsiteY4-310" fmla="*/ 1107095 h 2264531"/>
              <a:gd name="connsiteX5-311" fmla="*/ 62638 w 1901011"/>
              <a:gd name="connsiteY5-312" fmla="*/ 2247434 h 2264531"/>
              <a:gd name="connsiteX0-313" fmla="*/ 62638 w 1901011"/>
              <a:gd name="connsiteY0-314" fmla="*/ 2248136 h 2265233"/>
              <a:gd name="connsiteX1-315" fmla="*/ 419365 w 1901011"/>
              <a:gd name="connsiteY1-316" fmla="*/ 1870347 h 2265233"/>
              <a:gd name="connsiteX2-317" fmla="*/ 120542 w 1901011"/>
              <a:gd name="connsiteY2-318" fmla="*/ 502420 h 2265233"/>
              <a:gd name="connsiteX3-319" fmla="*/ 1259974 w 1901011"/>
              <a:gd name="connsiteY3-320" fmla="*/ 37201 h 2265233"/>
              <a:gd name="connsiteX4-321" fmla="*/ 1873378 w 1901011"/>
              <a:gd name="connsiteY4-322" fmla="*/ 1107797 h 2265233"/>
              <a:gd name="connsiteX5-323" fmla="*/ 62638 w 1901011"/>
              <a:gd name="connsiteY5-324" fmla="*/ 2248136 h 2265233"/>
              <a:gd name="connsiteX0-325" fmla="*/ 81540 w 1919913"/>
              <a:gd name="connsiteY0-326" fmla="*/ 2250068 h 2289000"/>
              <a:gd name="connsiteX1-327" fmla="*/ 267579 w 1919913"/>
              <a:gd name="connsiteY1-328" fmla="*/ 2067351 h 2289000"/>
              <a:gd name="connsiteX2-329" fmla="*/ 139444 w 1919913"/>
              <a:gd name="connsiteY2-330" fmla="*/ 504352 h 2289000"/>
              <a:gd name="connsiteX3-331" fmla="*/ 1278876 w 1919913"/>
              <a:gd name="connsiteY3-332" fmla="*/ 39133 h 2289000"/>
              <a:gd name="connsiteX4-333" fmla="*/ 1892280 w 1919913"/>
              <a:gd name="connsiteY4-334" fmla="*/ 1109729 h 2289000"/>
              <a:gd name="connsiteX5-335" fmla="*/ 81540 w 1919913"/>
              <a:gd name="connsiteY5-336" fmla="*/ 2250068 h 2289000"/>
              <a:gd name="connsiteX0-337" fmla="*/ 78183 w 1916556"/>
              <a:gd name="connsiteY0-338" fmla="*/ 2248386 h 2270343"/>
              <a:gd name="connsiteX1-339" fmla="*/ 288606 w 1916556"/>
              <a:gd name="connsiteY1-340" fmla="*/ 1943749 h 2270343"/>
              <a:gd name="connsiteX2-341" fmla="*/ 136087 w 1916556"/>
              <a:gd name="connsiteY2-342" fmla="*/ 502670 h 2270343"/>
              <a:gd name="connsiteX3-343" fmla="*/ 1275519 w 1916556"/>
              <a:gd name="connsiteY3-344" fmla="*/ 37451 h 2270343"/>
              <a:gd name="connsiteX4-345" fmla="*/ 1888923 w 1916556"/>
              <a:gd name="connsiteY4-346" fmla="*/ 1108047 h 2270343"/>
              <a:gd name="connsiteX5-347" fmla="*/ 78183 w 1916556"/>
              <a:gd name="connsiteY5-348" fmla="*/ 2248386 h 2270343"/>
              <a:gd name="connsiteX0-349" fmla="*/ 78183 w 1916556"/>
              <a:gd name="connsiteY0-350" fmla="*/ 2260654 h 2282611"/>
              <a:gd name="connsiteX1-351" fmla="*/ 288606 w 1916556"/>
              <a:gd name="connsiteY1-352" fmla="*/ 1956017 h 2282611"/>
              <a:gd name="connsiteX2-353" fmla="*/ 136087 w 1916556"/>
              <a:gd name="connsiteY2-354" fmla="*/ 514938 h 2282611"/>
              <a:gd name="connsiteX3-355" fmla="*/ 1275519 w 1916556"/>
              <a:gd name="connsiteY3-356" fmla="*/ 49719 h 2282611"/>
              <a:gd name="connsiteX4-357" fmla="*/ 1888923 w 1916556"/>
              <a:gd name="connsiteY4-358" fmla="*/ 1120315 h 2282611"/>
              <a:gd name="connsiteX5-359" fmla="*/ 78183 w 1916556"/>
              <a:gd name="connsiteY5-360" fmla="*/ 2260654 h 2282611"/>
              <a:gd name="connsiteX0-361" fmla="*/ 78183 w 1916556"/>
              <a:gd name="connsiteY0-362" fmla="*/ 2258363 h 2280320"/>
              <a:gd name="connsiteX1-363" fmla="*/ 288606 w 1916556"/>
              <a:gd name="connsiteY1-364" fmla="*/ 1953726 h 2280320"/>
              <a:gd name="connsiteX2-365" fmla="*/ 136087 w 1916556"/>
              <a:gd name="connsiteY2-366" fmla="*/ 512647 h 2280320"/>
              <a:gd name="connsiteX3-367" fmla="*/ 1275519 w 1916556"/>
              <a:gd name="connsiteY3-368" fmla="*/ 47428 h 2280320"/>
              <a:gd name="connsiteX4-369" fmla="*/ 1888923 w 1916556"/>
              <a:gd name="connsiteY4-370" fmla="*/ 1118024 h 2280320"/>
              <a:gd name="connsiteX5-371" fmla="*/ 78183 w 1916556"/>
              <a:gd name="connsiteY5-372" fmla="*/ 2258363 h 2280320"/>
              <a:gd name="connsiteX0-373" fmla="*/ 78183 w 1916556"/>
              <a:gd name="connsiteY0-374" fmla="*/ 2258363 h 2280320"/>
              <a:gd name="connsiteX1-375" fmla="*/ 288606 w 1916556"/>
              <a:gd name="connsiteY1-376" fmla="*/ 1953726 h 2280320"/>
              <a:gd name="connsiteX2-377" fmla="*/ 136087 w 1916556"/>
              <a:gd name="connsiteY2-378" fmla="*/ 512647 h 2280320"/>
              <a:gd name="connsiteX3-379" fmla="*/ 1275519 w 1916556"/>
              <a:gd name="connsiteY3-380" fmla="*/ 47428 h 2280320"/>
              <a:gd name="connsiteX4-381" fmla="*/ 1888923 w 1916556"/>
              <a:gd name="connsiteY4-382" fmla="*/ 1118024 h 2280320"/>
              <a:gd name="connsiteX5-383" fmla="*/ 78183 w 1916556"/>
              <a:gd name="connsiteY5-384" fmla="*/ 2258363 h 2280320"/>
              <a:gd name="connsiteX0-385" fmla="*/ 78183 w 1916556"/>
              <a:gd name="connsiteY0-386" fmla="*/ 2258363 h 2280320"/>
              <a:gd name="connsiteX1-387" fmla="*/ 288606 w 1916556"/>
              <a:gd name="connsiteY1-388" fmla="*/ 1953726 h 2280320"/>
              <a:gd name="connsiteX2-389" fmla="*/ 136087 w 1916556"/>
              <a:gd name="connsiteY2-390" fmla="*/ 512647 h 2280320"/>
              <a:gd name="connsiteX3-391" fmla="*/ 1275519 w 1916556"/>
              <a:gd name="connsiteY3-392" fmla="*/ 47428 h 2280320"/>
              <a:gd name="connsiteX4-393" fmla="*/ 1888923 w 1916556"/>
              <a:gd name="connsiteY4-394" fmla="*/ 1118024 h 2280320"/>
              <a:gd name="connsiteX5-395" fmla="*/ 78183 w 1916556"/>
              <a:gd name="connsiteY5-396" fmla="*/ 2258363 h 2280320"/>
              <a:gd name="connsiteX0-397" fmla="*/ 87139 w 1925512"/>
              <a:gd name="connsiteY0-398" fmla="*/ 2248386 h 2270343"/>
              <a:gd name="connsiteX1-399" fmla="*/ 236602 w 1925512"/>
              <a:gd name="connsiteY1-400" fmla="*/ 1943749 h 2270343"/>
              <a:gd name="connsiteX2-401" fmla="*/ 145043 w 1925512"/>
              <a:gd name="connsiteY2-402" fmla="*/ 502670 h 2270343"/>
              <a:gd name="connsiteX3-403" fmla="*/ 1284475 w 1925512"/>
              <a:gd name="connsiteY3-404" fmla="*/ 37451 h 2270343"/>
              <a:gd name="connsiteX4-405" fmla="*/ 1897879 w 1925512"/>
              <a:gd name="connsiteY4-406" fmla="*/ 1108047 h 2270343"/>
              <a:gd name="connsiteX5-407" fmla="*/ 87139 w 1925512"/>
              <a:gd name="connsiteY5-408" fmla="*/ 2248386 h 2270343"/>
              <a:gd name="connsiteX0-409" fmla="*/ 87139 w 1925512"/>
              <a:gd name="connsiteY0-410" fmla="*/ 2247961 h 2269918"/>
              <a:gd name="connsiteX1-411" fmla="*/ 236602 w 1925512"/>
              <a:gd name="connsiteY1-412" fmla="*/ 1943324 h 2269918"/>
              <a:gd name="connsiteX2-413" fmla="*/ 145043 w 1925512"/>
              <a:gd name="connsiteY2-414" fmla="*/ 502245 h 2269918"/>
              <a:gd name="connsiteX3-415" fmla="*/ 1284475 w 1925512"/>
              <a:gd name="connsiteY3-416" fmla="*/ 37026 h 2269918"/>
              <a:gd name="connsiteX4-417" fmla="*/ 1897879 w 1925512"/>
              <a:gd name="connsiteY4-418" fmla="*/ 1107622 h 2269918"/>
              <a:gd name="connsiteX5-419" fmla="*/ 87139 w 1925512"/>
              <a:gd name="connsiteY5-420" fmla="*/ 2247961 h 2269918"/>
            </a:gdLst>
            <a:ahLst/>
            <a:cxnLst>
              <a:cxn ang="0">
                <a:pos x="connsiteX0-409" y="connsiteY0-410"/>
              </a:cxn>
              <a:cxn ang="0">
                <a:pos x="connsiteX1-411" y="connsiteY1-412"/>
              </a:cxn>
              <a:cxn ang="0">
                <a:pos x="connsiteX2-413" y="connsiteY2-414"/>
              </a:cxn>
              <a:cxn ang="0">
                <a:pos x="connsiteX3-415" y="connsiteY3-416"/>
              </a:cxn>
              <a:cxn ang="0">
                <a:pos x="connsiteX4-417" y="connsiteY4-418"/>
              </a:cxn>
              <a:cxn ang="0">
                <a:pos x="connsiteX5-419" y="connsiteY5-420"/>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solidFill>
            <a:srgbClr val="C00000"/>
          </a:soli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ts val="0"/>
              </a:spcBef>
              <a:spcAft>
                <a:spcPts val="0"/>
              </a:spcAft>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9" name="椭圆形标注 2"/>
          <p:cNvSpPr/>
          <p:nvPr/>
        </p:nvSpPr>
        <p:spPr>
          <a:xfrm rot="2336203">
            <a:off x="7043738" y="1112838"/>
            <a:ext cx="1312862" cy="1546225"/>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1" fmla="*/ 546222 w 1872531"/>
              <a:gd name="connsiteY0-2" fmla="*/ 2025373 h 2025373"/>
              <a:gd name="connsiteX1-3" fmla="*/ 476229 w 1872531"/>
              <a:gd name="connsiteY1-4" fmla="*/ 1684160 h 2025373"/>
              <a:gd name="connsiteX2-5" fmla="*/ 92062 w 1872531"/>
              <a:gd name="connsiteY2-6" fmla="*/ 511305 h 2025373"/>
              <a:gd name="connsiteX3-7" fmla="*/ 1231494 w 1872531"/>
              <a:gd name="connsiteY3-8" fmla="*/ 46086 h 2025373"/>
              <a:gd name="connsiteX4-9" fmla="*/ 1844898 w 1872531"/>
              <a:gd name="connsiteY4-10" fmla="*/ 1116682 h 2025373"/>
              <a:gd name="connsiteX5-11" fmla="*/ 815131 w 1872531"/>
              <a:gd name="connsiteY5-12" fmla="*/ 1792781 h 2025373"/>
              <a:gd name="connsiteX6-13" fmla="*/ 546222 w 1872531"/>
              <a:gd name="connsiteY6-14" fmla="*/ 2025373 h 2025373"/>
              <a:gd name="connsiteX0-15" fmla="*/ 517221 w 1831338"/>
              <a:gd name="connsiteY0-16" fmla="*/ 2220445 h 2220445"/>
              <a:gd name="connsiteX1-17" fmla="*/ 435036 w 1831338"/>
              <a:gd name="connsiteY1-18" fmla="*/ 1684160 h 2220445"/>
              <a:gd name="connsiteX2-19" fmla="*/ 50869 w 1831338"/>
              <a:gd name="connsiteY2-20" fmla="*/ 511305 h 2220445"/>
              <a:gd name="connsiteX3-21" fmla="*/ 1190301 w 1831338"/>
              <a:gd name="connsiteY3-22" fmla="*/ 46086 h 2220445"/>
              <a:gd name="connsiteX4-23" fmla="*/ 1803705 w 1831338"/>
              <a:gd name="connsiteY4-24" fmla="*/ 1116682 h 2220445"/>
              <a:gd name="connsiteX5-25" fmla="*/ 773938 w 1831338"/>
              <a:gd name="connsiteY5-26" fmla="*/ 1792781 h 2220445"/>
              <a:gd name="connsiteX6-27" fmla="*/ 517221 w 1831338"/>
              <a:gd name="connsiteY6-28" fmla="*/ 2220445 h 2220445"/>
              <a:gd name="connsiteX0-29" fmla="*/ 517221 w 1831338"/>
              <a:gd name="connsiteY0-30" fmla="*/ 2220445 h 2220445"/>
              <a:gd name="connsiteX1-31" fmla="*/ 435036 w 1831338"/>
              <a:gd name="connsiteY1-32" fmla="*/ 1684160 h 2220445"/>
              <a:gd name="connsiteX2-33" fmla="*/ 50869 w 1831338"/>
              <a:gd name="connsiteY2-34" fmla="*/ 511305 h 2220445"/>
              <a:gd name="connsiteX3-35" fmla="*/ 1190301 w 1831338"/>
              <a:gd name="connsiteY3-36" fmla="*/ 46086 h 2220445"/>
              <a:gd name="connsiteX4-37" fmla="*/ 1803705 w 1831338"/>
              <a:gd name="connsiteY4-38" fmla="*/ 1116682 h 2220445"/>
              <a:gd name="connsiteX5-39" fmla="*/ 773938 w 1831338"/>
              <a:gd name="connsiteY5-40" fmla="*/ 1792781 h 2220445"/>
              <a:gd name="connsiteX6-41" fmla="*/ 517221 w 1831338"/>
              <a:gd name="connsiteY6-42" fmla="*/ 2220445 h 2220445"/>
              <a:gd name="connsiteX0-43" fmla="*/ 517221 w 1831338"/>
              <a:gd name="connsiteY0-44" fmla="*/ 2220445 h 2220445"/>
              <a:gd name="connsiteX1-45" fmla="*/ 435036 w 1831338"/>
              <a:gd name="connsiteY1-46" fmla="*/ 1684160 h 2220445"/>
              <a:gd name="connsiteX2-47" fmla="*/ 50869 w 1831338"/>
              <a:gd name="connsiteY2-48" fmla="*/ 511305 h 2220445"/>
              <a:gd name="connsiteX3-49" fmla="*/ 1190301 w 1831338"/>
              <a:gd name="connsiteY3-50" fmla="*/ 46086 h 2220445"/>
              <a:gd name="connsiteX4-51" fmla="*/ 1803705 w 1831338"/>
              <a:gd name="connsiteY4-52" fmla="*/ 1116682 h 2220445"/>
              <a:gd name="connsiteX5-53" fmla="*/ 773938 w 1831338"/>
              <a:gd name="connsiteY5-54" fmla="*/ 1792781 h 2220445"/>
              <a:gd name="connsiteX6-55" fmla="*/ 517221 w 1831338"/>
              <a:gd name="connsiteY6-56" fmla="*/ 2220445 h 2220445"/>
              <a:gd name="connsiteX0-57" fmla="*/ 282980 w 1828745"/>
              <a:gd name="connsiteY0-58" fmla="*/ 2159485 h 2159485"/>
              <a:gd name="connsiteX1-59" fmla="*/ 432443 w 1828745"/>
              <a:gd name="connsiteY1-60" fmla="*/ 1684160 h 2159485"/>
              <a:gd name="connsiteX2-61" fmla="*/ 48276 w 1828745"/>
              <a:gd name="connsiteY2-62" fmla="*/ 511305 h 2159485"/>
              <a:gd name="connsiteX3-63" fmla="*/ 1187708 w 1828745"/>
              <a:gd name="connsiteY3-64" fmla="*/ 46086 h 2159485"/>
              <a:gd name="connsiteX4-65" fmla="*/ 1801112 w 1828745"/>
              <a:gd name="connsiteY4-66" fmla="*/ 1116682 h 2159485"/>
              <a:gd name="connsiteX5-67" fmla="*/ 771345 w 1828745"/>
              <a:gd name="connsiteY5-68" fmla="*/ 1792781 h 2159485"/>
              <a:gd name="connsiteX6-69" fmla="*/ 282980 w 1828745"/>
              <a:gd name="connsiteY6-70" fmla="*/ 2159485 h 2159485"/>
              <a:gd name="connsiteX0-71" fmla="*/ 282980 w 1828745"/>
              <a:gd name="connsiteY0-72" fmla="*/ 2159485 h 2159485"/>
              <a:gd name="connsiteX1-73" fmla="*/ 432443 w 1828745"/>
              <a:gd name="connsiteY1-74" fmla="*/ 1684160 h 2159485"/>
              <a:gd name="connsiteX2-75" fmla="*/ 48276 w 1828745"/>
              <a:gd name="connsiteY2-76" fmla="*/ 511305 h 2159485"/>
              <a:gd name="connsiteX3-77" fmla="*/ 1187708 w 1828745"/>
              <a:gd name="connsiteY3-78" fmla="*/ 46086 h 2159485"/>
              <a:gd name="connsiteX4-79" fmla="*/ 1801112 w 1828745"/>
              <a:gd name="connsiteY4-80" fmla="*/ 1116682 h 2159485"/>
              <a:gd name="connsiteX5-81" fmla="*/ 771345 w 1828745"/>
              <a:gd name="connsiteY5-82" fmla="*/ 1792781 h 2159485"/>
              <a:gd name="connsiteX6-83" fmla="*/ 282980 w 1828745"/>
              <a:gd name="connsiteY6-84" fmla="*/ 2159485 h 2159485"/>
              <a:gd name="connsiteX0-85" fmla="*/ 282980 w 1828745"/>
              <a:gd name="connsiteY0-86" fmla="*/ 2159485 h 2159485"/>
              <a:gd name="connsiteX1-87" fmla="*/ 432443 w 1828745"/>
              <a:gd name="connsiteY1-88" fmla="*/ 1684160 h 2159485"/>
              <a:gd name="connsiteX2-89" fmla="*/ 48276 w 1828745"/>
              <a:gd name="connsiteY2-90" fmla="*/ 511305 h 2159485"/>
              <a:gd name="connsiteX3-91" fmla="*/ 1187708 w 1828745"/>
              <a:gd name="connsiteY3-92" fmla="*/ 46086 h 2159485"/>
              <a:gd name="connsiteX4-93" fmla="*/ 1801112 w 1828745"/>
              <a:gd name="connsiteY4-94" fmla="*/ 1116682 h 2159485"/>
              <a:gd name="connsiteX5-95" fmla="*/ 820113 w 1828745"/>
              <a:gd name="connsiteY5-96" fmla="*/ 1865933 h 2159485"/>
              <a:gd name="connsiteX6-97" fmla="*/ 282980 w 1828745"/>
              <a:gd name="connsiteY6-98" fmla="*/ 2159485 h 2159485"/>
              <a:gd name="connsiteX0-99" fmla="*/ 1589 w 1839962"/>
              <a:gd name="connsiteY0-100" fmla="*/ 2257021 h 2257021"/>
              <a:gd name="connsiteX1-101" fmla="*/ 443660 w 1839962"/>
              <a:gd name="connsiteY1-102" fmla="*/ 1684160 h 2257021"/>
              <a:gd name="connsiteX2-103" fmla="*/ 59493 w 1839962"/>
              <a:gd name="connsiteY2-104" fmla="*/ 511305 h 2257021"/>
              <a:gd name="connsiteX3-105" fmla="*/ 1198925 w 1839962"/>
              <a:gd name="connsiteY3-106" fmla="*/ 46086 h 2257021"/>
              <a:gd name="connsiteX4-107" fmla="*/ 1812329 w 1839962"/>
              <a:gd name="connsiteY4-108" fmla="*/ 1116682 h 2257021"/>
              <a:gd name="connsiteX5-109" fmla="*/ 831330 w 1839962"/>
              <a:gd name="connsiteY5-110" fmla="*/ 1865933 h 2257021"/>
              <a:gd name="connsiteX6-111" fmla="*/ 1589 w 1839962"/>
              <a:gd name="connsiteY6-112" fmla="*/ 2257021 h 2257021"/>
              <a:gd name="connsiteX0-113" fmla="*/ 1673 w 1840046"/>
              <a:gd name="connsiteY0-114" fmla="*/ 2244950 h 2244950"/>
              <a:gd name="connsiteX1-115" fmla="*/ 419360 w 1840046"/>
              <a:gd name="connsiteY1-116" fmla="*/ 1659897 h 2244950"/>
              <a:gd name="connsiteX2-117" fmla="*/ 59577 w 1840046"/>
              <a:gd name="connsiteY2-118" fmla="*/ 499234 h 2244950"/>
              <a:gd name="connsiteX3-119" fmla="*/ 1199009 w 1840046"/>
              <a:gd name="connsiteY3-120" fmla="*/ 34015 h 2244950"/>
              <a:gd name="connsiteX4-121" fmla="*/ 1812413 w 1840046"/>
              <a:gd name="connsiteY4-122" fmla="*/ 1104611 h 2244950"/>
              <a:gd name="connsiteX5-123" fmla="*/ 831414 w 1840046"/>
              <a:gd name="connsiteY5-124" fmla="*/ 1853862 h 2244950"/>
              <a:gd name="connsiteX6-125" fmla="*/ 1673 w 1840046"/>
              <a:gd name="connsiteY6-126" fmla="*/ 2244950 h 2244950"/>
              <a:gd name="connsiteX0-127" fmla="*/ 1012 w 1839385"/>
              <a:gd name="connsiteY0-128" fmla="*/ 2244950 h 2244950"/>
              <a:gd name="connsiteX1-129" fmla="*/ 418699 w 1839385"/>
              <a:gd name="connsiteY1-130" fmla="*/ 1659897 h 2244950"/>
              <a:gd name="connsiteX2-131" fmla="*/ 58916 w 1839385"/>
              <a:gd name="connsiteY2-132" fmla="*/ 499234 h 2244950"/>
              <a:gd name="connsiteX3-133" fmla="*/ 1198348 w 1839385"/>
              <a:gd name="connsiteY3-134" fmla="*/ 34015 h 2244950"/>
              <a:gd name="connsiteX4-135" fmla="*/ 1811752 w 1839385"/>
              <a:gd name="connsiteY4-136" fmla="*/ 1104611 h 2244950"/>
              <a:gd name="connsiteX5-137" fmla="*/ 830753 w 1839385"/>
              <a:gd name="connsiteY5-138" fmla="*/ 1853862 h 2244950"/>
              <a:gd name="connsiteX6-139" fmla="*/ 1012 w 1839385"/>
              <a:gd name="connsiteY6-140" fmla="*/ 2244950 h 2244950"/>
              <a:gd name="connsiteX0-141" fmla="*/ 1354 w 1839727"/>
              <a:gd name="connsiteY0-142" fmla="*/ 2244950 h 2244950"/>
              <a:gd name="connsiteX1-143" fmla="*/ 419041 w 1839727"/>
              <a:gd name="connsiteY1-144" fmla="*/ 1659897 h 2244950"/>
              <a:gd name="connsiteX2-145" fmla="*/ 59258 w 1839727"/>
              <a:gd name="connsiteY2-146" fmla="*/ 499234 h 2244950"/>
              <a:gd name="connsiteX3-147" fmla="*/ 1198690 w 1839727"/>
              <a:gd name="connsiteY3-148" fmla="*/ 34015 h 2244950"/>
              <a:gd name="connsiteX4-149" fmla="*/ 1812094 w 1839727"/>
              <a:gd name="connsiteY4-150" fmla="*/ 1104611 h 2244950"/>
              <a:gd name="connsiteX5-151" fmla="*/ 831095 w 1839727"/>
              <a:gd name="connsiteY5-152" fmla="*/ 1853862 h 2244950"/>
              <a:gd name="connsiteX6-153" fmla="*/ 1354 w 1839727"/>
              <a:gd name="connsiteY6-154" fmla="*/ 2244950 h 2244950"/>
              <a:gd name="connsiteX0-155" fmla="*/ 1354 w 1839727"/>
              <a:gd name="connsiteY0-156" fmla="*/ 2244950 h 2244950"/>
              <a:gd name="connsiteX1-157" fmla="*/ 419041 w 1839727"/>
              <a:gd name="connsiteY1-158" fmla="*/ 1659897 h 2244950"/>
              <a:gd name="connsiteX2-159" fmla="*/ 59258 w 1839727"/>
              <a:gd name="connsiteY2-160" fmla="*/ 499234 h 2244950"/>
              <a:gd name="connsiteX3-161" fmla="*/ 1198690 w 1839727"/>
              <a:gd name="connsiteY3-162" fmla="*/ 34015 h 2244950"/>
              <a:gd name="connsiteX4-163" fmla="*/ 1812094 w 1839727"/>
              <a:gd name="connsiteY4-164" fmla="*/ 1104611 h 2244950"/>
              <a:gd name="connsiteX5-165" fmla="*/ 953015 w 1839727"/>
              <a:gd name="connsiteY5-166" fmla="*/ 1890438 h 2244950"/>
              <a:gd name="connsiteX6-167" fmla="*/ 1354 w 1839727"/>
              <a:gd name="connsiteY6-168" fmla="*/ 2244950 h 2244950"/>
              <a:gd name="connsiteX0-169" fmla="*/ 1354 w 1839727"/>
              <a:gd name="connsiteY0-170" fmla="*/ 2244950 h 2244950"/>
              <a:gd name="connsiteX1-171" fmla="*/ 419041 w 1839727"/>
              <a:gd name="connsiteY1-172" fmla="*/ 1659897 h 2244950"/>
              <a:gd name="connsiteX2-173" fmla="*/ 59258 w 1839727"/>
              <a:gd name="connsiteY2-174" fmla="*/ 499234 h 2244950"/>
              <a:gd name="connsiteX3-175" fmla="*/ 1198690 w 1839727"/>
              <a:gd name="connsiteY3-176" fmla="*/ 34015 h 2244950"/>
              <a:gd name="connsiteX4-177" fmla="*/ 1812094 w 1839727"/>
              <a:gd name="connsiteY4-178" fmla="*/ 1104611 h 2244950"/>
              <a:gd name="connsiteX5-179" fmla="*/ 989591 w 1839727"/>
              <a:gd name="connsiteY5-180" fmla="*/ 1914822 h 2244950"/>
              <a:gd name="connsiteX6-181" fmla="*/ 1354 w 1839727"/>
              <a:gd name="connsiteY6-182" fmla="*/ 2244950 h 2244950"/>
              <a:gd name="connsiteX0-183" fmla="*/ 1354 w 1839727"/>
              <a:gd name="connsiteY0-184" fmla="*/ 2244950 h 2244950"/>
              <a:gd name="connsiteX1-185" fmla="*/ 419041 w 1839727"/>
              <a:gd name="connsiteY1-186" fmla="*/ 1659897 h 2244950"/>
              <a:gd name="connsiteX2-187" fmla="*/ 59258 w 1839727"/>
              <a:gd name="connsiteY2-188" fmla="*/ 499234 h 2244950"/>
              <a:gd name="connsiteX3-189" fmla="*/ 1198690 w 1839727"/>
              <a:gd name="connsiteY3-190" fmla="*/ 34015 h 2244950"/>
              <a:gd name="connsiteX4-191" fmla="*/ 1812094 w 1839727"/>
              <a:gd name="connsiteY4-192" fmla="*/ 1104611 h 2244950"/>
              <a:gd name="connsiteX5-193" fmla="*/ 989591 w 1839727"/>
              <a:gd name="connsiteY5-194" fmla="*/ 1914822 h 2244950"/>
              <a:gd name="connsiteX6-195" fmla="*/ 1354 w 1839727"/>
              <a:gd name="connsiteY6-196" fmla="*/ 2244950 h 2244950"/>
              <a:gd name="connsiteX0-197" fmla="*/ 1877 w 1840250"/>
              <a:gd name="connsiteY0-198" fmla="*/ 2244813 h 2244813"/>
              <a:gd name="connsiteX1-199" fmla="*/ 261068 w 1840250"/>
              <a:gd name="connsiteY1-200" fmla="*/ 1647568 h 2244813"/>
              <a:gd name="connsiteX2-201" fmla="*/ 59781 w 1840250"/>
              <a:gd name="connsiteY2-202" fmla="*/ 499097 h 2244813"/>
              <a:gd name="connsiteX3-203" fmla="*/ 1199213 w 1840250"/>
              <a:gd name="connsiteY3-204" fmla="*/ 33878 h 2244813"/>
              <a:gd name="connsiteX4-205" fmla="*/ 1812617 w 1840250"/>
              <a:gd name="connsiteY4-206" fmla="*/ 1104474 h 2244813"/>
              <a:gd name="connsiteX5-207" fmla="*/ 990114 w 1840250"/>
              <a:gd name="connsiteY5-208" fmla="*/ 1914685 h 2244813"/>
              <a:gd name="connsiteX6-209" fmla="*/ 1877 w 1840250"/>
              <a:gd name="connsiteY6-210" fmla="*/ 2244813 h 2244813"/>
              <a:gd name="connsiteX0-211" fmla="*/ 1594 w 1839967"/>
              <a:gd name="connsiteY0-212" fmla="*/ 2244408 h 2244408"/>
              <a:gd name="connsiteX1-213" fmla="*/ 333937 w 1839967"/>
              <a:gd name="connsiteY1-214" fmla="*/ 1610587 h 2244408"/>
              <a:gd name="connsiteX2-215" fmla="*/ 59498 w 1839967"/>
              <a:gd name="connsiteY2-216" fmla="*/ 498692 h 2244408"/>
              <a:gd name="connsiteX3-217" fmla="*/ 1198930 w 1839967"/>
              <a:gd name="connsiteY3-218" fmla="*/ 33473 h 2244408"/>
              <a:gd name="connsiteX4-219" fmla="*/ 1812334 w 1839967"/>
              <a:gd name="connsiteY4-220" fmla="*/ 1104069 h 2244408"/>
              <a:gd name="connsiteX5-221" fmla="*/ 989831 w 1839967"/>
              <a:gd name="connsiteY5-222" fmla="*/ 1914280 h 2244408"/>
              <a:gd name="connsiteX6-223" fmla="*/ 1594 w 1839967"/>
              <a:gd name="connsiteY6-224" fmla="*/ 2244408 h 2244408"/>
              <a:gd name="connsiteX0-225" fmla="*/ 1594 w 1839967"/>
              <a:gd name="connsiteY0-226" fmla="*/ 2248877 h 2248877"/>
              <a:gd name="connsiteX1-227" fmla="*/ 333937 w 1839967"/>
              <a:gd name="connsiteY1-228" fmla="*/ 1615056 h 2248877"/>
              <a:gd name="connsiteX2-229" fmla="*/ 59498 w 1839967"/>
              <a:gd name="connsiteY2-230" fmla="*/ 503161 h 2248877"/>
              <a:gd name="connsiteX3-231" fmla="*/ 1198930 w 1839967"/>
              <a:gd name="connsiteY3-232" fmla="*/ 37942 h 2248877"/>
              <a:gd name="connsiteX4-233" fmla="*/ 1812334 w 1839967"/>
              <a:gd name="connsiteY4-234" fmla="*/ 1108538 h 2248877"/>
              <a:gd name="connsiteX5-235" fmla="*/ 989831 w 1839967"/>
              <a:gd name="connsiteY5-236" fmla="*/ 1918749 h 2248877"/>
              <a:gd name="connsiteX6-237" fmla="*/ 1594 w 1839967"/>
              <a:gd name="connsiteY6-238" fmla="*/ 2248877 h 2248877"/>
              <a:gd name="connsiteX0-239" fmla="*/ 15912 w 1854285"/>
              <a:gd name="connsiteY0-240" fmla="*/ 2249953 h 2249953"/>
              <a:gd name="connsiteX1-241" fmla="*/ 348255 w 1854285"/>
              <a:gd name="connsiteY1-242" fmla="*/ 1616132 h 2249953"/>
              <a:gd name="connsiteX2-243" fmla="*/ 73816 w 1854285"/>
              <a:gd name="connsiteY2-244" fmla="*/ 504237 h 2249953"/>
              <a:gd name="connsiteX3-245" fmla="*/ 1213248 w 1854285"/>
              <a:gd name="connsiteY3-246" fmla="*/ 39018 h 2249953"/>
              <a:gd name="connsiteX4-247" fmla="*/ 1826652 w 1854285"/>
              <a:gd name="connsiteY4-248" fmla="*/ 1109614 h 2249953"/>
              <a:gd name="connsiteX5-249" fmla="*/ 1004149 w 1854285"/>
              <a:gd name="connsiteY5-250" fmla="*/ 1919825 h 2249953"/>
              <a:gd name="connsiteX6-251" fmla="*/ 15912 w 1854285"/>
              <a:gd name="connsiteY6-252" fmla="*/ 2249953 h 2249953"/>
              <a:gd name="connsiteX0-253" fmla="*/ 54236 w 1892609"/>
              <a:gd name="connsiteY0-254" fmla="*/ 2249953 h 2258715"/>
              <a:gd name="connsiteX1-255" fmla="*/ 386579 w 1892609"/>
              <a:gd name="connsiteY1-256" fmla="*/ 1616132 h 2258715"/>
              <a:gd name="connsiteX2-257" fmla="*/ 112140 w 1892609"/>
              <a:gd name="connsiteY2-258" fmla="*/ 504237 h 2258715"/>
              <a:gd name="connsiteX3-259" fmla="*/ 1251572 w 1892609"/>
              <a:gd name="connsiteY3-260" fmla="*/ 39018 h 2258715"/>
              <a:gd name="connsiteX4-261" fmla="*/ 1864976 w 1892609"/>
              <a:gd name="connsiteY4-262" fmla="*/ 1109614 h 2258715"/>
              <a:gd name="connsiteX5-263" fmla="*/ 54236 w 1892609"/>
              <a:gd name="connsiteY5-264" fmla="*/ 2249953 h 2258715"/>
              <a:gd name="connsiteX0-265" fmla="*/ 54236 w 1892609"/>
              <a:gd name="connsiteY0-266" fmla="*/ 2249953 h 2258715"/>
              <a:gd name="connsiteX1-267" fmla="*/ 386579 w 1892609"/>
              <a:gd name="connsiteY1-268" fmla="*/ 1616132 h 2258715"/>
              <a:gd name="connsiteX2-269" fmla="*/ 112140 w 1892609"/>
              <a:gd name="connsiteY2-270" fmla="*/ 504237 h 2258715"/>
              <a:gd name="connsiteX3-271" fmla="*/ 1251572 w 1892609"/>
              <a:gd name="connsiteY3-272" fmla="*/ 39018 h 2258715"/>
              <a:gd name="connsiteX4-273" fmla="*/ 1864976 w 1892609"/>
              <a:gd name="connsiteY4-274" fmla="*/ 1109614 h 2258715"/>
              <a:gd name="connsiteX5-275" fmla="*/ 54236 w 1892609"/>
              <a:gd name="connsiteY5-276" fmla="*/ 2249953 h 2258715"/>
              <a:gd name="connsiteX0-277" fmla="*/ 52699 w 1891072"/>
              <a:gd name="connsiteY0-278" fmla="*/ 2247434 h 2262382"/>
              <a:gd name="connsiteX1-279" fmla="*/ 409426 w 1891072"/>
              <a:gd name="connsiteY1-280" fmla="*/ 1869645 h 2262382"/>
              <a:gd name="connsiteX2-281" fmla="*/ 110603 w 1891072"/>
              <a:gd name="connsiteY2-282" fmla="*/ 501718 h 2262382"/>
              <a:gd name="connsiteX3-283" fmla="*/ 1250035 w 1891072"/>
              <a:gd name="connsiteY3-284" fmla="*/ 36499 h 2262382"/>
              <a:gd name="connsiteX4-285" fmla="*/ 1863439 w 1891072"/>
              <a:gd name="connsiteY4-286" fmla="*/ 1107095 h 2262382"/>
              <a:gd name="connsiteX5-287" fmla="*/ 52699 w 1891072"/>
              <a:gd name="connsiteY5-288" fmla="*/ 2247434 h 2262382"/>
              <a:gd name="connsiteX0-289" fmla="*/ 57273 w 1895646"/>
              <a:gd name="connsiteY0-290" fmla="*/ 2247434 h 2262382"/>
              <a:gd name="connsiteX1-291" fmla="*/ 414000 w 1895646"/>
              <a:gd name="connsiteY1-292" fmla="*/ 1869645 h 2262382"/>
              <a:gd name="connsiteX2-293" fmla="*/ 115177 w 1895646"/>
              <a:gd name="connsiteY2-294" fmla="*/ 501718 h 2262382"/>
              <a:gd name="connsiteX3-295" fmla="*/ 1254609 w 1895646"/>
              <a:gd name="connsiteY3-296" fmla="*/ 36499 h 2262382"/>
              <a:gd name="connsiteX4-297" fmla="*/ 1868013 w 1895646"/>
              <a:gd name="connsiteY4-298" fmla="*/ 1107095 h 2262382"/>
              <a:gd name="connsiteX5-299" fmla="*/ 57273 w 1895646"/>
              <a:gd name="connsiteY5-300" fmla="*/ 2247434 h 2262382"/>
              <a:gd name="connsiteX0-301" fmla="*/ 62638 w 1901011"/>
              <a:gd name="connsiteY0-302" fmla="*/ 2247434 h 2264531"/>
              <a:gd name="connsiteX1-303" fmla="*/ 419365 w 1901011"/>
              <a:gd name="connsiteY1-304" fmla="*/ 1869645 h 2264531"/>
              <a:gd name="connsiteX2-305" fmla="*/ 120542 w 1901011"/>
              <a:gd name="connsiteY2-306" fmla="*/ 501718 h 2264531"/>
              <a:gd name="connsiteX3-307" fmla="*/ 1259974 w 1901011"/>
              <a:gd name="connsiteY3-308" fmla="*/ 36499 h 2264531"/>
              <a:gd name="connsiteX4-309" fmla="*/ 1873378 w 1901011"/>
              <a:gd name="connsiteY4-310" fmla="*/ 1107095 h 2264531"/>
              <a:gd name="connsiteX5-311" fmla="*/ 62638 w 1901011"/>
              <a:gd name="connsiteY5-312" fmla="*/ 2247434 h 2264531"/>
              <a:gd name="connsiteX0-313" fmla="*/ 62638 w 1901011"/>
              <a:gd name="connsiteY0-314" fmla="*/ 2248136 h 2265233"/>
              <a:gd name="connsiteX1-315" fmla="*/ 419365 w 1901011"/>
              <a:gd name="connsiteY1-316" fmla="*/ 1870347 h 2265233"/>
              <a:gd name="connsiteX2-317" fmla="*/ 120542 w 1901011"/>
              <a:gd name="connsiteY2-318" fmla="*/ 502420 h 2265233"/>
              <a:gd name="connsiteX3-319" fmla="*/ 1259974 w 1901011"/>
              <a:gd name="connsiteY3-320" fmla="*/ 37201 h 2265233"/>
              <a:gd name="connsiteX4-321" fmla="*/ 1873378 w 1901011"/>
              <a:gd name="connsiteY4-322" fmla="*/ 1107797 h 2265233"/>
              <a:gd name="connsiteX5-323" fmla="*/ 62638 w 1901011"/>
              <a:gd name="connsiteY5-324" fmla="*/ 2248136 h 2265233"/>
              <a:gd name="connsiteX0-325" fmla="*/ 81540 w 1919913"/>
              <a:gd name="connsiteY0-326" fmla="*/ 2250068 h 2289000"/>
              <a:gd name="connsiteX1-327" fmla="*/ 267579 w 1919913"/>
              <a:gd name="connsiteY1-328" fmla="*/ 2067351 h 2289000"/>
              <a:gd name="connsiteX2-329" fmla="*/ 139444 w 1919913"/>
              <a:gd name="connsiteY2-330" fmla="*/ 504352 h 2289000"/>
              <a:gd name="connsiteX3-331" fmla="*/ 1278876 w 1919913"/>
              <a:gd name="connsiteY3-332" fmla="*/ 39133 h 2289000"/>
              <a:gd name="connsiteX4-333" fmla="*/ 1892280 w 1919913"/>
              <a:gd name="connsiteY4-334" fmla="*/ 1109729 h 2289000"/>
              <a:gd name="connsiteX5-335" fmla="*/ 81540 w 1919913"/>
              <a:gd name="connsiteY5-336" fmla="*/ 2250068 h 2289000"/>
              <a:gd name="connsiteX0-337" fmla="*/ 78183 w 1916556"/>
              <a:gd name="connsiteY0-338" fmla="*/ 2248386 h 2270343"/>
              <a:gd name="connsiteX1-339" fmla="*/ 288606 w 1916556"/>
              <a:gd name="connsiteY1-340" fmla="*/ 1943749 h 2270343"/>
              <a:gd name="connsiteX2-341" fmla="*/ 136087 w 1916556"/>
              <a:gd name="connsiteY2-342" fmla="*/ 502670 h 2270343"/>
              <a:gd name="connsiteX3-343" fmla="*/ 1275519 w 1916556"/>
              <a:gd name="connsiteY3-344" fmla="*/ 37451 h 2270343"/>
              <a:gd name="connsiteX4-345" fmla="*/ 1888923 w 1916556"/>
              <a:gd name="connsiteY4-346" fmla="*/ 1108047 h 2270343"/>
              <a:gd name="connsiteX5-347" fmla="*/ 78183 w 1916556"/>
              <a:gd name="connsiteY5-348" fmla="*/ 2248386 h 2270343"/>
              <a:gd name="connsiteX0-349" fmla="*/ 78183 w 1916556"/>
              <a:gd name="connsiteY0-350" fmla="*/ 2260654 h 2282611"/>
              <a:gd name="connsiteX1-351" fmla="*/ 288606 w 1916556"/>
              <a:gd name="connsiteY1-352" fmla="*/ 1956017 h 2282611"/>
              <a:gd name="connsiteX2-353" fmla="*/ 136087 w 1916556"/>
              <a:gd name="connsiteY2-354" fmla="*/ 514938 h 2282611"/>
              <a:gd name="connsiteX3-355" fmla="*/ 1275519 w 1916556"/>
              <a:gd name="connsiteY3-356" fmla="*/ 49719 h 2282611"/>
              <a:gd name="connsiteX4-357" fmla="*/ 1888923 w 1916556"/>
              <a:gd name="connsiteY4-358" fmla="*/ 1120315 h 2282611"/>
              <a:gd name="connsiteX5-359" fmla="*/ 78183 w 1916556"/>
              <a:gd name="connsiteY5-360" fmla="*/ 2260654 h 2282611"/>
              <a:gd name="connsiteX0-361" fmla="*/ 78183 w 1916556"/>
              <a:gd name="connsiteY0-362" fmla="*/ 2258363 h 2280320"/>
              <a:gd name="connsiteX1-363" fmla="*/ 288606 w 1916556"/>
              <a:gd name="connsiteY1-364" fmla="*/ 1953726 h 2280320"/>
              <a:gd name="connsiteX2-365" fmla="*/ 136087 w 1916556"/>
              <a:gd name="connsiteY2-366" fmla="*/ 512647 h 2280320"/>
              <a:gd name="connsiteX3-367" fmla="*/ 1275519 w 1916556"/>
              <a:gd name="connsiteY3-368" fmla="*/ 47428 h 2280320"/>
              <a:gd name="connsiteX4-369" fmla="*/ 1888923 w 1916556"/>
              <a:gd name="connsiteY4-370" fmla="*/ 1118024 h 2280320"/>
              <a:gd name="connsiteX5-371" fmla="*/ 78183 w 1916556"/>
              <a:gd name="connsiteY5-372" fmla="*/ 2258363 h 2280320"/>
              <a:gd name="connsiteX0-373" fmla="*/ 78183 w 1916556"/>
              <a:gd name="connsiteY0-374" fmla="*/ 2258363 h 2280320"/>
              <a:gd name="connsiteX1-375" fmla="*/ 288606 w 1916556"/>
              <a:gd name="connsiteY1-376" fmla="*/ 1953726 h 2280320"/>
              <a:gd name="connsiteX2-377" fmla="*/ 136087 w 1916556"/>
              <a:gd name="connsiteY2-378" fmla="*/ 512647 h 2280320"/>
              <a:gd name="connsiteX3-379" fmla="*/ 1275519 w 1916556"/>
              <a:gd name="connsiteY3-380" fmla="*/ 47428 h 2280320"/>
              <a:gd name="connsiteX4-381" fmla="*/ 1888923 w 1916556"/>
              <a:gd name="connsiteY4-382" fmla="*/ 1118024 h 2280320"/>
              <a:gd name="connsiteX5-383" fmla="*/ 78183 w 1916556"/>
              <a:gd name="connsiteY5-384" fmla="*/ 2258363 h 2280320"/>
              <a:gd name="connsiteX0-385" fmla="*/ 78183 w 1916556"/>
              <a:gd name="connsiteY0-386" fmla="*/ 2258363 h 2280320"/>
              <a:gd name="connsiteX1-387" fmla="*/ 288606 w 1916556"/>
              <a:gd name="connsiteY1-388" fmla="*/ 1953726 h 2280320"/>
              <a:gd name="connsiteX2-389" fmla="*/ 136087 w 1916556"/>
              <a:gd name="connsiteY2-390" fmla="*/ 512647 h 2280320"/>
              <a:gd name="connsiteX3-391" fmla="*/ 1275519 w 1916556"/>
              <a:gd name="connsiteY3-392" fmla="*/ 47428 h 2280320"/>
              <a:gd name="connsiteX4-393" fmla="*/ 1888923 w 1916556"/>
              <a:gd name="connsiteY4-394" fmla="*/ 1118024 h 2280320"/>
              <a:gd name="connsiteX5-395" fmla="*/ 78183 w 1916556"/>
              <a:gd name="connsiteY5-396" fmla="*/ 2258363 h 2280320"/>
              <a:gd name="connsiteX0-397" fmla="*/ 87139 w 1925512"/>
              <a:gd name="connsiteY0-398" fmla="*/ 2248386 h 2270343"/>
              <a:gd name="connsiteX1-399" fmla="*/ 236602 w 1925512"/>
              <a:gd name="connsiteY1-400" fmla="*/ 1943749 h 2270343"/>
              <a:gd name="connsiteX2-401" fmla="*/ 145043 w 1925512"/>
              <a:gd name="connsiteY2-402" fmla="*/ 502670 h 2270343"/>
              <a:gd name="connsiteX3-403" fmla="*/ 1284475 w 1925512"/>
              <a:gd name="connsiteY3-404" fmla="*/ 37451 h 2270343"/>
              <a:gd name="connsiteX4-405" fmla="*/ 1897879 w 1925512"/>
              <a:gd name="connsiteY4-406" fmla="*/ 1108047 h 2270343"/>
              <a:gd name="connsiteX5-407" fmla="*/ 87139 w 1925512"/>
              <a:gd name="connsiteY5-408" fmla="*/ 2248386 h 2270343"/>
              <a:gd name="connsiteX0-409" fmla="*/ 87139 w 1925512"/>
              <a:gd name="connsiteY0-410" fmla="*/ 2247961 h 2269918"/>
              <a:gd name="connsiteX1-411" fmla="*/ 236602 w 1925512"/>
              <a:gd name="connsiteY1-412" fmla="*/ 1943324 h 2269918"/>
              <a:gd name="connsiteX2-413" fmla="*/ 145043 w 1925512"/>
              <a:gd name="connsiteY2-414" fmla="*/ 502245 h 2269918"/>
              <a:gd name="connsiteX3-415" fmla="*/ 1284475 w 1925512"/>
              <a:gd name="connsiteY3-416" fmla="*/ 37026 h 2269918"/>
              <a:gd name="connsiteX4-417" fmla="*/ 1897879 w 1925512"/>
              <a:gd name="connsiteY4-418" fmla="*/ 1107622 h 2269918"/>
              <a:gd name="connsiteX5-419" fmla="*/ 87139 w 1925512"/>
              <a:gd name="connsiteY5-420" fmla="*/ 2247961 h 2269918"/>
            </a:gdLst>
            <a:ahLst/>
            <a:cxnLst>
              <a:cxn ang="0">
                <a:pos x="connsiteX0-409" y="connsiteY0-410"/>
              </a:cxn>
              <a:cxn ang="0">
                <a:pos x="connsiteX1-411" y="connsiteY1-412"/>
              </a:cxn>
              <a:cxn ang="0">
                <a:pos x="connsiteX2-413" y="connsiteY2-414"/>
              </a:cxn>
              <a:cxn ang="0">
                <a:pos x="connsiteX3-415" y="connsiteY3-416"/>
              </a:cxn>
              <a:cxn ang="0">
                <a:pos x="connsiteX4-417" y="connsiteY4-418"/>
              </a:cxn>
              <a:cxn ang="0">
                <a:pos x="connsiteX5-419" y="connsiteY5-420"/>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solidFill>
            <a:srgbClr val="E60000"/>
          </a:soli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ts val="0"/>
              </a:spcBef>
              <a:spcAft>
                <a:spcPts val="0"/>
              </a:spcAft>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0" name="TextBox 27"/>
          <p:cNvSpPr txBox="1"/>
          <p:nvPr/>
        </p:nvSpPr>
        <p:spPr>
          <a:xfrm>
            <a:off x="7096125" y="1530350"/>
            <a:ext cx="915988" cy="573088"/>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单击此处添加文本</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TextBox 28"/>
          <p:cNvSpPr txBox="1"/>
          <p:nvPr/>
        </p:nvSpPr>
        <p:spPr>
          <a:xfrm>
            <a:off x="7977188" y="1370013"/>
            <a:ext cx="492125" cy="461962"/>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spcBef>
                <a:spcPts val="0"/>
              </a:spcBef>
              <a:spcAft>
                <a:spcPts val="0"/>
              </a:spcAft>
              <a:defRPr/>
            </a:pPr>
            <a:r>
              <a:rPr lang="en-US" altLang="zh-CN" sz="2400" b="1" kern="0" dirty="0" smtClean="0">
                <a:solidFill>
                  <a:sysClr val="window" lastClr="FFFFFF"/>
                </a:solidFill>
                <a:latin typeface="微软雅黑" panose="020B0503020204020204" pitchFamily="34" charset="-122"/>
                <a:ea typeface="微软雅黑" panose="020B0503020204020204" pitchFamily="34" charset="-122"/>
              </a:rPr>
              <a:t>4</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cxnSp>
        <p:nvCxnSpPr>
          <p:cNvPr id="12" name="直接连接符 11"/>
          <p:cNvCxnSpPr>
            <a:cxnSpLocks noChangeShapeType="1"/>
          </p:cNvCxnSpPr>
          <p:nvPr/>
        </p:nvCxnSpPr>
        <p:spPr bwMode="auto">
          <a:xfrm>
            <a:off x="7972425" y="1530350"/>
            <a:ext cx="0" cy="631825"/>
          </a:xfrm>
          <a:prstGeom prst="line">
            <a:avLst/>
          </a:prstGeom>
          <a:noFill/>
          <a:ln w="9525" algn="ctr">
            <a:solidFill>
              <a:srgbClr val="FFFFFF"/>
            </a:solidFill>
            <a:round/>
          </a:ln>
        </p:spPr>
      </p:cxnSp>
      <p:sp>
        <p:nvSpPr>
          <p:cNvPr id="13" name="TextBox 30"/>
          <p:cNvSpPr txBox="1"/>
          <p:nvPr/>
        </p:nvSpPr>
        <p:spPr>
          <a:xfrm>
            <a:off x="5253038" y="2133600"/>
            <a:ext cx="492125" cy="585788"/>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spcBef>
                <a:spcPts val="0"/>
              </a:spcBef>
              <a:spcAft>
                <a:spcPts val="0"/>
              </a:spcAft>
              <a:defRPr/>
            </a:pPr>
            <a:r>
              <a:rPr lang="en-US" altLang="zh-CN" sz="3200" b="1" kern="0" dirty="0" smtClean="0">
                <a:solidFill>
                  <a:sysClr val="window" lastClr="FFFFFF"/>
                </a:solidFill>
                <a:latin typeface="微软雅黑" panose="020B0503020204020204" pitchFamily="34" charset="-122"/>
                <a:ea typeface="微软雅黑" panose="020B0503020204020204" pitchFamily="34" charset="-122"/>
              </a:rPr>
              <a:t>3</a:t>
            </a:r>
            <a:endParaRPr lang="zh-CN" altLang="en-US" sz="32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32"/>
          <p:cNvSpPr txBox="1"/>
          <p:nvPr/>
        </p:nvSpPr>
        <p:spPr>
          <a:xfrm>
            <a:off x="5670550" y="2044700"/>
            <a:ext cx="1146175" cy="812800"/>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单击此处添加文本，单击此处添加文本</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椭圆形标注 2"/>
          <p:cNvSpPr/>
          <p:nvPr/>
        </p:nvSpPr>
        <p:spPr>
          <a:xfrm rot="17734901" flipH="1">
            <a:off x="350838" y="2581275"/>
            <a:ext cx="2439987" cy="2874963"/>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1" fmla="*/ 546222 w 1872531"/>
              <a:gd name="connsiteY0-2" fmla="*/ 2025373 h 2025373"/>
              <a:gd name="connsiteX1-3" fmla="*/ 476229 w 1872531"/>
              <a:gd name="connsiteY1-4" fmla="*/ 1684160 h 2025373"/>
              <a:gd name="connsiteX2-5" fmla="*/ 92062 w 1872531"/>
              <a:gd name="connsiteY2-6" fmla="*/ 511305 h 2025373"/>
              <a:gd name="connsiteX3-7" fmla="*/ 1231494 w 1872531"/>
              <a:gd name="connsiteY3-8" fmla="*/ 46086 h 2025373"/>
              <a:gd name="connsiteX4-9" fmla="*/ 1844898 w 1872531"/>
              <a:gd name="connsiteY4-10" fmla="*/ 1116682 h 2025373"/>
              <a:gd name="connsiteX5-11" fmla="*/ 815131 w 1872531"/>
              <a:gd name="connsiteY5-12" fmla="*/ 1792781 h 2025373"/>
              <a:gd name="connsiteX6-13" fmla="*/ 546222 w 1872531"/>
              <a:gd name="connsiteY6-14" fmla="*/ 2025373 h 2025373"/>
              <a:gd name="connsiteX0-15" fmla="*/ 517221 w 1831338"/>
              <a:gd name="connsiteY0-16" fmla="*/ 2220445 h 2220445"/>
              <a:gd name="connsiteX1-17" fmla="*/ 435036 w 1831338"/>
              <a:gd name="connsiteY1-18" fmla="*/ 1684160 h 2220445"/>
              <a:gd name="connsiteX2-19" fmla="*/ 50869 w 1831338"/>
              <a:gd name="connsiteY2-20" fmla="*/ 511305 h 2220445"/>
              <a:gd name="connsiteX3-21" fmla="*/ 1190301 w 1831338"/>
              <a:gd name="connsiteY3-22" fmla="*/ 46086 h 2220445"/>
              <a:gd name="connsiteX4-23" fmla="*/ 1803705 w 1831338"/>
              <a:gd name="connsiteY4-24" fmla="*/ 1116682 h 2220445"/>
              <a:gd name="connsiteX5-25" fmla="*/ 773938 w 1831338"/>
              <a:gd name="connsiteY5-26" fmla="*/ 1792781 h 2220445"/>
              <a:gd name="connsiteX6-27" fmla="*/ 517221 w 1831338"/>
              <a:gd name="connsiteY6-28" fmla="*/ 2220445 h 2220445"/>
              <a:gd name="connsiteX0-29" fmla="*/ 517221 w 1831338"/>
              <a:gd name="connsiteY0-30" fmla="*/ 2220445 h 2220445"/>
              <a:gd name="connsiteX1-31" fmla="*/ 435036 w 1831338"/>
              <a:gd name="connsiteY1-32" fmla="*/ 1684160 h 2220445"/>
              <a:gd name="connsiteX2-33" fmla="*/ 50869 w 1831338"/>
              <a:gd name="connsiteY2-34" fmla="*/ 511305 h 2220445"/>
              <a:gd name="connsiteX3-35" fmla="*/ 1190301 w 1831338"/>
              <a:gd name="connsiteY3-36" fmla="*/ 46086 h 2220445"/>
              <a:gd name="connsiteX4-37" fmla="*/ 1803705 w 1831338"/>
              <a:gd name="connsiteY4-38" fmla="*/ 1116682 h 2220445"/>
              <a:gd name="connsiteX5-39" fmla="*/ 773938 w 1831338"/>
              <a:gd name="connsiteY5-40" fmla="*/ 1792781 h 2220445"/>
              <a:gd name="connsiteX6-41" fmla="*/ 517221 w 1831338"/>
              <a:gd name="connsiteY6-42" fmla="*/ 2220445 h 2220445"/>
              <a:gd name="connsiteX0-43" fmla="*/ 517221 w 1831338"/>
              <a:gd name="connsiteY0-44" fmla="*/ 2220445 h 2220445"/>
              <a:gd name="connsiteX1-45" fmla="*/ 435036 w 1831338"/>
              <a:gd name="connsiteY1-46" fmla="*/ 1684160 h 2220445"/>
              <a:gd name="connsiteX2-47" fmla="*/ 50869 w 1831338"/>
              <a:gd name="connsiteY2-48" fmla="*/ 511305 h 2220445"/>
              <a:gd name="connsiteX3-49" fmla="*/ 1190301 w 1831338"/>
              <a:gd name="connsiteY3-50" fmla="*/ 46086 h 2220445"/>
              <a:gd name="connsiteX4-51" fmla="*/ 1803705 w 1831338"/>
              <a:gd name="connsiteY4-52" fmla="*/ 1116682 h 2220445"/>
              <a:gd name="connsiteX5-53" fmla="*/ 773938 w 1831338"/>
              <a:gd name="connsiteY5-54" fmla="*/ 1792781 h 2220445"/>
              <a:gd name="connsiteX6-55" fmla="*/ 517221 w 1831338"/>
              <a:gd name="connsiteY6-56" fmla="*/ 2220445 h 2220445"/>
              <a:gd name="connsiteX0-57" fmla="*/ 282980 w 1828745"/>
              <a:gd name="connsiteY0-58" fmla="*/ 2159485 h 2159485"/>
              <a:gd name="connsiteX1-59" fmla="*/ 432443 w 1828745"/>
              <a:gd name="connsiteY1-60" fmla="*/ 1684160 h 2159485"/>
              <a:gd name="connsiteX2-61" fmla="*/ 48276 w 1828745"/>
              <a:gd name="connsiteY2-62" fmla="*/ 511305 h 2159485"/>
              <a:gd name="connsiteX3-63" fmla="*/ 1187708 w 1828745"/>
              <a:gd name="connsiteY3-64" fmla="*/ 46086 h 2159485"/>
              <a:gd name="connsiteX4-65" fmla="*/ 1801112 w 1828745"/>
              <a:gd name="connsiteY4-66" fmla="*/ 1116682 h 2159485"/>
              <a:gd name="connsiteX5-67" fmla="*/ 771345 w 1828745"/>
              <a:gd name="connsiteY5-68" fmla="*/ 1792781 h 2159485"/>
              <a:gd name="connsiteX6-69" fmla="*/ 282980 w 1828745"/>
              <a:gd name="connsiteY6-70" fmla="*/ 2159485 h 2159485"/>
              <a:gd name="connsiteX0-71" fmla="*/ 282980 w 1828745"/>
              <a:gd name="connsiteY0-72" fmla="*/ 2159485 h 2159485"/>
              <a:gd name="connsiteX1-73" fmla="*/ 432443 w 1828745"/>
              <a:gd name="connsiteY1-74" fmla="*/ 1684160 h 2159485"/>
              <a:gd name="connsiteX2-75" fmla="*/ 48276 w 1828745"/>
              <a:gd name="connsiteY2-76" fmla="*/ 511305 h 2159485"/>
              <a:gd name="connsiteX3-77" fmla="*/ 1187708 w 1828745"/>
              <a:gd name="connsiteY3-78" fmla="*/ 46086 h 2159485"/>
              <a:gd name="connsiteX4-79" fmla="*/ 1801112 w 1828745"/>
              <a:gd name="connsiteY4-80" fmla="*/ 1116682 h 2159485"/>
              <a:gd name="connsiteX5-81" fmla="*/ 771345 w 1828745"/>
              <a:gd name="connsiteY5-82" fmla="*/ 1792781 h 2159485"/>
              <a:gd name="connsiteX6-83" fmla="*/ 282980 w 1828745"/>
              <a:gd name="connsiteY6-84" fmla="*/ 2159485 h 2159485"/>
              <a:gd name="connsiteX0-85" fmla="*/ 282980 w 1828745"/>
              <a:gd name="connsiteY0-86" fmla="*/ 2159485 h 2159485"/>
              <a:gd name="connsiteX1-87" fmla="*/ 432443 w 1828745"/>
              <a:gd name="connsiteY1-88" fmla="*/ 1684160 h 2159485"/>
              <a:gd name="connsiteX2-89" fmla="*/ 48276 w 1828745"/>
              <a:gd name="connsiteY2-90" fmla="*/ 511305 h 2159485"/>
              <a:gd name="connsiteX3-91" fmla="*/ 1187708 w 1828745"/>
              <a:gd name="connsiteY3-92" fmla="*/ 46086 h 2159485"/>
              <a:gd name="connsiteX4-93" fmla="*/ 1801112 w 1828745"/>
              <a:gd name="connsiteY4-94" fmla="*/ 1116682 h 2159485"/>
              <a:gd name="connsiteX5-95" fmla="*/ 820113 w 1828745"/>
              <a:gd name="connsiteY5-96" fmla="*/ 1865933 h 2159485"/>
              <a:gd name="connsiteX6-97" fmla="*/ 282980 w 1828745"/>
              <a:gd name="connsiteY6-98" fmla="*/ 2159485 h 2159485"/>
              <a:gd name="connsiteX0-99" fmla="*/ 1589 w 1839962"/>
              <a:gd name="connsiteY0-100" fmla="*/ 2257021 h 2257021"/>
              <a:gd name="connsiteX1-101" fmla="*/ 443660 w 1839962"/>
              <a:gd name="connsiteY1-102" fmla="*/ 1684160 h 2257021"/>
              <a:gd name="connsiteX2-103" fmla="*/ 59493 w 1839962"/>
              <a:gd name="connsiteY2-104" fmla="*/ 511305 h 2257021"/>
              <a:gd name="connsiteX3-105" fmla="*/ 1198925 w 1839962"/>
              <a:gd name="connsiteY3-106" fmla="*/ 46086 h 2257021"/>
              <a:gd name="connsiteX4-107" fmla="*/ 1812329 w 1839962"/>
              <a:gd name="connsiteY4-108" fmla="*/ 1116682 h 2257021"/>
              <a:gd name="connsiteX5-109" fmla="*/ 831330 w 1839962"/>
              <a:gd name="connsiteY5-110" fmla="*/ 1865933 h 2257021"/>
              <a:gd name="connsiteX6-111" fmla="*/ 1589 w 1839962"/>
              <a:gd name="connsiteY6-112" fmla="*/ 2257021 h 2257021"/>
              <a:gd name="connsiteX0-113" fmla="*/ 1673 w 1840046"/>
              <a:gd name="connsiteY0-114" fmla="*/ 2244950 h 2244950"/>
              <a:gd name="connsiteX1-115" fmla="*/ 419360 w 1840046"/>
              <a:gd name="connsiteY1-116" fmla="*/ 1659897 h 2244950"/>
              <a:gd name="connsiteX2-117" fmla="*/ 59577 w 1840046"/>
              <a:gd name="connsiteY2-118" fmla="*/ 499234 h 2244950"/>
              <a:gd name="connsiteX3-119" fmla="*/ 1199009 w 1840046"/>
              <a:gd name="connsiteY3-120" fmla="*/ 34015 h 2244950"/>
              <a:gd name="connsiteX4-121" fmla="*/ 1812413 w 1840046"/>
              <a:gd name="connsiteY4-122" fmla="*/ 1104611 h 2244950"/>
              <a:gd name="connsiteX5-123" fmla="*/ 831414 w 1840046"/>
              <a:gd name="connsiteY5-124" fmla="*/ 1853862 h 2244950"/>
              <a:gd name="connsiteX6-125" fmla="*/ 1673 w 1840046"/>
              <a:gd name="connsiteY6-126" fmla="*/ 2244950 h 2244950"/>
              <a:gd name="connsiteX0-127" fmla="*/ 1012 w 1839385"/>
              <a:gd name="connsiteY0-128" fmla="*/ 2244950 h 2244950"/>
              <a:gd name="connsiteX1-129" fmla="*/ 418699 w 1839385"/>
              <a:gd name="connsiteY1-130" fmla="*/ 1659897 h 2244950"/>
              <a:gd name="connsiteX2-131" fmla="*/ 58916 w 1839385"/>
              <a:gd name="connsiteY2-132" fmla="*/ 499234 h 2244950"/>
              <a:gd name="connsiteX3-133" fmla="*/ 1198348 w 1839385"/>
              <a:gd name="connsiteY3-134" fmla="*/ 34015 h 2244950"/>
              <a:gd name="connsiteX4-135" fmla="*/ 1811752 w 1839385"/>
              <a:gd name="connsiteY4-136" fmla="*/ 1104611 h 2244950"/>
              <a:gd name="connsiteX5-137" fmla="*/ 830753 w 1839385"/>
              <a:gd name="connsiteY5-138" fmla="*/ 1853862 h 2244950"/>
              <a:gd name="connsiteX6-139" fmla="*/ 1012 w 1839385"/>
              <a:gd name="connsiteY6-140" fmla="*/ 2244950 h 2244950"/>
              <a:gd name="connsiteX0-141" fmla="*/ 1354 w 1839727"/>
              <a:gd name="connsiteY0-142" fmla="*/ 2244950 h 2244950"/>
              <a:gd name="connsiteX1-143" fmla="*/ 419041 w 1839727"/>
              <a:gd name="connsiteY1-144" fmla="*/ 1659897 h 2244950"/>
              <a:gd name="connsiteX2-145" fmla="*/ 59258 w 1839727"/>
              <a:gd name="connsiteY2-146" fmla="*/ 499234 h 2244950"/>
              <a:gd name="connsiteX3-147" fmla="*/ 1198690 w 1839727"/>
              <a:gd name="connsiteY3-148" fmla="*/ 34015 h 2244950"/>
              <a:gd name="connsiteX4-149" fmla="*/ 1812094 w 1839727"/>
              <a:gd name="connsiteY4-150" fmla="*/ 1104611 h 2244950"/>
              <a:gd name="connsiteX5-151" fmla="*/ 831095 w 1839727"/>
              <a:gd name="connsiteY5-152" fmla="*/ 1853862 h 2244950"/>
              <a:gd name="connsiteX6-153" fmla="*/ 1354 w 1839727"/>
              <a:gd name="connsiteY6-154" fmla="*/ 2244950 h 2244950"/>
              <a:gd name="connsiteX0-155" fmla="*/ 1354 w 1839727"/>
              <a:gd name="connsiteY0-156" fmla="*/ 2244950 h 2244950"/>
              <a:gd name="connsiteX1-157" fmla="*/ 419041 w 1839727"/>
              <a:gd name="connsiteY1-158" fmla="*/ 1659897 h 2244950"/>
              <a:gd name="connsiteX2-159" fmla="*/ 59258 w 1839727"/>
              <a:gd name="connsiteY2-160" fmla="*/ 499234 h 2244950"/>
              <a:gd name="connsiteX3-161" fmla="*/ 1198690 w 1839727"/>
              <a:gd name="connsiteY3-162" fmla="*/ 34015 h 2244950"/>
              <a:gd name="connsiteX4-163" fmla="*/ 1812094 w 1839727"/>
              <a:gd name="connsiteY4-164" fmla="*/ 1104611 h 2244950"/>
              <a:gd name="connsiteX5-165" fmla="*/ 953015 w 1839727"/>
              <a:gd name="connsiteY5-166" fmla="*/ 1890438 h 2244950"/>
              <a:gd name="connsiteX6-167" fmla="*/ 1354 w 1839727"/>
              <a:gd name="connsiteY6-168" fmla="*/ 2244950 h 2244950"/>
              <a:gd name="connsiteX0-169" fmla="*/ 1354 w 1839727"/>
              <a:gd name="connsiteY0-170" fmla="*/ 2244950 h 2244950"/>
              <a:gd name="connsiteX1-171" fmla="*/ 419041 w 1839727"/>
              <a:gd name="connsiteY1-172" fmla="*/ 1659897 h 2244950"/>
              <a:gd name="connsiteX2-173" fmla="*/ 59258 w 1839727"/>
              <a:gd name="connsiteY2-174" fmla="*/ 499234 h 2244950"/>
              <a:gd name="connsiteX3-175" fmla="*/ 1198690 w 1839727"/>
              <a:gd name="connsiteY3-176" fmla="*/ 34015 h 2244950"/>
              <a:gd name="connsiteX4-177" fmla="*/ 1812094 w 1839727"/>
              <a:gd name="connsiteY4-178" fmla="*/ 1104611 h 2244950"/>
              <a:gd name="connsiteX5-179" fmla="*/ 989591 w 1839727"/>
              <a:gd name="connsiteY5-180" fmla="*/ 1914822 h 2244950"/>
              <a:gd name="connsiteX6-181" fmla="*/ 1354 w 1839727"/>
              <a:gd name="connsiteY6-182" fmla="*/ 2244950 h 2244950"/>
              <a:gd name="connsiteX0-183" fmla="*/ 1354 w 1839727"/>
              <a:gd name="connsiteY0-184" fmla="*/ 2244950 h 2244950"/>
              <a:gd name="connsiteX1-185" fmla="*/ 419041 w 1839727"/>
              <a:gd name="connsiteY1-186" fmla="*/ 1659897 h 2244950"/>
              <a:gd name="connsiteX2-187" fmla="*/ 59258 w 1839727"/>
              <a:gd name="connsiteY2-188" fmla="*/ 499234 h 2244950"/>
              <a:gd name="connsiteX3-189" fmla="*/ 1198690 w 1839727"/>
              <a:gd name="connsiteY3-190" fmla="*/ 34015 h 2244950"/>
              <a:gd name="connsiteX4-191" fmla="*/ 1812094 w 1839727"/>
              <a:gd name="connsiteY4-192" fmla="*/ 1104611 h 2244950"/>
              <a:gd name="connsiteX5-193" fmla="*/ 989591 w 1839727"/>
              <a:gd name="connsiteY5-194" fmla="*/ 1914822 h 2244950"/>
              <a:gd name="connsiteX6-195" fmla="*/ 1354 w 1839727"/>
              <a:gd name="connsiteY6-196" fmla="*/ 2244950 h 2244950"/>
              <a:gd name="connsiteX0-197" fmla="*/ 1877 w 1840250"/>
              <a:gd name="connsiteY0-198" fmla="*/ 2244813 h 2244813"/>
              <a:gd name="connsiteX1-199" fmla="*/ 261068 w 1840250"/>
              <a:gd name="connsiteY1-200" fmla="*/ 1647568 h 2244813"/>
              <a:gd name="connsiteX2-201" fmla="*/ 59781 w 1840250"/>
              <a:gd name="connsiteY2-202" fmla="*/ 499097 h 2244813"/>
              <a:gd name="connsiteX3-203" fmla="*/ 1199213 w 1840250"/>
              <a:gd name="connsiteY3-204" fmla="*/ 33878 h 2244813"/>
              <a:gd name="connsiteX4-205" fmla="*/ 1812617 w 1840250"/>
              <a:gd name="connsiteY4-206" fmla="*/ 1104474 h 2244813"/>
              <a:gd name="connsiteX5-207" fmla="*/ 990114 w 1840250"/>
              <a:gd name="connsiteY5-208" fmla="*/ 1914685 h 2244813"/>
              <a:gd name="connsiteX6-209" fmla="*/ 1877 w 1840250"/>
              <a:gd name="connsiteY6-210" fmla="*/ 2244813 h 2244813"/>
              <a:gd name="connsiteX0-211" fmla="*/ 1594 w 1839967"/>
              <a:gd name="connsiteY0-212" fmla="*/ 2244408 h 2244408"/>
              <a:gd name="connsiteX1-213" fmla="*/ 333937 w 1839967"/>
              <a:gd name="connsiteY1-214" fmla="*/ 1610587 h 2244408"/>
              <a:gd name="connsiteX2-215" fmla="*/ 59498 w 1839967"/>
              <a:gd name="connsiteY2-216" fmla="*/ 498692 h 2244408"/>
              <a:gd name="connsiteX3-217" fmla="*/ 1198930 w 1839967"/>
              <a:gd name="connsiteY3-218" fmla="*/ 33473 h 2244408"/>
              <a:gd name="connsiteX4-219" fmla="*/ 1812334 w 1839967"/>
              <a:gd name="connsiteY4-220" fmla="*/ 1104069 h 2244408"/>
              <a:gd name="connsiteX5-221" fmla="*/ 989831 w 1839967"/>
              <a:gd name="connsiteY5-222" fmla="*/ 1914280 h 2244408"/>
              <a:gd name="connsiteX6-223" fmla="*/ 1594 w 1839967"/>
              <a:gd name="connsiteY6-224" fmla="*/ 2244408 h 2244408"/>
              <a:gd name="connsiteX0-225" fmla="*/ 1594 w 1839967"/>
              <a:gd name="connsiteY0-226" fmla="*/ 2248877 h 2248877"/>
              <a:gd name="connsiteX1-227" fmla="*/ 333937 w 1839967"/>
              <a:gd name="connsiteY1-228" fmla="*/ 1615056 h 2248877"/>
              <a:gd name="connsiteX2-229" fmla="*/ 59498 w 1839967"/>
              <a:gd name="connsiteY2-230" fmla="*/ 503161 h 2248877"/>
              <a:gd name="connsiteX3-231" fmla="*/ 1198930 w 1839967"/>
              <a:gd name="connsiteY3-232" fmla="*/ 37942 h 2248877"/>
              <a:gd name="connsiteX4-233" fmla="*/ 1812334 w 1839967"/>
              <a:gd name="connsiteY4-234" fmla="*/ 1108538 h 2248877"/>
              <a:gd name="connsiteX5-235" fmla="*/ 989831 w 1839967"/>
              <a:gd name="connsiteY5-236" fmla="*/ 1918749 h 2248877"/>
              <a:gd name="connsiteX6-237" fmla="*/ 1594 w 1839967"/>
              <a:gd name="connsiteY6-238" fmla="*/ 2248877 h 2248877"/>
              <a:gd name="connsiteX0-239" fmla="*/ 15912 w 1854285"/>
              <a:gd name="connsiteY0-240" fmla="*/ 2249953 h 2249953"/>
              <a:gd name="connsiteX1-241" fmla="*/ 348255 w 1854285"/>
              <a:gd name="connsiteY1-242" fmla="*/ 1616132 h 2249953"/>
              <a:gd name="connsiteX2-243" fmla="*/ 73816 w 1854285"/>
              <a:gd name="connsiteY2-244" fmla="*/ 504237 h 2249953"/>
              <a:gd name="connsiteX3-245" fmla="*/ 1213248 w 1854285"/>
              <a:gd name="connsiteY3-246" fmla="*/ 39018 h 2249953"/>
              <a:gd name="connsiteX4-247" fmla="*/ 1826652 w 1854285"/>
              <a:gd name="connsiteY4-248" fmla="*/ 1109614 h 2249953"/>
              <a:gd name="connsiteX5-249" fmla="*/ 1004149 w 1854285"/>
              <a:gd name="connsiteY5-250" fmla="*/ 1919825 h 2249953"/>
              <a:gd name="connsiteX6-251" fmla="*/ 15912 w 1854285"/>
              <a:gd name="connsiteY6-252" fmla="*/ 2249953 h 2249953"/>
              <a:gd name="connsiteX0-253" fmla="*/ 54236 w 1892609"/>
              <a:gd name="connsiteY0-254" fmla="*/ 2249953 h 2258715"/>
              <a:gd name="connsiteX1-255" fmla="*/ 386579 w 1892609"/>
              <a:gd name="connsiteY1-256" fmla="*/ 1616132 h 2258715"/>
              <a:gd name="connsiteX2-257" fmla="*/ 112140 w 1892609"/>
              <a:gd name="connsiteY2-258" fmla="*/ 504237 h 2258715"/>
              <a:gd name="connsiteX3-259" fmla="*/ 1251572 w 1892609"/>
              <a:gd name="connsiteY3-260" fmla="*/ 39018 h 2258715"/>
              <a:gd name="connsiteX4-261" fmla="*/ 1864976 w 1892609"/>
              <a:gd name="connsiteY4-262" fmla="*/ 1109614 h 2258715"/>
              <a:gd name="connsiteX5-263" fmla="*/ 54236 w 1892609"/>
              <a:gd name="connsiteY5-264" fmla="*/ 2249953 h 2258715"/>
              <a:gd name="connsiteX0-265" fmla="*/ 54236 w 1892609"/>
              <a:gd name="connsiteY0-266" fmla="*/ 2249953 h 2258715"/>
              <a:gd name="connsiteX1-267" fmla="*/ 386579 w 1892609"/>
              <a:gd name="connsiteY1-268" fmla="*/ 1616132 h 2258715"/>
              <a:gd name="connsiteX2-269" fmla="*/ 112140 w 1892609"/>
              <a:gd name="connsiteY2-270" fmla="*/ 504237 h 2258715"/>
              <a:gd name="connsiteX3-271" fmla="*/ 1251572 w 1892609"/>
              <a:gd name="connsiteY3-272" fmla="*/ 39018 h 2258715"/>
              <a:gd name="connsiteX4-273" fmla="*/ 1864976 w 1892609"/>
              <a:gd name="connsiteY4-274" fmla="*/ 1109614 h 2258715"/>
              <a:gd name="connsiteX5-275" fmla="*/ 54236 w 1892609"/>
              <a:gd name="connsiteY5-276" fmla="*/ 2249953 h 2258715"/>
              <a:gd name="connsiteX0-277" fmla="*/ 52699 w 1891072"/>
              <a:gd name="connsiteY0-278" fmla="*/ 2247434 h 2262382"/>
              <a:gd name="connsiteX1-279" fmla="*/ 409426 w 1891072"/>
              <a:gd name="connsiteY1-280" fmla="*/ 1869645 h 2262382"/>
              <a:gd name="connsiteX2-281" fmla="*/ 110603 w 1891072"/>
              <a:gd name="connsiteY2-282" fmla="*/ 501718 h 2262382"/>
              <a:gd name="connsiteX3-283" fmla="*/ 1250035 w 1891072"/>
              <a:gd name="connsiteY3-284" fmla="*/ 36499 h 2262382"/>
              <a:gd name="connsiteX4-285" fmla="*/ 1863439 w 1891072"/>
              <a:gd name="connsiteY4-286" fmla="*/ 1107095 h 2262382"/>
              <a:gd name="connsiteX5-287" fmla="*/ 52699 w 1891072"/>
              <a:gd name="connsiteY5-288" fmla="*/ 2247434 h 2262382"/>
              <a:gd name="connsiteX0-289" fmla="*/ 57273 w 1895646"/>
              <a:gd name="connsiteY0-290" fmla="*/ 2247434 h 2262382"/>
              <a:gd name="connsiteX1-291" fmla="*/ 414000 w 1895646"/>
              <a:gd name="connsiteY1-292" fmla="*/ 1869645 h 2262382"/>
              <a:gd name="connsiteX2-293" fmla="*/ 115177 w 1895646"/>
              <a:gd name="connsiteY2-294" fmla="*/ 501718 h 2262382"/>
              <a:gd name="connsiteX3-295" fmla="*/ 1254609 w 1895646"/>
              <a:gd name="connsiteY3-296" fmla="*/ 36499 h 2262382"/>
              <a:gd name="connsiteX4-297" fmla="*/ 1868013 w 1895646"/>
              <a:gd name="connsiteY4-298" fmla="*/ 1107095 h 2262382"/>
              <a:gd name="connsiteX5-299" fmla="*/ 57273 w 1895646"/>
              <a:gd name="connsiteY5-300" fmla="*/ 2247434 h 2262382"/>
              <a:gd name="connsiteX0-301" fmla="*/ 62638 w 1901011"/>
              <a:gd name="connsiteY0-302" fmla="*/ 2247434 h 2264531"/>
              <a:gd name="connsiteX1-303" fmla="*/ 419365 w 1901011"/>
              <a:gd name="connsiteY1-304" fmla="*/ 1869645 h 2264531"/>
              <a:gd name="connsiteX2-305" fmla="*/ 120542 w 1901011"/>
              <a:gd name="connsiteY2-306" fmla="*/ 501718 h 2264531"/>
              <a:gd name="connsiteX3-307" fmla="*/ 1259974 w 1901011"/>
              <a:gd name="connsiteY3-308" fmla="*/ 36499 h 2264531"/>
              <a:gd name="connsiteX4-309" fmla="*/ 1873378 w 1901011"/>
              <a:gd name="connsiteY4-310" fmla="*/ 1107095 h 2264531"/>
              <a:gd name="connsiteX5-311" fmla="*/ 62638 w 1901011"/>
              <a:gd name="connsiteY5-312" fmla="*/ 2247434 h 2264531"/>
              <a:gd name="connsiteX0-313" fmla="*/ 62638 w 1901011"/>
              <a:gd name="connsiteY0-314" fmla="*/ 2248136 h 2265233"/>
              <a:gd name="connsiteX1-315" fmla="*/ 419365 w 1901011"/>
              <a:gd name="connsiteY1-316" fmla="*/ 1870347 h 2265233"/>
              <a:gd name="connsiteX2-317" fmla="*/ 120542 w 1901011"/>
              <a:gd name="connsiteY2-318" fmla="*/ 502420 h 2265233"/>
              <a:gd name="connsiteX3-319" fmla="*/ 1259974 w 1901011"/>
              <a:gd name="connsiteY3-320" fmla="*/ 37201 h 2265233"/>
              <a:gd name="connsiteX4-321" fmla="*/ 1873378 w 1901011"/>
              <a:gd name="connsiteY4-322" fmla="*/ 1107797 h 2265233"/>
              <a:gd name="connsiteX5-323" fmla="*/ 62638 w 1901011"/>
              <a:gd name="connsiteY5-324" fmla="*/ 2248136 h 2265233"/>
              <a:gd name="connsiteX0-325" fmla="*/ 81540 w 1919913"/>
              <a:gd name="connsiteY0-326" fmla="*/ 2250068 h 2289000"/>
              <a:gd name="connsiteX1-327" fmla="*/ 267579 w 1919913"/>
              <a:gd name="connsiteY1-328" fmla="*/ 2067351 h 2289000"/>
              <a:gd name="connsiteX2-329" fmla="*/ 139444 w 1919913"/>
              <a:gd name="connsiteY2-330" fmla="*/ 504352 h 2289000"/>
              <a:gd name="connsiteX3-331" fmla="*/ 1278876 w 1919913"/>
              <a:gd name="connsiteY3-332" fmla="*/ 39133 h 2289000"/>
              <a:gd name="connsiteX4-333" fmla="*/ 1892280 w 1919913"/>
              <a:gd name="connsiteY4-334" fmla="*/ 1109729 h 2289000"/>
              <a:gd name="connsiteX5-335" fmla="*/ 81540 w 1919913"/>
              <a:gd name="connsiteY5-336" fmla="*/ 2250068 h 2289000"/>
              <a:gd name="connsiteX0-337" fmla="*/ 78183 w 1916556"/>
              <a:gd name="connsiteY0-338" fmla="*/ 2248386 h 2270343"/>
              <a:gd name="connsiteX1-339" fmla="*/ 288606 w 1916556"/>
              <a:gd name="connsiteY1-340" fmla="*/ 1943749 h 2270343"/>
              <a:gd name="connsiteX2-341" fmla="*/ 136087 w 1916556"/>
              <a:gd name="connsiteY2-342" fmla="*/ 502670 h 2270343"/>
              <a:gd name="connsiteX3-343" fmla="*/ 1275519 w 1916556"/>
              <a:gd name="connsiteY3-344" fmla="*/ 37451 h 2270343"/>
              <a:gd name="connsiteX4-345" fmla="*/ 1888923 w 1916556"/>
              <a:gd name="connsiteY4-346" fmla="*/ 1108047 h 2270343"/>
              <a:gd name="connsiteX5-347" fmla="*/ 78183 w 1916556"/>
              <a:gd name="connsiteY5-348" fmla="*/ 2248386 h 2270343"/>
              <a:gd name="connsiteX0-349" fmla="*/ 78183 w 1916556"/>
              <a:gd name="connsiteY0-350" fmla="*/ 2260654 h 2282611"/>
              <a:gd name="connsiteX1-351" fmla="*/ 288606 w 1916556"/>
              <a:gd name="connsiteY1-352" fmla="*/ 1956017 h 2282611"/>
              <a:gd name="connsiteX2-353" fmla="*/ 136087 w 1916556"/>
              <a:gd name="connsiteY2-354" fmla="*/ 514938 h 2282611"/>
              <a:gd name="connsiteX3-355" fmla="*/ 1275519 w 1916556"/>
              <a:gd name="connsiteY3-356" fmla="*/ 49719 h 2282611"/>
              <a:gd name="connsiteX4-357" fmla="*/ 1888923 w 1916556"/>
              <a:gd name="connsiteY4-358" fmla="*/ 1120315 h 2282611"/>
              <a:gd name="connsiteX5-359" fmla="*/ 78183 w 1916556"/>
              <a:gd name="connsiteY5-360" fmla="*/ 2260654 h 2282611"/>
              <a:gd name="connsiteX0-361" fmla="*/ 78183 w 1916556"/>
              <a:gd name="connsiteY0-362" fmla="*/ 2258363 h 2280320"/>
              <a:gd name="connsiteX1-363" fmla="*/ 288606 w 1916556"/>
              <a:gd name="connsiteY1-364" fmla="*/ 1953726 h 2280320"/>
              <a:gd name="connsiteX2-365" fmla="*/ 136087 w 1916556"/>
              <a:gd name="connsiteY2-366" fmla="*/ 512647 h 2280320"/>
              <a:gd name="connsiteX3-367" fmla="*/ 1275519 w 1916556"/>
              <a:gd name="connsiteY3-368" fmla="*/ 47428 h 2280320"/>
              <a:gd name="connsiteX4-369" fmla="*/ 1888923 w 1916556"/>
              <a:gd name="connsiteY4-370" fmla="*/ 1118024 h 2280320"/>
              <a:gd name="connsiteX5-371" fmla="*/ 78183 w 1916556"/>
              <a:gd name="connsiteY5-372" fmla="*/ 2258363 h 2280320"/>
              <a:gd name="connsiteX0-373" fmla="*/ 78183 w 1916556"/>
              <a:gd name="connsiteY0-374" fmla="*/ 2258363 h 2280320"/>
              <a:gd name="connsiteX1-375" fmla="*/ 288606 w 1916556"/>
              <a:gd name="connsiteY1-376" fmla="*/ 1953726 h 2280320"/>
              <a:gd name="connsiteX2-377" fmla="*/ 136087 w 1916556"/>
              <a:gd name="connsiteY2-378" fmla="*/ 512647 h 2280320"/>
              <a:gd name="connsiteX3-379" fmla="*/ 1275519 w 1916556"/>
              <a:gd name="connsiteY3-380" fmla="*/ 47428 h 2280320"/>
              <a:gd name="connsiteX4-381" fmla="*/ 1888923 w 1916556"/>
              <a:gd name="connsiteY4-382" fmla="*/ 1118024 h 2280320"/>
              <a:gd name="connsiteX5-383" fmla="*/ 78183 w 1916556"/>
              <a:gd name="connsiteY5-384" fmla="*/ 2258363 h 2280320"/>
              <a:gd name="connsiteX0-385" fmla="*/ 78183 w 1916556"/>
              <a:gd name="connsiteY0-386" fmla="*/ 2258363 h 2280320"/>
              <a:gd name="connsiteX1-387" fmla="*/ 288606 w 1916556"/>
              <a:gd name="connsiteY1-388" fmla="*/ 1953726 h 2280320"/>
              <a:gd name="connsiteX2-389" fmla="*/ 136087 w 1916556"/>
              <a:gd name="connsiteY2-390" fmla="*/ 512647 h 2280320"/>
              <a:gd name="connsiteX3-391" fmla="*/ 1275519 w 1916556"/>
              <a:gd name="connsiteY3-392" fmla="*/ 47428 h 2280320"/>
              <a:gd name="connsiteX4-393" fmla="*/ 1888923 w 1916556"/>
              <a:gd name="connsiteY4-394" fmla="*/ 1118024 h 2280320"/>
              <a:gd name="connsiteX5-395" fmla="*/ 78183 w 1916556"/>
              <a:gd name="connsiteY5-396" fmla="*/ 2258363 h 2280320"/>
              <a:gd name="connsiteX0-397" fmla="*/ 87139 w 1925512"/>
              <a:gd name="connsiteY0-398" fmla="*/ 2248386 h 2270343"/>
              <a:gd name="connsiteX1-399" fmla="*/ 236602 w 1925512"/>
              <a:gd name="connsiteY1-400" fmla="*/ 1943749 h 2270343"/>
              <a:gd name="connsiteX2-401" fmla="*/ 145043 w 1925512"/>
              <a:gd name="connsiteY2-402" fmla="*/ 502670 h 2270343"/>
              <a:gd name="connsiteX3-403" fmla="*/ 1284475 w 1925512"/>
              <a:gd name="connsiteY3-404" fmla="*/ 37451 h 2270343"/>
              <a:gd name="connsiteX4-405" fmla="*/ 1897879 w 1925512"/>
              <a:gd name="connsiteY4-406" fmla="*/ 1108047 h 2270343"/>
              <a:gd name="connsiteX5-407" fmla="*/ 87139 w 1925512"/>
              <a:gd name="connsiteY5-408" fmla="*/ 2248386 h 2270343"/>
              <a:gd name="connsiteX0-409" fmla="*/ 87139 w 1925512"/>
              <a:gd name="connsiteY0-410" fmla="*/ 2247961 h 2269918"/>
              <a:gd name="connsiteX1-411" fmla="*/ 236602 w 1925512"/>
              <a:gd name="connsiteY1-412" fmla="*/ 1943324 h 2269918"/>
              <a:gd name="connsiteX2-413" fmla="*/ 145043 w 1925512"/>
              <a:gd name="connsiteY2-414" fmla="*/ 502245 h 2269918"/>
              <a:gd name="connsiteX3-415" fmla="*/ 1284475 w 1925512"/>
              <a:gd name="connsiteY3-416" fmla="*/ 37026 h 2269918"/>
              <a:gd name="connsiteX4-417" fmla="*/ 1897879 w 1925512"/>
              <a:gd name="connsiteY4-418" fmla="*/ 1107622 h 2269918"/>
              <a:gd name="connsiteX5-419" fmla="*/ 87139 w 1925512"/>
              <a:gd name="connsiteY5-420" fmla="*/ 2247961 h 2269918"/>
            </a:gdLst>
            <a:ahLst/>
            <a:cxnLst>
              <a:cxn ang="0">
                <a:pos x="connsiteX0-409" y="connsiteY0-410"/>
              </a:cxn>
              <a:cxn ang="0">
                <a:pos x="connsiteX1-411" y="connsiteY1-412"/>
              </a:cxn>
              <a:cxn ang="0">
                <a:pos x="connsiteX2-413" y="connsiteY2-414"/>
              </a:cxn>
              <a:cxn ang="0">
                <a:pos x="connsiteX3-415" y="connsiteY3-416"/>
              </a:cxn>
              <a:cxn ang="0">
                <a:pos x="connsiteX4-417" y="connsiteY4-418"/>
              </a:cxn>
              <a:cxn ang="0">
                <a:pos x="connsiteX5-419" y="connsiteY5-420"/>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solidFill>
            <a:srgbClr val="B00000"/>
          </a:soli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ts val="0"/>
              </a:spcBef>
              <a:spcAft>
                <a:spcPts val="0"/>
              </a:spcAft>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6" name="TextBox 34"/>
          <p:cNvSpPr txBox="1"/>
          <p:nvPr/>
        </p:nvSpPr>
        <p:spPr>
          <a:xfrm>
            <a:off x="84138" y="3557588"/>
            <a:ext cx="492125" cy="1016000"/>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spcBef>
                <a:spcPts val="0"/>
              </a:spcBef>
              <a:spcAft>
                <a:spcPts val="0"/>
              </a:spcAft>
              <a:defRPr/>
            </a:pPr>
            <a:r>
              <a:rPr lang="en-US" altLang="zh-CN" sz="6000" b="1" kern="0" dirty="0" smtClean="0">
                <a:solidFill>
                  <a:sysClr val="window" lastClr="FFFFFF"/>
                </a:solidFill>
                <a:latin typeface="微软雅黑" panose="020B0503020204020204" pitchFamily="34" charset="-122"/>
                <a:ea typeface="微软雅黑" panose="020B0503020204020204" pitchFamily="34" charset="-122"/>
              </a:rPr>
              <a:t>1</a:t>
            </a:r>
            <a:endParaRPr lang="zh-CN" altLang="en-US" sz="6000" b="1" kern="0" dirty="0">
              <a:solidFill>
                <a:sysClr val="window" lastClr="FFFFFF"/>
              </a:solidFill>
              <a:latin typeface="微软雅黑" panose="020B0503020204020204" pitchFamily="34" charset="-122"/>
              <a:ea typeface="微软雅黑" panose="020B0503020204020204" pitchFamily="34" charset="-122"/>
            </a:endParaRPr>
          </a:p>
        </p:txBody>
      </p:sp>
      <p:cxnSp>
        <p:nvCxnSpPr>
          <p:cNvPr id="17" name="直接连接符 16"/>
          <p:cNvCxnSpPr>
            <a:cxnSpLocks noChangeShapeType="1"/>
          </p:cNvCxnSpPr>
          <p:nvPr/>
        </p:nvCxnSpPr>
        <p:spPr bwMode="auto">
          <a:xfrm>
            <a:off x="639763" y="3324225"/>
            <a:ext cx="0" cy="1562100"/>
          </a:xfrm>
          <a:prstGeom prst="line">
            <a:avLst/>
          </a:prstGeom>
          <a:noFill/>
          <a:ln w="9525" algn="ctr">
            <a:solidFill>
              <a:srgbClr val="FFFFFF"/>
            </a:solidFill>
            <a:round/>
          </a:ln>
        </p:spPr>
      </p:cxnSp>
      <p:sp>
        <p:nvSpPr>
          <p:cNvPr id="18" name="TextBox 36"/>
          <p:cNvSpPr txBox="1"/>
          <p:nvPr/>
        </p:nvSpPr>
        <p:spPr>
          <a:xfrm>
            <a:off x="717550" y="3325813"/>
            <a:ext cx="1731963" cy="1292225"/>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spcBef>
                <a:spcPts val="0"/>
              </a:spcBef>
              <a:spcAft>
                <a:spcPts val="0"/>
              </a:spcAft>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单击此处添加</a:t>
            </a:r>
            <a:r>
              <a:rPr lang="zh-CN" altLang="en-US" sz="1200" kern="0" dirty="0">
                <a:solidFill>
                  <a:sysClr val="window" lastClr="FFFFFF"/>
                </a:solidFill>
                <a:latin typeface="微软雅黑" panose="020B0503020204020204" pitchFamily="34" charset="-122"/>
                <a:ea typeface="微软雅黑" panose="020B0503020204020204" pitchFamily="34" charset="-122"/>
              </a:rPr>
              <a:t>文本，单击此处添加文本，</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单击此处添加文本，</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单击此处添加文本，</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单击此处添加文本</a:t>
            </a:r>
            <a:r>
              <a:rPr lang="zh-CN" altLang="en-US" sz="1200" kern="0" dirty="0" smtClean="0">
                <a:solidFill>
                  <a:sysClr val="window" lastClr="FFFFFF"/>
                </a:solidFill>
                <a:latin typeface="微软雅黑" panose="020B0503020204020204" pitchFamily="34" charset="-122"/>
                <a:ea typeface="微软雅黑" panose="020B0503020204020204" pitchFamily="34" charset="-122"/>
              </a:rPr>
              <a:t>，</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椭圆形标注 2"/>
          <p:cNvSpPr/>
          <p:nvPr/>
        </p:nvSpPr>
        <p:spPr>
          <a:xfrm rot="3088834">
            <a:off x="3087688" y="2363787"/>
            <a:ext cx="1936750" cy="2282825"/>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1" fmla="*/ 546222 w 1872531"/>
              <a:gd name="connsiteY0-2" fmla="*/ 2025373 h 2025373"/>
              <a:gd name="connsiteX1-3" fmla="*/ 476229 w 1872531"/>
              <a:gd name="connsiteY1-4" fmla="*/ 1684160 h 2025373"/>
              <a:gd name="connsiteX2-5" fmla="*/ 92062 w 1872531"/>
              <a:gd name="connsiteY2-6" fmla="*/ 511305 h 2025373"/>
              <a:gd name="connsiteX3-7" fmla="*/ 1231494 w 1872531"/>
              <a:gd name="connsiteY3-8" fmla="*/ 46086 h 2025373"/>
              <a:gd name="connsiteX4-9" fmla="*/ 1844898 w 1872531"/>
              <a:gd name="connsiteY4-10" fmla="*/ 1116682 h 2025373"/>
              <a:gd name="connsiteX5-11" fmla="*/ 815131 w 1872531"/>
              <a:gd name="connsiteY5-12" fmla="*/ 1792781 h 2025373"/>
              <a:gd name="connsiteX6-13" fmla="*/ 546222 w 1872531"/>
              <a:gd name="connsiteY6-14" fmla="*/ 2025373 h 2025373"/>
              <a:gd name="connsiteX0-15" fmla="*/ 517221 w 1831338"/>
              <a:gd name="connsiteY0-16" fmla="*/ 2220445 h 2220445"/>
              <a:gd name="connsiteX1-17" fmla="*/ 435036 w 1831338"/>
              <a:gd name="connsiteY1-18" fmla="*/ 1684160 h 2220445"/>
              <a:gd name="connsiteX2-19" fmla="*/ 50869 w 1831338"/>
              <a:gd name="connsiteY2-20" fmla="*/ 511305 h 2220445"/>
              <a:gd name="connsiteX3-21" fmla="*/ 1190301 w 1831338"/>
              <a:gd name="connsiteY3-22" fmla="*/ 46086 h 2220445"/>
              <a:gd name="connsiteX4-23" fmla="*/ 1803705 w 1831338"/>
              <a:gd name="connsiteY4-24" fmla="*/ 1116682 h 2220445"/>
              <a:gd name="connsiteX5-25" fmla="*/ 773938 w 1831338"/>
              <a:gd name="connsiteY5-26" fmla="*/ 1792781 h 2220445"/>
              <a:gd name="connsiteX6-27" fmla="*/ 517221 w 1831338"/>
              <a:gd name="connsiteY6-28" fmla="*/ 2220445 h 2220445"/>
              <a:gd name="connsiteX0-29" fmla="*/ 517221 w 1831338"/>
              <a:gd name="connsiteY0-30" fmla="*/ 2220445 h 2220445"/>
              <a:gd name="connsiteX1-31" fmla="*/ 435036 w 1831338"/>
              <a:gd name="connsiteY1-32" fmla="*/ 1684160 h 2220445"/>
              <a:gd name="connsiteX2-33" fmla="*/ 50869 w 1831338"/>
              <a:gd name="connsiteY2-34" fmla="*/ 511305 h 2220445"/>
              <a:gd name="connsiteX3-35" fmla="*/ 1190301 w 1831338"/>
              <a:gd name="connsiteY3-36" fmla="*/ 46086 h 2220445"/>
              <a:gd name="connsiteX4-37" fmla="*/ 1803705 w 1831338"/>
              <a:gd name="connsiteY4-38" fmla="*/ 1116682 h 2220445"/>
              <a:gd name="connsiteX5-39" fmla="*/ 773938 w 1831338"/>
              <a:gd name="connsiteY5-40" fmla="*/ 1792781 h 2220445"/>
              <a:gd name="connsiteX6-41" fmla="*/ 517221 w 1831338"/>
              <a:gd name="connsiteY6-42" fmla="*/ 2220445 h 2220445"/>
              <a:gd name="connsiteX0-43" fmla="*/ 517221 w 1831338"/>
              <a:gd name="connsiteY0-44" fmla="*/ 2220445 h 2220445"/>
              <a:gd name="connsiteX1-45" fmla="*/ 435036 w 1831338"/>
              <a:gd name="connsiteY1-46" fmla="*/ 1684160 h 2220445"/>
              <a:gd name="connsiteX2-47" fmla="*/ 50869 w 1831338"/>
              <a:gd name="connsiteY2-48" fmla="*/ 511305 h 2220445"/>
              <a:gd name="connsiteX3-49" fmla="*/ 1190301 w 1831338"/>
              <a:gd name="connsiteY3-50" fmla="*/ 46086 h 2220445"/>
              <a:gd name="connsiteX4-51" fmla="*/ 1803705 w 1831338"/>
              <a:gd name="connsiteY4-52" fmla="*/ 1116682 h 2220445"/>
              <a:gd name="connsiteX5-53" fmla="*/ 773938 w 1831338"/>
              <a:gd name="connsiteY5-54" fmla="*/ 1792781 h 2220445"/>
              <a:gd name="connsiteX6-55" fmla="*/ 517221 w 1831338"/>
              <a:gd name="connsiteY6-56" fmla="*/ 2220445 h 2220445"/>
              <a:gd name="connsiteX0-57" fmla="*/ 282980 w 1828745"/>
              <a:gd name="connsiteY0-58" fmla="*/ 2159485 h 2159485"/>
              <a:gd name="connsiteX1-59" fmla="*/ 432443 w 1828745"/>
              <a:gd name="connsiteY1-60" fmla="*/ 1684160 h 2159485"/>
              <a:gd name="connsiteX2-61" fmla="*/ 48276 w 1828745"/>
              <a:gd name="connsiteY2-62" fmla="*/ 511305 h 2159485"/>
              <a:gd name="connsiteX3-63" fmla="*/ 1187708 w 1828745"/>
              <a:gd name="connsiteY3-64" fmla="*/ 46086 h 2159485"/>
              <a:gd name="connsiteX4-65" fmla="*/ 1801112 w 1828745"/>
              <a:gd name="connsiteY4-66" fmla="*/ 1116682 h 2159485"/>
              <a:gd name="connsiteX5-67" fmla="*/ 771345 w 1828745"/>
              <a:gd name="connsiteY5-68" fmla="*/ 1792781 h 2159485"/>
              <a:gd name="connsiteX6-69" fmla="*/ 282980 w 1828745"/>
              <a:gd name="connsiteY6-70" fmla="*/ 2159485 h 2159485"/>
              <a:gd name="connsiteX0-71" fmla="*/ 282980 w 1828745"/>
              <a:gd name="connsiteY0-72" fmla="*/ 2159485 h 2159485"/>
              <a:gd name="connsiteX1-73" fmla="*/ 432443 w 1828745"/>
              <a:gd name="connsiteY1-74" fmla="*/ 1684160 h 2159485"/>
              <a:gd name="connsiteX2-75" fmla="*/ 48276 w 1828745"/>
              <a:gd name="connsiteY2-76" fmla="*/ 511305 h 2159485"/>
              <a:gd name="connsiteX3-77" fmla="*/ 1187708 w 1828745"/>
              <a:gd name="connsiteY3-78" fmla="*/ 46086 h 2159485"/>
              <a:gd name="connsiteX4-79" fmla="*/ 1801112 w 1828745"/>
              <a:gd name="connsiteY4-80" fmla="*/ 1116682 h 2159485"/>
              <a:gd name="connsiteX5-81" fmla="*/ 771345 w 1828745"/>
              <a:gd name="connsiteY5-82" fmla="*/ 1792781 h 2159485"/>
              <a:gd name="connsiteX6-83" fmla="*/ 282980 w 1828745"/>
              <a:gd name="connsiteY6-84" fmla="*/ 2159485 h 2159485"/>
              <a:gd name="connsiteX0-85" fmla="*/ 282980 w 1828745"/>
              <a:gd name="connsiteY0-86" fmla="*/ 2159485 h 2159485"/>
              <a:gd name="connsiteX1-87" fmla="*/ 432443 w 1828745"/>
              <a:gd name="connsiteY1-88" fmla="*/ 1684160 h 2159485"/>
              <a:gd name="connsiteX2-89" fmla="*/ 48276 w 1828745"/>
              <a:gd name="connsiteY2-90" fmla="*/ 511305 h 2159485"/>
              <a:gd name="connsiteX3-91" fmla="*/ 1187708 w 1828745"/>
              <a:gd name="connsiteY3-92" fmla="*/ 46086 h 2159485"/>
              <a:gd name="connsiteX4-93" fmla="*/ 1801112 w 1828745"/>
              <a:gd name="connsiteY4-94" fmla="*/ 1116682 h 2159485"/>
              <a:gd name="connsiteX5-95" fmla="*/ 820113 w 1828745"/>
              <a:gd name="connsiteY5-96" fmla="*/ 1865933 h 2159485"/>
              <a:gd name="connsiteX6-97" fmla="*/ 282980 w 1828745"/>
              <a:gd name="connsiteY6-98" fmla="*/ 2159485 h 2159485"/>
              <a:gd name="connsiteX0-99" fmla="*/ 1589 w 1839962"/>
              <a:gd name="connsiteY0-100" fmla="*/ 2257021 h 2257021"/>
              <a:gd name="connsiteX1-101" fmla="*/ 443660 w 1839962"/>
              <a:gd name="connsiteY1-102" fmla="*/ 1684160 h 2257021"/>
              <a:gd name="connsiteX2-103" fmla="*/ 59493 w 1839962"/>
              <a:gd name="connsiteY2-104" fmla="*/ 511305 h 2257021"/>
              <a:gd name="connsiteX3-105" fmla="*/ 1198925 w 1839962"/>
              <a:gd name="connsiteY3-106" fmla="*/ 46086 h 2257021"/>
              <a:gd name="connsiteX4-107" fmla="*/ 1812329 w 1839962"/>
              <a:gd name="connsiteY4-108" fmla="*/ 1116682 h 2257021"/>
              <a:gd name="connsiteX5-109" fmla="*/ 831330 w 1839962"/>
              <a:gd name="connsiteY5-110" fmla="*/ 1865933 h 2257021"/>
              <a:gd name="connsiteX6-111" fmla="*/ 1589 w 1839962"/>
              <a:gd name="connsiteY6-112" fmla="*/ 2257021 h 2257021"/>
              <a:gd name="connsiteX0-113" fmla="*/ 1673 w 1840046"/>
              <a:gd name="connsiteY0-114" fmla="*/ 2244950 h 2244950"/>
              <a:gd name="connsiteX1-115" fmla="*/ 419360 w 1840046"/>
              <a:gd name="connsiteY1-116" fmla="*/ 1659897 h 2244950"/>
              <a:gd name="connsiteX2-117" fmla="*/ 59577 w 1840046"/>
              <a:gd name="connsiteY2-118" fmla="*/ 499234 h 2244950"/>
              <a:gd name="connsiteX3-119" fmla="*/ 1199009 w 1840046"/>
              <a:gd name="connsiteY3-120" fmla="*/ 34015 h 2244950"/>
              <a:gd name="connsiteX4-121" fmla="*/ 1812413 w 1840046"/>
              <a:gd name="connsiteY4-122" fmla="*/ 1104611 h 2244950"/>
              <a:gd name="connsiteX5-123" fmla="*/ 831414 w 1840046"/>
              <a:gd name="connsiteY5-124" fmla="*/ 1853862 h 2244950"/>
              <a:gd name="connsiteX6-125" fmla="*/ 1673 w 1840046"/>
              <a:gd name="connsiteY6-126" fmla="*/ 2244950 h 2244950"/>
              <a:gd name="connsiteX0-127" fmla="*/ 1012 w 1839385"/>
              <a:gd name="connsiteY0-128" fmla="*/ 2244950 h 2244950"/>
              <a:gd name="connsiteX1-129" fmla="*/ 418699 w 1839385"/>
              <a:gd name="connsiteY1-130" fmla="*/ 1659897 h 2244950"/>
              <a:gd name="connsiteX2-131" fmla="*/ 58916 w 1839385"/>
              <a:gd name="connsiteY2-132" fmla="*/ 499234 h 2244950"/>
              <a:gd name="connsiteX3-133" fmla="*/ 1198348 w 1839385"/>
              <a:gd name="connsiteY3-134" fmla="*/ 34015 h 2244950"/>
              <a:gd name="connsiteX4-135" fmla="*/ 1811752 w 1839385"/>
              <a:gd name="connsiteY4-136" fmla="*/ 1104611 h 2244950"/>
              <a:gd name="connsiteX5-137" fmla="*/ 830753 w 1839385"/>
              <a:gd name="connsiteY5-138" fmla="*/ 1853862 h 2244950"/>
              <a:gd name="connsiteX6-139" fmla="*/ 1012 w 1839385"/>
              <a:gd name="connsiteY6-140" fmla="*/ 2244950 h 2244950"/>
              <a:gd name="connsiteX0-141" fmla="*/ 1354 w 1839727"/>
              <a:gd name="connsiteY0-142" fmla="*/ 2244950 h 2244950"/>
              <a:gd name="connsiteX1-143" fmla="*/ 419041 w 1839727"/>
              <a:gd name="connsiteY1-144" fmla="*/ 1659897 h 2244950"/>
              <a:gd name="connsiteX2-145" fmla="*/ 59258 w 1839727"/>
              <a:gd name="connsiteY2-146" fmla="*/ 499234 h 2244950"/>
              <a:gd name="connsiteX3-147" fmla="*/ 1198690 w 1839727"/>
              <a:gd name="connsiteY3-148" fmla="*/ 34015 h 2244950"/>
              <a:gd name="connsiteX4-149" fmla="*/ 1812094 w 1839727"/>
              <a:gd name="connsiteY4-150" fmla="*/ 1104611 h 2244950"/>
              <a:gd name="connsiteX5-151" fmla="*/ 831095 w 1839727"/>
              <a:gd name="connsiteY5-152" fmla="*/ 1853862 h 2244950"/>
              <a:gd name="connsiteX6-153" fmla="*/ 1354 w 1839727"/>
              <a:gd name="connsiteY6-154" fmla="*/ 2244950 h 2244950"/>
              <a:gd name="connsiteX0-155" fmla="*/ 1354 w 1839727"/>
              <a:gd name="connsiteY0-156" fmla="*/ 2244950 h 2244950"/>
              <a:gd name="connsiteX1-157" fmla="*/ 419041 w 1839727"/>
              <a:gd name="connsiteY1-158" fmla="*/ 1659897 h 2244950"/>
              <a:gd name="connsiteX2-159" fmla="*/ 59258 w 1839727"/>
              <a:gd name="connsiteY2-160" fmla="*/ 499234 h 2244950"/>
              <a:gd name="connsiteX3-161" fmla="*/ 1198690 w 1839727"/>
              <a:gd name="connsiteY3-162" fmla="*/ 34015 h 2244950"/>
              <a:gd name="connsiteX4-163" fmla="*/ 1812094 w 1839727"/>
              <a:gd name="connsiteY4-164" fmla="*/ 1104611 h 2244950"/>
              <a:gd name="connsiteX5-165" fmla="*/ 953015 w 1839727"/>
              <a:gd name="connsiteY5-166" fmla="*/ 1890438 h 2244950"/>
              <a:gd name="connsiteX6-167" fmla="*/ 1354 w 1839727"/>
              <a:gd name="connsiteY6-168" fmla="*/ 2244950 h 2244950"/>
              <a:gd name="connsiteX0-169" fmla="*/ 1354 w 1839727"/>
              <a:gd name="connsiteY0-170" fmla="*/ 2244950 h 2244950"/>
              <a:gd name="connsiteX1-171" fmla="*/ 419041 w 1839727"/>
              <a:gd name="connsiteY1-172" fmla="*/ 1659897 h 2244950"/>
              <a:gd name="connsiteX2-173" fmla="*/ 59258 w 1839727"/>
              <a:gd name="connsiteY2-174" fmla="*/ 499234 h 2244950"/>
              <a:gd name="connsiteX3-175" fmla="*/ 1198690 w 1839727"/>
              <a:gd name="connsiteY3-176" fmla="*/ 34015 h 2244950"/>
              <a:gd name="connsiteX4-177" fmla="*/ 1812094 w 1839727"/>
              <a:gd name="connsiteY4-178" fmla="*/ 1104611 h 2244950"/>
              <a:gd name="connsiteX5-179" fmla="*/ 989591 w 1839727"/>
              <a:gd name="connsiteY5-180" fmla="*/ 1914822 h 2244950"/>
              <a:gd name="connsiteX6-181" fmla="*/ 1354 w 1839727"/>
              <a:gd name="connsiteY6-182" fmla="*/ 2244950 h 2244950"/>
              <a:gd name="connsiteX0-183" fmla="*/ 1354 w 1839727"/>
              <a:gd name="connsiteY0-184" fmla="*/ 2244950 h 2244950"/>
              <a:gd name="connsiteX1-185" fmla="*/ 419041 w 1839727"/>
              <a:gd name="connsiteY1-186" fmla="*/ 1659897 h 2244950"/>
              <a:gd name="connsiteX2-187" fmla="*/ 59258 w 1839727"/>
              <a:gd name="connsiteY2-188" fmla="*/ 499234 h 2244950"/>
              <a:gd name="connsiteX3-189" fmla="*/ 1198690 w 1839727"/>
              <a:gd name="connsiteY3-190" fmla="*/ 34015 h 2244950"/>
              <a:gd name="connsiteX4-191" fmla="*/ 1812094 w 1839727"/>
              <a:gd name="connsiteY4-192" fmla="*/ 1104611 h 2244950"/>
              <a:gd name="connsiteX5-193" fmla="*/ 989591 w 1839727"/>
              <a:gd name="connsiteY5-194" fmla="*/ 1914822 h 2244950"/>
              <a:gd name="connsiteX6-195" fmla="*/ 1354 w 1839727"/>
              <a:gd name="connsiteY6-196" fmla="*/ 2244950 h 2244950"/>
              <a:gd name="connsiteX0-197" fmla="*/ 1877 w 1840250"/>
              <a:gd name="connsiteY0-198" fmla="*/ 2244813 h 2244813"/>
              <a:gd name="connsiteX1-199" fmla="*/ 261068 w 1840250"/>
              <a:gd name="connsiteY1-200" fmla="*/ 1647568 h 2244813"/>
              <a:gd name="connsiteX2-201" fmla="*/ 59781 w 1840250"/>
              <a:gd name="connsiteY2-202" fmla="*/ 499097 h 2244813"/>
              <a:gd name="connsiteX3-203" fmla="*/ 1199213 w 1840250"/>
              <a:gd name="connsiteY3-204" fmla="*/ 33878 h 2244813"/>
              <a:gd name="connsiteX4-205" fmla="*/ 1812617 w 1840250"/>
              <a:gd name="connsiteY4-206" fmla="*/ 1104474 h 2244813"/>
              <a:gd name="connsiteX5-207" fmla="*/ 990114 w 1840250"/>
              <a:gd name="connsiteY5-208" fmla="*/ 1914685 h 2244813"/>
              <a:gd name="connsiteX6-209" fmla="*/ 1877 w 1840250"/>
              <a:gd name="connsiteY6-210" fmla="*/ 2244813 h 2244813"/>
              <a:gd name="connsiteX0-211" fmla="*/ 1594 w 1839967"/>
              <a:gd name="connsiteY0-212" fmla="*/ 2244408 h 2244408"/>
              <a:gd name="connsiteX1-213" fmla="*/ 333937 w 1839967"/>
              <a:gd name="connsiteY1-214" fmla="*/ 1610587 h 2244408"/>
              <a:gd name="connsiteX2-215" fmla="*/ 59498 w 1839967"/>
              <a:gd name="connsiteY2-216" fmla="*/ 498692 h 2244408"/>
              <a:gd name="connsiteX3-217" fmla="*/ 1198930 w 1839967"/>
              <a:gd name="connsiteY3-218" fmla="*/ 33473 h 2244408"/>
              <a:gd name="connsiteX4-219" fmla="*/ 1812334 w 1839967"/>
              <a:gd name="connsiteY4-220" fmla="*/ 1104069 h 2244408"/>
              <a:gd name="connsiteX5-221" fmla="*/ 989831 w 1839967"/>
              <a:gd name="connsiteY5-222" fmla="*/ 1914280 h 2244408"/>
              <a:gd name="connsiteX6-223" fmla="*/ 1594 w 1839967"/>
              <a:gd name="connsiteY6-224" fmla="*/ 2244408 h 2244408"/>
              <a:gd name="connsiteX0-225" fmla="*/ 1594 w 1839967"/>
              <a:gd name="connsiteY0-226" fmla="*/ 2248877 h 2248877"/>
              <a:gd name="connsiteX1-227" fmla="*/ 333937 w 1839967"/>
              <a:gd name="connsiteY1-228" fmla="*/ 1615056 h 2248877"/>
              <a:gd name="connsiteX2-229" fmla="*/ 59498 w 1839967"/>
              <a:gd name="connsiteY2-230" fmla="*/ 503161 h 2248877"/>
              <a:gd name="connsiteX3-231" fmla="*/ 1198930 w 1839967"/>
              <a:gd name="connsiteY3-232" fmla="*/ 37942 h 2248877"/>
              <a:gd name="connsiteX4-233" fmla="*/ 1812334 w 1839967"/>
              <a:gd name="connsiteY4-234" fmla="*/ 1108538 h 2248877"/>
              <a:gd name="connsiteX5-235" fmla="*/ 989831 w 1839967"/>
              <a:gd name="connsiteY5-236" fmla="*/ 1918749 h 2248877"/>
              <a:gd name="connsiteX6-237" fmla="*/ 1594 w 1839967"/>
              <a:gd name="connsiteY6-238" fmla="*/ 2248877 h 2248877"/>
              <a:gd name="connsiteX0-239" fmla="*/ 15912 w 1854285"/>
              <a:gd name="connsiteY0-240" fmla="*/ 2249953 h 2249953"/>
              <a:gd name="connsiteX1-241" fmla="*/ 348255 w 1854285"/>
              <a:gd name="connsiteY1-242" fmla="*/ 1616132 h 2249953"/>
              <a:gd name="connsiteX2-243" fmla="*/ 73816 w 1854285"/>
              <a:gd name="connsiteY2-244" fmla="*/ 504237 h 2249953"/>
              <a:gd name="connsiteX3-245" fmla="*/ 1213248 w 1854285"/>
              <a:gd name="connsiteY3-246" fmla="*/ 39018 h 2249953"/>
              <a:gd name="connsiteX4-247" fmla="*/ 1826652 w 1854285"/>
              <a:gd name="connsiteY4-248" fmla="*/ 1109614 h 2249953"/>
              <a:gd name="connsiteX5-249" fmla="*/ 1004149 w 1854285"/>
              <a:gd name="connsiteY5-250" fmla="*/ 1919825 h 2249953"/>
              <a:gd name="connsiteX6-251" fmla="*/ 15912 w 1854285"/>
              <a:gd name="connsiteY6-252" fmla="*/ 2249953 h 2249953"/>
              <a:gd name="connsiteX0-253" fmla="*/ 54236 w 1892609"/>
              <a:gd name="connsiteY0-254" fmla="*/ 2249953 h 2258715"/>
              <a:gd name="connsiteX1-255" fmla="*/ 386579 w 1892609"/>
              <a:gd name="connsiteY1-256" fmla="*/ 1616132 h 2258715"/>
              <a:gd name="connsiteX2-257" fmla="*/ 112140 w 1892609"/>
              <a:gd name="connsiteY2-258" fmla="*/ 504237 h 2258715"/>
              <a:gd name="connsiteX3-259" fmla="*/ 1251572 w 1892609"/>
              <a:gd name="connsiteY3-260" fmla="*/ 39018 h 2258715"/>
              <a:gd name="connsiteX4-261" fmla="*/ 1864976 w 1892609"/>
              <a:gd name="connsiteY4-262" fmla="*/ 1109614 h 2258715"/>
              <a:gd name="connsiteX5-263" fmla="*/ 54236 w 1892609"/>
              <a:gd name="connsiteY5-264" fmla="*/ 2249953 h 2258715"/>
              <a:gd name="connsiteX0-265" fmla="*/ 54236 w 1892609"/>
              <a:gd name="connsiteY0-266" fmla="*/ 2249953 h 2258715"/>
              <a:gd name="connsiteX1-267" fmla="*/ 386579 w 1892609"/>
              <a:gd name="connsiteY1-268" fmla="*/ 1616132 h 2258715"/>
              <a:gd name="connsiteX2-269" fmla="*/ 112140 w 1892609"/>
              <a:gd name="connsiteY2-270" fmla="*/ 504237 h 2258715"/>
              <a:gd name="connsiteX3-271" fmla="*/ 1251572 w 1892609"/>
              <a:gd name="connsiteY3-272" fmla="*/ 39018 h 2258715"/>
              <a:gd name="connsiteX4-273" fmla="*/ 1864976 w 1892609"/>
              <a:gd name="connsiteY4-274" fmla="*/ 1109614 h 2258715"/>
              <a:gd name="connsiteX5-275" fmla="*/ 54236 w 1892609"/>
              <a:gd name="connsiteY5-276" fmla="*/ 2249953 h 2258715"/>
              <a:gd name="connsiteX0-277" fmla="*/ 52699 w 1891072"/>
              <a:gd name="connsiteY0-278" fmla="*/ 2247434 h 2262382"/>
              <a:gd name="connsiteX1-279" fmla="*/ 409426 w 1891072"/>
              <a:gd name="connsiteY1-280" fmla="*/ 1869645 h 2262382"/>
              <a:gd name="connsiteX2-281" fmla="*/ 110603 w 1891072"/>
              <a:gd name="connsiteY2-282" fmla="*/ 501718 h 2262382"/>
              <a:gd name="connsiteX3-283" fmla="*/ 1250035 w 1891072"/>
              <a:gd name="connsiteY3-284" fmla="*/ 36499 h 2262382"/>
              <a:gd name="connsiteX4-285" fmla="*/ 1863439 w 1891072"/>
              <a:gd name="connsiteY4-286" fmla="*/ 1107095 h 2262382"/>
              <a:gd name="connsiteX5-287" fmla="*/ 52699 w 1891072"/>
              <a:gd name="connsiteY5-288" fmla="*/ 2247434 h 2262382"/>
              <a:gd name="connsiteX0-289" fmla="*/ 57273 w 1895646"/>
              <a:gd name="connsiteY0-290" fmla="*/ 2247434 h 2262382"/>
              <a:gd name="connsiteX1-291" fmla="*/ 414000 w 1895646"/>
              <a:gd name="connsiteY1-292" fmla="*/ 1869645 h 2262382"/>
              <a:gd name="connsiteX2-293" fmla="*/ 115177 w 1895646"/>
              <a:gd name="connsiteY2-294" fmla="*/ 501718 h 2262382"/>
              <a:gd name="connsiteX3-295" fmla="*/ 1254609 w 1895646"/>
              <a:gd name="connsiteY3-296" fmla="*/ 36499 h 2262382"/>
              <a:gd name="connsiteX4-297" fmla="*/ 1868013 w 1895646"/>
              <a:gd name="connsiteY4-298" fmla="*/ 1107095 h 2262382"/>
              <a:gd name="connsiteX5-299" fmla="*/ 57273 w 1895646"/>
              <a:gd name="connsiteY5-300" fmla="*/ 2247434 h 2262382"/>
              <a:gd name="connsiteX0-301" fmla="*/ 62638 w 1901011"/>
              <a:gd name="connsiteY0-302" fmla="*/ 2247434 h 2264531"/>
              <a:gd name="connsiteX1-303" fmla="*/ 419365 w 1901011"/>
              <a:gd name="connsiteY1-304" fmla="*/ 1869645 h 2264531"/>
              <a:gd name="connsiteX2-305" fmla="*/ 120542 w 1901011"/>
              <a:gd name="connsiteY2-306" fmla="*/ 501718 h 2264531"/>
              <a:gd name="connsiteX3-307" fmla="*/ 1259974 w 1901011"/>
              <a:gd name="connsiteY3-308" fmla="*/ 36499 h 2264531"/>
              <a:gd name="connsiteX4-309" fmla="*/ 1873378 w 1901011"/>
              <a:gd name="connsiteY4-310" fmla="*/ 1107095 h 2264531"/>
              <a:gd name="connsiteX5-311" fmla="*/ 62638 w 1901011"/>
              <a:gd name="connsiteY5-312" fmla="*/ 2247434 h 2264531"/>
              <a:gd name="connsiteX0-313" fmla="*/ 62638 w 1901011"/>
              <a:gd name="connsiteY0-314" fmla="*/ 2248136 h 2265233"/>
              <a:gd name="connsiteX1-315" fmla="*/ 419365 w 1901011"/>
              <a:gd name="connsiteY1-316" fmla="*/ 1870347 h 2265233"/>
              <a:gd name="connsiteX2-317" fmla="*/ 120542 w 1901011"/>
              <a:gd name="connsiteY2-318" fmla="*/ 502420 h 2265233"/>
              <a:gd name="connsiteX3-319" fmla="*/ 1259974 w 1901011"/>
              <a:gd name="connsiteY3-320" fmla="*/ 37201 h 2265233"/>
              <a:gd name="connsiteX4-321" fmla="*/ 1873378 w 1901011"/>
              <a:gd name="connsiteY4-322" fmla="*/ 1107797 h 2265233"/>
              <a:gd name="connsiteX5-323" fmla="*/ 62638 w 1901011"/>
              <a:gd name="connsiteY5-324" fmla="*/ 2248136 h 2265233"/>
              <a:gd name="connsiteX0-325" fmla="*/ 81540 w 1919913"/>
              <a:gd name="connsiteY0-326" fmla="*/ 2250068 h 2289000"/>
              <a:gd name="connsiteX1-327" fmla="*/ 267579 w 1919913"/>
              <a:gd name="connsiteY1-328" fmla="*/ 2067351 h 2289000"/>
              <a:gd name="connsiteX2-329" fmla="*/ 139444 w 1919913"/>
              <a:gd name="connsiteY2-330" fmla="*/ 504352 h 2289000"/>
              <a:gd name="connsiteX3-331" fmla="*/ 1278876 w 1919913"/>
              <a:gd name="connsiteY3-332" fmla="*/ 39133 h 2289000"/>
              <a:gd name="connsiteX4-333" fmla="*/ 1892280 w 1919913"/>
              <a:gd name="connsiteY4-334" fmla="*/ 1109729 h 2289000"/>
              <a:gd name="connsiteX5-335" fmla="*/ 81540 w 1919913"/>
              <a:gd name="connsiteY5-336" fmla="*/ 2250068 h 2289000"/>
              <a:gd name="connsiteX0-337" fmla="*/ 78183 w 1916556"/>
              <a:gd name="connsiteY0-338" fmla="*/ 2248386 h 2270343"/>
              <a:gd name="connsiteX1-339" fmla="*/ 288606 w 1916556"/>
              <a:gd name="connsiteY1-340" fmla="*/ 1943749 h 2270343"/>
              <a:gd name="connsiteX2-341" fmla="*/ 136087 w 1916556"/>
              <a:gd name="connsiteY2-342" fmla="*/ 502670 h 2270343"/>
              <a:gd name="connsiteX3-343" fmla="*/ 1275519 w 1916556"/>
              <a:gd name="connsiteY3-344" fmla="*/ 37451 h 2270343"/>
              <a:gd name="connsiteX4-345" fmla="*/ 1888923 w 1916556"/>
              <a:gd name="connsiteY4-346" fmla="*/ 1108047 h 2270343"/>
              <a:gd name="connsiteX5-347" fmla="*/ 78183 w 1916556"/>
              <a:gd name="connsiteY5-348" fmla="*/ 2248386 h 2270343"/>
              <a:gd name="connsiteX0-349" fmla="*/ 78183 w 1916556"/>
              <a:gd name="connsiteY0-350" fmla="*/ 2260654 h 2282611"/>
              <a:gd name="connsiteX1-351" fmla="*/ 288606 w 1916556"/>
              <a:gd name="connsiteY1-352" fmla="*/ 1956017 h 2282611"/>
              <a:gd name="connsiteX2-353" fmla="*/ 136087 w 1916556"/>
              <a:gd name="connsiteY2-354" fmla="*/ 514938 h 2282611"/>
              <a:gd name="connsiteX3-355" fmla="*/ 1275519 w 1916556"/>
              <a:gd name="connsiteY3-356" fmla="*/ 49719 h 2282611"/>
              <a:gd name="connsiteX4-357" fmla="*/ 1888923 w 1916556"/>
              <a:gd name="connsiteY4-358" fmla="*/ 1120315 h 2282611"/>
              <a:gd name="connsiteX5-359" fmla="*/ 78183 w 1916556"/>
              <a:gd name="connsiteY5-360" fmla="*/ 2260654 h 2282611"/>
              <a:gd name="connsiteX0-361" fmla="*/ 78183 w 1916556"/>
              <a:gd name="connsiteY0-362" fmla="*/ 2258363 h 2280320"/>
              <a:gd name="connsiteX1-363" fmla="*/ 288606 w 1916556"/>
              <a:gd name="connsiteY1-364" fmla="*/ 1953726 h 2280320"/>
              <a:gd name="connsiteX2-365" fmla="*/ 136087 w 1916556"/>
              <a:gd name="connsiteY2-366" fmla="*/ 512647 h 2280320"/>
              <a:gd name="connsiteX3-367" fmla="*/ 1275519 w 1916556"/>
              <a:gd name="connsiteY3-368" fmla="*/ 47428 h 2280320"/>
              <a:gd name="connsiteX4-369" fmla="*/ 1888923 w 1916556"/>
              <a:gd name="connsiteY4-370" fmla="*/ 1118024 h 2280320"/>
              <a:gd name="connsiteX5-371" fmla="*/ 78183 w 1916556"/>
              <a:gd name="connsiteY5-372" fmla="*/ 2258363 h 2280320"/>
              <a:gd name="connsiteX0-373" fmla="*/ 78183 w 1916556"/>
              <a:gd name="connsiteY0-374" fmla="*/ 2258363 h 2280320"/>
              <a:gd name="connsiteX1-375" fmla="*/ 288606 w 1916556"/>
              <a:gd name="connsiteY1-376" fmla="*/ 1953726 h 2280320"/>
              <a:gd name="connsiteX2-377" fmla="*/ 136087 w 1916556"/>
              <a:gd name="connsiteY2-378" fmla="*/ 512647 h 2280320"/>
              <a:gd name="connsiteX3-379" fmla="*/ 1275519 w 1916556"/>
              <a:gd name="connsiteY3-380" fmla="*/ 47428 h 2280320"/>
              <a:gd name="connsiteX4-381" fmla="*/ 1888923 w 1916556"/>
              <a:gd name="connsiteY4-382" fmla="*/ 1118024 h 2280320"/>
              <a:gd name="connsiteX5-383" fmla="*/ 78183 w 1916556"/>
              <a:gd name="connsiteY5-384" fmla="*/ 2258363 h 2280320"/>
              <a:gd name="connsiteX0-385" fmla="*/ 78183 w 1916556"/>
              <a:gd name="connsiteY0-386" fmla="*/ 2258363 h 2280320"/>
              <a:gd name="connsiteX1-387" fmla="*/ 288606 w 1916556"/>
              <a:gd name="connsiteY1-388" fmla="*/ 1953726 h 2280320"/>
              <a:gd name="connsiteX2-389" fmla="*/ 136087 w 1916556"/>
              <a:gd name="connsiteY2-390" fmla="*/ 512647 h 2280320"/>
              <a:gd name="connsiteX3-391" fmla="*/ 1275519 w 1916556"/>
              <a:gd name="connsiteY3-392" fmla="*/ 47428 h 2280320"/>
              <a:gd name="connsiteX4-393" fmla="*/ 1888923 w 1916556"/>
              <a:gd name="connsiteY4-394" fmla="*/ 1118024 h 2280320"/>
              <a:gd name="connsiteX5-395" fmla="*/ 78183 w 1916556"/>
              <a:gd name="connsiteY5-396" fmla="*/ 2258363 h 2280320"/>
              <a:gd name="connsiteX0-397" fmla="*/ 87139 w 1925512"/>
              <a:gd name="connsiteY0-398" fmla="*/ 2248386 h 2270343"/>
              <a:gd name="connsiteX1-399" fmla="*/ 236602 w 1925512"/>
              <a:gd name="connsiteY1-400" fmla="*/ 1943749 h 2270343"/>
              <a:gd name="connsiteX2-401" fmla="*/ 145043 w 1925512"/>
              <a:gd name="connsiteY2-402" fmla="*/ 502670 h 2270343"/>
              <a:gd name="connsiteX3-403" fmla="*/ 1284475 w 1925512"/>
              <a:gd name="connsiteY3-404" fmla="*/ 37451 h 2270343"/>
              <a:gd name="connsiteX4-405" fmla="*/ 1897879 w 1925512"/>
              <a:gd name="connsiteY4-406" fmla="*/ 1108047 h 2270343"/>
              <a:gd name="connsiteX5-407" fmla="*/ 87139 w 1925512"/>
              <a:gd name="connsiteY5-408" fmla="*/ 2248386 h 2270343"/>
              <a:gd name="connsiteX0-409" fmla="*/ 87139 w 1925512"/>
              <a:gd name="connsiteY0-410" fmla="*/ 2247961 h 2269918"/>
              <a:gd name="connsiteX1-411" fmla="*/ 236602 w 1925512"/>
              <a:gd name="connsiteY1-412" fmla="*/ 1943324 h 2269918"/>
              <a:gd name="connsiteX2-413" fmla="*/ 145043 w 1925512"/>
              <a:gd name="connsiteY2-414" fmla="*/ 502245 h 2269918"/>
              <a:gd name="connsiteX3-415" fmla="*/ 1284475 w 1925512"/>
              <a:gd name="connsiteY3-416" fmla="*/ 37026 h 2269918"/>
              <a:gd name="connsiteX4-417" fmla="*/ 1897879 w 1925512"/>
              <a:gd name="connsiteY4-418" fmla="*/ 1107622 h 2269918"/>
              <a:gd name="connsiteX5-419" fmla="*/ 87139 w 1925512"/>
              <a:gd name="connsiteY5-420" fmla="*/ 2247961 h 2269918"/>
            </a:gdLst>
            <a:ahLst/>
            <a:cxnLst>
              <a:cxn ang="0">
                <a:pos x="connsiteX0-409" y="connsiteY0-410"/>
              </a:cxn>
              <a:cxn ang="0">
                <a:pos x="connsiteX1-411" y="connsiteY1-412"/>
              </a:cxn>
              <a:cxn ang="0">
                <a:pos x="connsiteX2-413" y="connsiteY2-414"/>
              </a:cxn>
              <a:cxn ang="0">
                <a:pos x="connsiteX3-415" y="connsiteY3-416"/>
              </a:cxn>
              <a:cxn ang="0">
                <a:pos x="connsiteX4-417" y="connsiteY4-418"/>
              </a:cxn>
              <a:cxn ang="0">
                <a:pos x="connsiteX5-419" y="connsiteY5-420"/>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solidFill>
            <a:srgbClr val="E60000"/>
          </a:soli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ts val="0"/>
              </a:spcBef>
              <a:spcAft>
                <a:spcPts val="0"/>
              </a:spcAft>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cxnSp>
        <p:nvCxnSpPr>
          <p:cNvPr id="20" name="直接连接符 19"/>
          <p:cNvCxnSpPr>
            <a:cxnSpLocks noChangeShapeType="1"/>
          </p:cNvCxnSpPr>
          <p:nvPr/>
        </p:nvCxnSpPr>
        <p:spPr bwMode="auto">
          <a:xfrm>
            <a:off x="5662613" y="2051050"/>
            <a:ext cx="0" cy="1092200"/>
          </a:xfrm>
          <a:prstGeom prst="line">
            <a:avLst/>
          </a:prstGeom>
          <a:noFill/>
          <a:ln w="9525" algn="ctr">
            <a:solidFill>
              <a:srgbClr val="FFFFFF"/>
            </a:solidFill>
            <a:round/>
          </a:ln>
        </p:spPr>
      </p:cxnSp>
      <p:sp>
        <p:nvSpPr>
          <p:cNvPr id="21" name="TextBox 33"/>
          <p:cNvSpPr txBox="1"/>
          <p:nvPr/>
        </p:nvSpPr>
        <p:spPr>
          <a:xfrm>
            <a:off x="3676650" y="2713038"/>
            <a:ext cx="1287463" cy="1052512"/>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单击此处添加文本，单击此处添加</a:t>
            </a: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文本</a:t>
            </a:r>
            <a:r>
              <a:rPr lang="zh-CN" altLang="en-US" sz="1200" kern="0" dirty="0">
                <a:solidFill>
                  <a:sysClr val="window" lastClr="FFFFFF"/>
                </a:solidFill>
                <a:latin typeface="微软雅黑" panose="020B0503020204020204" pitchFamily="34" charset="-122"/>
                <a:ea typeface="微软雅黑" panose="020B0503020204020204" pitchFamily="34" charset="-122"/>
              </a:rPr>
              <a:t>，单击此处添加</a:t>
            </a: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文本</a:t>
            </a:r>
            <a:endParaRPr lang="en-US" altLang="zh-CN"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37"/>
          <p:cNvSpPr txBox="1"/>
          <p:nvPr/>
        </p:nvSpPr>
        <p:spPr>
          <a:xfrm>
            <a:off x="3125788" y="2982913"/>
            <a:ext cx="492125" cy="830262"/>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spcBef>
                <a:spcPts val="0"/>
              </a:spcBef>
              <a:spcAft>
                <a:spcPts val="0"/>
              </a:spcAft>
              <a:defRPr/>
            </a:pPr>
            <a:r>
              <a:rPr lang="en-US" altLang="zh-CN" sz="4800" b="1" kern="0" dirty="0" smtClean="0">
                <a:solidFill>
                  <a:sysClr val="window" lastClr="FFFFFF"/>
                </a:solidFill>
                <a:latin typeface="微软雅黑" panose="020B0503020204020204" pitchFamily="34" charset="-122"/>
                <a:ea typeface="微软雅黑" panose="020B0503020204020204" pitchFamily="34" charset="-122"/>
              </a:rPr>
              <a:t>2</a:t>
            </a:r>
            <a:endParaRPr lang="zh-CN" altLang="en-US" sz="4800" b="1" kern="0" dirty="0">
              <a:solidFill>
                <a:sysClr val="window" lastClr="FFFFFF"/>
              </a:solidFill>
              <a:latin typeface="微软雅黑" panose="020B0503020204020204" pitchFamily="34" charset="-122"/>
              <a:ea typeface="微软雅黑" panose="020B0503020204020204" pitchFamily="34" charset="-122"/>
            </a:endParaRPr>
          </a:p>
        </p:txBody>
      </p:sp>
      <p:cxnSp>
        <p:nvCxnSpPr>
          <p:cNvPr id="23" name="直接连接符 22"/>
          <p:cNvCxnSpPr>
            <a:cxnSpLocks noChangeShapeType="1"/>
          </p:cNvCxnSpPr>
          <p:nvPr/>
        </p:nvCxnSpPr>
        <p:spPr bwMode="auto">
          <a:xfrm>
            <a:off x="3676650" y="2828925"/>
            <a:ext cx="0" cy="1317625"/>
          </a:xfrm>
          <a:prstGeom prst="line">
            <a:avLst/>
          </a:prstGeom>
          <a:noFill/>
          <a:ln w="9525" algn="ctr">
            <a:solidFill>
              <a:srgbClr val="FFFFFF"/>
            </a:solidFill>
            <a:round/>
          </a:ln>
        </p:spPr>
      </p:cxnSp>
      <p:pic>
        <p:nvPicPr>
          <p:cNvPr id="24" name="图片 23" descr="7"/>
          <p:cNvPicPr>
            <a:picLocks noChangeAspect="1"/>
          </p:cNvPicPr>
          <p:nvPr/>
        </p:nvPicPr>
        <p:blipFill>
          <a:blip r:embed="rId3" cstate="screen"/>
          <a:stretch>
            <a:fillRect/>
          </a:stretch>
        </p:blipFill>
        <p:spPr>
          <a:xfrm>
            <a:off x="5253355" y="3143250"/>
            <a:ext cx="3854450" cy="2276475"/>
          </a:xfrm>
          <a:prstGeom prst="rect">
            <a:avLst/>
          </a:prstGeom>
        </p:spPr>
      </p:pic>
      <p:pic>
        <p:nvPicPr>
          <p:cNvPr id="27" name="图片 26" descr="3d499ad56b26ee57d2deb0d51a3fbfb3"/>
          <p:cNvPicPr>
            <a:picLocks noChangeAspect="1"/>
          </p:cNvPicPr>
          <p:nvPr/>
        </p:nvPicPr>
        <p:blipFill>
          <a:blip r:embed="rId4" cstate="screen"/>
          <a:stretch>
            <a:fillRect/>
          </a:stretch>
        </p:blipFill>
        <p:spPr>
          <a:xfrm>
            <a:off x="5673090" y="374015"/>
            <a:ext cx="916940" cy="951230"/>
          </a:xfrm>
          <a:prstGeom prst="rect">
            <a:avLst/>
          </a:prstGeom>
        </p:spPr>
      </p:pic>
      <p:pic>
        <p:nvPicPr>
          <p:cNvPr id="29" name="图片 28" descr="3d499ad56b26ee57d2deb0d51a3fbfb3"/>
          <p:cNvPicPr>
            <a:picLocks noChangeAspect="1"/>
          </p:cNvPicPr>
          <p:nvPr/>
        </p:nvPicPr>
        <p:blipFill>
          <a:blip r:embed="rId5"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16" presetClass="entr" presetSubtype="4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outHorizontal)">
                                      <p:cBhvr>
                                        <p:cTn id="31" dur="500"/>
                                        <p:tgtEl>
                                          <p:spTgt spid="17"/>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2000"/>
                            </p:stCondLst>
                            <p:childTnLst>
                              <p:par>
                                <p:cTn id="44" presetID="16" presetClass="entr" presetSubtype="42"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Horizontal)">
                                      <p:cBhvr>
                                        <p:cTn id="46" dur="500"/>
                                        <p:tgtEl>
                                          <p:spTgt spid="23"/>
                                        </p:tgtEl>
                                      </p:cBhvr>
                                    </p:animEffect>
                                  </p:childTnLst>
                                </p:cTn>
                              </p:par>
                            </p:childTnLst>
                          </p:cTn>
                        </p:par>
                        <p:par>
                          <p:cTn id="47" fill="hold">
                            <p:stCondLst>
                              <p:cond delay="2500"/>
                            </p:stCondLst>
                            <p:childTnLst>
                              <p:par>
                                <p:cTn id="48" presetID="22" presetClass="entr" presetSubtype="2"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par>
                          <p:cTn id="58" fill="hold">
                            <p:stCondLst>
                              <p:cond delay="3500"/>
                            </p:stCondLst>
                            <p:childTnLst>
                              <p:par>
                                <p:cTn id="59" presetID="16" presetClass="entr" presetSubtype="4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outHorizontal)">
                                      <p:cBhvr>
                                        <p:cTn id="61" dur="500"/>
                                        <p:tgtEl>
                                          <p:spTgt spid="20"/>
                                        </p:tgtEl>
                                      </p:cBhvr>
                                    </p:animEffect>
                                  </p:childTnLst>
                                </p:cTn>
                              </p:par>
                            </p:childTnLst>
                          </p:cTn>
                        </p:par>
                        <p:par>
                          <p:cTn id="62" fill="hold">
                            <p:stCondLst>
                              <p:cond delay="4000"/>
                            </p:stCondLst>
                            <p:childTnLst>
                              <p:par>
                                <p:cTn id="63" presetID="22" presetClass="entr" presetSubtype="2"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right)">
                                      <p:cBhvr>
                                        <p:cTn id="65" dur="500"/>
                                        <p:tgtEl>
                                          <p:spTgt spid="1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par>
                          <p:cTn id="73" fill="hold">
                            <p:stCondLst>
                              <p:cond delay="5000"/>
                            </p:stCondLst>
                            <p:childTnLst>
                              <p:par>
                                <p:cTn id="74" presetID="16" presetClass="entr" presetSubtype="42"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outHorizontal)">
                                      <p:cBhvr>
                                        <p:cTn id="76" dur="500"/>
                                        <p:tgtEl>
                                          <p:spTgt spid="12"/>
                                        </p:tgtEl>
                                      </p:cBhvr>
                                    </p:animEffect>
                                  </p:childTnLst>
                                </p:cTn>
                              </p:par>
                            </p:childTnLst>
                          </p:cTn>
                        </p:par>
                        <p:par>
                          <p:cTn id="77" fill="hold">
                            <p:stCondLst>
                              <p:cond delay="5500"/>
                            </p:stCondLst>
                            <p:childTnLst>
                              <p:par>
                                <p:cTn id="78" presetID="22" presetClass="entr" presetSubtype="2"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right)">
                                      <p:cBhvr>
                                        <p:cTn id="80" dur="500"/>
                                        <p:tgtEl>
                                          <p:spTgt spid="1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0" grpId="0"/>
      <p:bldP spid="11" grpId="0"/>
      <p:bldP spid="13" grpId="0"/>
      <p:bldP spid="14" grpId="0"/>
      <p:bldP spid="16" grpId="0"/>
      <p:bldP spid="18"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9"/>
          <p:cNvPicPr>
            <a:picLocks noChangeAspect="1"/>
          </p:cNvPicPr>
          <p:nvPr/>
        </p:nvPicPr>
        <p:blipFill>
          <a:blip r:embed="rId4"/>
          <a:stretch>
            <a:fillRect/>
          </a:stretch>
        </p:blipFill>
        <p:spPr>
          <a:xfrm>
            <a:off x="549910" y="956310"/>
            <a:ext cx="8286115" cy="3418840"/>
          </a:xfrm>
          <a:prstGeom prst="rect">
            <a:avLst/>
          </a:prstGeom>
        </p:spPr>
      </p:pic>
      <p:sp>
        <p:nvSpPr>
          <p:cNvPr id="4" name="TextBox 2"/>
          <p:cNvSpPr txBox="1">
            <a:spLocks noChangeArrowheads="1"/>
          </p:cNvSpPr>
          <p:nvPr/>
        </p:nvSpPr>
        <p:spPr bwMode="auto">
          <a:xfrm>
            <a:off x="2316004" y="1955483"/>
            <a:ext cx="4906010" cy="743585"/>
          </a:xfrm>
          <a:prstGeom prst="rect">
            <a:avLst/>
          </a:prstGeom>
          <a:noFill/>
          <a:ln w="9525">
            <a:noFill/>
            <a:miter lim="800000"/>
          </a:ln>
        </p:spPr>
        <p:txBody>
          <a:bodyPr wrap="none">
            <a:spAutoFit/>
          </a:bodyPr>
          <a:lstStyle/>
          <a:p>
            <a:pPr algn="l"/>
            <a:r>
              <a:rPr lang="zh-CN" sz="4000" b="1" dirty="0">
                <a:solidFill>
                  <a:srgbClr val="FF0000"/>
                </a:solidFill>
                <a:latin typeface="微软雅黑" panose="020B0503020204020204" pitchFamily="34" charset="-122"/>
                <a:ea typeface="微软雅黑" panose="020B0503020204020204" pitchFamily="34" charset="-122"/>
              </a:rPr>
              <a:t>谢谢观看 欢迎指导！</a:t>
            </a:r>
          </a:p>
        </p:txBody>
      </p:sp>
      <p:sp>
        <p:nvSpPr>
          <p:cNvPr id="5" name="TextBox 6"/>
          <p:cNvSpPr txBox="1">
            <a:spLocks noChangeArrowheads="1"/>
          </p:cNvSpPr>
          <p:nvPr/>
        </p:nvSpPr>
        <p:spPr bwMode="auto">
          <a:xfrm>
            <a:off x="2508250" y="2675573"/>
            <a:ext cx="4370388" cy="339725"/>
          </a:xfrm>
          <a:prstGeom prst="rect">
            <a:avLst/>
          </a:prstGeom>
          <a:noFill/>
          <a:ln w="9525">
            <a:noFill/>
            <a:miter lim="800000"/>
          </a:ln>
        </p:spPr>
        <p:txBody>
          <a:bodyPr wrap="none">
            <a:spAutoFit/>
          </a:bodyPr>
          <a:lstStyle/>
          <a:p>
            <a:r>
              <a:rPr lang="zh-CN" altLang="en-US" sz="1600">
                <a:solidFill>
                  <a:srgbClr val="FF0000"/>
                </a:solidFill>
                <a:latin typeface="微软雅黑" panose="020B0503020204020204" pitchFamily="34" charset="-122"/>
                <a:ea typeface="微软雅黑" panose="020B0503020204020204" pitchFamily="34" charset="-122"/>
              </a:rPr>
              <a:t>适用各行业工作汇报</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项目报告</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总结</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新年年会</a:t>
            </a:r>
          </a:p>
        </p:txBody>
      </p:sp>
      <p:sp>
        <p:nvSpPr>
          <p:cNvPr id="10" name="文本框 7"/>
          <p:cNvSpPr txBox="1">
            <a:spLocks noChangeArrowheads="1"/>
          </p:cNvSpPr>
          <p:nvPr/>
        </p:nvSpPr>
        <p:spPr bwMode="auto">
          <a:xfrm>
            <a:off x="3220085" y="3015615"/>
            <a:ext cx="2946400" cy="306705"/>
          </a:xfrm>
          <a:prstGeom prst="rect">
            <a:avLst/>
          </a:prstGeom>
          <a:noFill/>
          <a:ln w="9525">
            <a:noFill/>
            <a:miter lim="800000"/>
          </a:ln>
        </p:spPr>
        <p:txBody>
          <a:bodyPr wrap="square">
            <a:spAutoFit/>
          </a:bodyPr>
          <a:lstStyle/>
          <a:p>
            <a:pPr algn="ctr"/>
            <a:r>
              <a:rPr lang="zh-CN" altLang="en-US" sz="1400" smtClean="0">
                <a:solidFill>
                  <a:srgbClr val="FF0000"/>
                </a:solidFill>
                <a:latin typeface="微软雅黑" panose="020B0503020204020204" pitchFamily="34" charset="-122"/>
                <a:ea typeface="微软雅黑" panose="020B0503020204020204" pitchFamily="34" charset="-122"/>
              </a:rPr>
              <a:t>汇报者： </a:t>
            </a:r>
            <a:r>
              <a:rPr lang="en-US" altLang="zh-CN" sz="1400" smtClean="0">
                <a:solidFill>
                  <a:srgbClr val="FF0000"/>
                </a:solidFill>
                <a:latin typeface="微软雅黑" panose="020B0503020204020204" pitchFamily="34" charset="-122"/>
                <a:ea typeface="微软雅黑" panose="020B0503020204020204" pitchFamily="34" charset="-122"/>
              </a:rPr>
              <a:t>www.PPT818.com</a:t>
            </a:r>
            <a:endParaRPr lang="zh-CN" altLang="en-US" sz="1400" dirty="0">
              <a:solidFill>
                <a:srgbClr val="FF0000"/>
              </a:solidFill>
              <a:latin typeface="微软雅黑" panose="020B0503020204020204" pitchFamily="34" charset="-122"/>
              <a:ea typeface="微软雅黑" panose="020B0503020204020204" pitchFamily="34" charset="-122"/>
            </a:endParaRPr>
          </a:p>
        </p:txBody>
      </p:sp>
      <p:pic>
        <p:nvPicPr>
          <p:cNvPr id="13" name="图片 12" descr="8"/>
          <p:cNvPicPr>
            <a:picLocks noChangeAspect="1"/>
          </p:cNvPicPr>
          <p:nvPr/>
        </p:nvPicPr>
        <p:blipFill>
          <a:blip r:embed="rId5" cstate="screen"/>
          <a:stretch>
            <a:fillRect/>
          </a:stretch>
        </p:blipFill>
        <p:spPr>
          <a:xfrm>
            <a:off x="7160260" y="-252095"/>
            <a:ext cx="2367280" cy="2399665"/>
          </a:xfrm>
          <a:prstGeom prst="rect">
            <a:avLst/>
          </a:prstGeom>
        </p:spPr>
      </p:pic>
      <p:pic>
        <p:nvPicPr>
          <p:cNvPr id="20" name="图片 19" descr="88"/>
          <p:cNvPicPr>
            <a:picLocks noChangeAspect="1"/>
          </p:cNvPicPr>
          <p:nvPr/>
        </p:nvPicPr>
        <p:blipFill>
          <a:blip r:embed="rId6" cstate="screen"/>
          <a:stretch>
            <a:fillRect/>
          </a:stretch>
        </p:blipFill>
        <p:spPr>
          <a:xfrm>
            <a:off x="-20955" y="-44450"/>
            <a:ext cx="3079750" cy="1784985"/>
          </a:xfrm>
          <a:prstGeom prst="rect">
            <a:avLst/>
          </a:prstGeom>
        </p:spPr>
      </p:pic>
      <p:pic>
        <p:nvPicPr>
          <p:cNvPr id="21" name="图片 20" descr="58a0cbb2fc38786ff0a598dbd1c5ed01"/>
          <p:cNvPicPr>
            <a:picLocks noChangeAspect="1"/>
          </p:cNvPicPr>
          <p:nvPr/>
        </p:nvPicPr>
        <p:blipFill>
          <a:blip r:embed="rId7" cstate="screen"/>
          <a:stretch>
            <a:fillRect/>
          </a:stretch>
        </p:blipFill>
        <p:spPr>
          <a:xfrm>
            <a:off x="6094730" y="765810"/>
            <a:ext cx="2134235" cy="1067435"/>
          </a:xfrm>
          <a:prstGeom prst="rect">
            <a:avLst/>
          </a:prstGeom>
        </p:spPr>
      </p:pic>
      <p:pic>
        <p:nvPicPr>
          <p:cNvPr id="22" name="图片 21" descr="58a0cbb2fc38786ff0a598dbd1c5ed01"/>
          <p:cNvPicPr>
            <a:picLocks noChangeAspect="1"/>
          </p:cNvPicPr>
          <p:nvPr/>
        </p:nvPicPr>
        <p:blipFill>
          <a:blip r:embed="rId8" cstate="screen"/>
          <a:stretch>
            <a:fillRect/>
          </a:stretch>
        </p:blipFill>
        <p:spPr>
          <a:xfrm>
            <a:off x="380365" y="2931160"/>
            <a:ext cx="2412365" cy="1206500"/>
          </a:xfrm>
          <a:prstGeom prst="rect">
            <a:avLst/>
          </a:prstGeom>
        </p:spPr>
      </p:pic>
      <p:pic>
        <p:nvPicPr>
          <p:cNvPr id="23" name="图片 22" descr="58a0cbb2fc38786ff0a598dbd1c5ed01"/>
          <p:cNvPicPr>
            <a:picLocks noChangeAspect="1"/>
          </p:cNvPicPr>
          <p:nvPr/>
        </p:nvPicPr>
        <p:blipFill>
          <a:blip r:embed="rId9" cstate="screen"/>
          <a:stretch>
            <a:fillRect/>
          </a:stretch>
        </p:blipFill>
        <p:spPr>
          <a:xfrm>
            <a:off x="1541145" y="3980815"/>
            <a:ext cx="1160145" cy="58039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15" presetClass="entr" presetSubtype="0" fill="hold" grpId="0" nodeType="withEffect">
                                  <p:stCondLst>
                                    <p:cond delay="60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27" presetClass="emph" presetSubtype="0" fill="remove" grpId="1" nodeType="withEffect">
                                  <p:stCondLst>
                                    <p:cond delay="2600"/>
                                  </p:stCondLst>
                                  <p:iterate type="lt">
                                    <p:tmPct val="10000"/>
                                  </p:iterate>
                                  <p:childTnLst>
                                    <p:animClr clrSpc="rgb" dir="cw">
                                      <p:cBhvr override="childStyle">
                                        <p:cTn id="18" dur="250" autoRev="1" fill="remove"/>
                                        <p:tgtEl>
                                          <p:spTgt spid="4"/>
                                        </p:tgtEl>
                                        <p:attrNameLst>
                                          <p:attrName>style.color</p:attrName>
                                        </p:attrNameLst>
                                      </p:cBhvr>
                                      <p:to>
                                        <a:srgbClr val="FF0000"/>
                                      </p:to>
                                    </p:animClr>
                                    <p:animClr clrSpc="rgb" dir="cw">
                                      <p:cBhvr>
                                        <p:cTn id="19" dur="250" autoRev="1" fill="remove"/>
                                        <p:tgtEl>
                                          <p:spTgt spid="4"/>
                                        </p:tgtEl>
                                        <p:attrNameLst>
                                          <p:attrName>fillcolor</p:attrName>
                                        </p:attrNameLst>
                                      </p:cBhvr>
                                      <p:to>
                                        <a:srgbClr val="FF0000"/>
                                      </p:to>
                                    </p:animClr>
                                    <p:set>
                                      <p:cBhvr>
                                        <p:cTn id="20" dur="250" autoRev="1" fill="remove"/>
                                        <p:tgtEl>
                                          <p:spTgt spid="4"/>
                                        </p:tgtEl>
                                        <p:attrNameLst>
                                          <p:attrName>fill.type</p:attrName>
                                        </p:attrNameLst>
                                      </p:cBhvr>
                                      <p:to>
                                        <p:strVal val="solid"/>
                                      </p:to>
                                    </p:set>
                                    <p:set>
                                      <p:cBhvr>
                                        <p:cTn id="21" dur="250" autoRev="1" fill="remove"/>
                                        <p:tgtEl>
                                          <p:spTgt spid="4"/>
                                        </p:tgtEl>
                                        <p:attrNameLst>
                                          <p:attrName>fill.on</p:attrName>
                                        </p:attrNameLst>
                                      </p:cBhvr>
                                      <p:to>
                                        <p:strVal val="true"/>
                                      </p:to>
                                    </p:set>
                                  </p:childTnLst>
                                </p:cTn>
                              </p:par>
                            </p:childTnLst>
                          </p:cTn>
                        </p:par>
                        <p:par>
                          <p:cTn id="22" fill="hold">
                            <p:stCondLst>
                              <p:cond delay="0"/>
                            </p:stCondLst>
                            <p:childTnLst>
                              <p:par>
                                <p:cTn id="23" presetID="1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2376488" y="2054225"/>
            <a:ext cx="6767512" cy="935038"/>
          </a:xfrm>
          <a:prstGeom prst="rect">
            <a:avLst/>
          </a:prstGeom>
          <a:noFill/>
          <a:ln w="9525">
            <a:noFill/>
            <a:miter lim="800000"/>
            <a:headEnd/>
            <a:tailEnd/>
          </a:ln>
        </p:spPr>
      </p:pic>
      <p:sp>
        <p:nvSpPr>
          <p:cNvPr id="3" name="矩形 2"/>
          <p:cNvSpPr/>
          <p:nvPr/>
        </p:nvSpPr>
        <p:spPr>
          <a:xfrm rot="2700000">
            <a:off x="1898650" y="2035175"/>
            <a:ext cx="969963" cy="969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V="1">
            <a:off x="-6350" y="0"/>
            <a:ext cx="0" cy="5303838"/>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2565400" y="2006600"/>
            <a:ext cx="6567488"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4356100" y="2243138"/>
            <a:ext cx="3057525" cy="523875"/>
          </a:xfrm>
          <a:prstGeom prst="rect">
            <a:avLst/>
          </a:prstGeom>
          <a:noFill/>
          <a:ln w="9525">
            <a:noFill/>
            <a:miter lim="800000"/>
          </a:ln>
        </p:spPr>
        <p:txBody>
          <a:bodyPr wrap="none">
            <a:spAutoFit/>
          </a:bodyPr>
          <a:lstStyle/>
          <a:p>
            <a:r>
              <a:rPr lang="zh-CN" altLang="en-US" sz="2800">
                <a:solidFill>
                  <a:schemeClr val="bg1"/>
                </a:solidFill>
                <a:latin typeface="微软雅黑" panose="020B0503020204020204" pitchFamily="34" charset="-122"/>
                <a:ea typeface="微软雅黑" panose="020B0503020204020204" pitchFamily="34" charset="-122"/>
              </a:rPr>
              <a:t>这里输入标题文字</a:t>
            </a:r>
          </a:p>
        </p:txBody>
      </p:sp>
      <p:sp>
        <p:nvSpPr>
          <p:cNvPr id="10" name="矩形 9"/>
          <p:cNvSpPr/>
          <p:nvPr/>
        </p:nvSpPr>
        <p:spPr>
          <a:xfrm rot="2700000">
            <a:off x="1820069" y="2037556"/>
            <a:ext cx="966788" cy="968375"/>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2006600" y="2197100"/>
            <a:ext cx="595313"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壹</a:t>
            </a:r>
          </a:p>
        </p:txBody>
      </p:sp>
      <p:cxnSp>
        <p:nvCxnSpPr>
          <p:cNvPr id="12" name="直接连接符 11"/>
          <p:cNvCxnSpPr/>
          <p:nvPr/>
        </p:nvCxnSpPr>
        <p:spPr>
          <a:xfrm flipH="1">
            <a:off x="2574925" y="3003550"/>
            <a:ext cx="6569075"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pic>
        <p:nvPicPr>
          <p:cNvPr id="8" name="图片 7" descr="889"/>
          <p:cNvPicPr>
            <a:picLocks noChangeAspect="1"/>
          </p:cNvPicPr>
          <p:nvPr/>
        </p:nvPicPr>
        <p:blipFill>
          <a:blip r:embed="rId5" cstate="screen"/>
          <a:stretch>
            <a:fillRect/>
          </a:stretch>
        </p:blipFill>
        <p:spPr>
          <a:xfrm>
            <a:off x="-356870" y="2393950"/>
            <a:ext cx="2231390" cy="3058795"/>
          </a:xfrm>
          <a:prstGeom prst="rect">
            <a:avLst/>
          </a:prstGeom>
        </p:spPr>
      </p:pic>
      <p:pic>
        <p:nvPicPr>
          <p:cNvPr id="13" name="图片 12" descr="88"/>
          <p:cNvPicPr>
            <a:picLocks noChangeAspect="1"/>
          </p:cNvPicPr>
          <p:nvPr/>
        </p:nvPicPr>
        <p:blipFill>
          <a:blip r:embed="rId6" cstate="screen"/>
          <a:stretch>
            <a:fillRect/>
          </a:stretch>
        </p:blipFill>
        <p:spPr>
          <a:xfrm flipH="1">
            <a:off x="5443855" y="-60960"/>
            <a:ext cx="3689350" cy="2115185"/>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screen"/>
          <a:srcRect/>
          <a:stretch>
            <a:fillRect/>
          </a:stretch>
        </p:blipFill>
        <p:spPr bwMode="auto">
          <a:xfrm>
            <a:off x="3675063" y="-20638"/>
            <a:ext cx="1816100" cy="3582988"/>
          </a:xfrm>
          <a:prstGeom prst="rect">
            <a:avLst/>
          </a:prstGeom>
          <a:noFill/>
          <a:ln w="9525">
            <a:noFill/>
            <a:miter lim="800000"/>
            <a:headEnd/>
            <a:tailEnd/>
          </a:ln>
        </p:spPr>
      </p:pic>
      <p:sp>
        <p:nvSpPr>
          <p:cNvPr id="8" name="TextBox 7"/>
          <p:cNvSpPr txBox="1">
            <a:spLocks noChangeArrowheads="1"/>
          </p:cNvSpPr>
          <p:nvPr/>
        </p:nvSpPr>
        <p:spPr bwMode="auto">
          <a:xfrm>
            <a:off x="971550" y="1995488"/>
            <a:ext cx="2314575" cy="1816100"/>
          </a:xfrm>
          <a:prstGeom prst="rect">
            <a:avLst/>
          </a:prstGeom>
          <a:noFill/>
          <a:ln w="9525">
            <a:noFill/>
            <a:miter lim="800000"/>
          </a:ln>
        </p:spPr>
        <p:txBody>
          <a:bodyPr>
            <a:spAutoFit/>
          </a:bodyPr>
          <a:lstStyle/>
          <a:p>
            <a:pPr algn="just"/>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9" name="TextBox 8"/>
          <p:cNvSpPr txBox="1">
            <a:spLocks noChangeArrowheads="1"/>
          </p:cNvSpPr>
          <p:nvPr/>
        </p:nvSpPr>
        <p:spPr bwMode="auto">
          <a:xfrm>
            <a:off x="5867400" y="1995488"/>
            <a:ext cx="2314575" cy="1816100"/>
          </a:xfrm>
          <a:prstGeom prst="rect">
            <a:avLst/>
          </a:prstGeom>
          <a:noFill/>
          <a:ln w="9525">
            <a:noFill/>
            <a:miter lim="800000"/>
          </a:ln>
        </p:spPr>
        <p:txBody>
          <a:bodyPr>
            <a:spAutoFit/>
          </a:bodyPr>
          <a:lstStyle/>
          <a:p>
            <a:pPr algn="just"/>
            <a:r>
              <a:rPr lang="zh-CN" altLang="en-US" sz="1400">
                <a:solidFill>
                  <a:srgbClr val="CC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10" name="TextBox 9"/>
          <p:cNvSpPr txBox="1">
            <a:spLocks noChangeArrowheads="1"/>
          </p:cNvSpPr>
          <p:nvPr/>
        </p:nvSpPr>
        <p:spPr bwMode="auto">
          <a:xfrm>
            <a:off x="3875088" y="627698"/>
            <a:ext cx="1416050" cy="461962"/>
          </a:xfrm>
          <a:prstGeom prst="rect">
            <a:avLst/>
          </a:prstGeom>
          <a:noFill/>
          <a:ln w="9525">
            <a:noFill/>
            <a:miter lim="800000"/>
          </a:ln>
        </p:spPr>
        <p:txBody>
          <a:bodyPr wrap="none">
            <a:spAutoFit/>
          </a:bodyPr>
          <a:lstStyle/>
          <a:p>
            <a:r>
              <a:rPr lang="zh-CN" altLang="en-US" sz="2400">
                <a:solidFill>
                  <a:schemeClr val="bg1"/>
                </a:solidFill>
                <a:latin typeface="微软雅黑" panose="020B0503020204020204" pitchFamily="34" charset="-122"/>
                <a:ea typeface="微软雅黑" panose="020B0503020204020204" pitchFamily="34" charset="-122"/>
              </a:rPr>
              <a:t>标题文本</a:t>
            </a:r>
          </a:p>
        </p:txBody>
      </p:sp>
      <p:sp>
        <p:nvSpPr>
          <p:cNvPr id="11" name="TextBox 10"/>
          <p:cNvSpPr txBox="1">
            <a:spLocks noChangeArrowheads="1"/>
          </p:cNvSpPr>
          <p:nvPr/>
        </p:nvSpPr>
        <p:spPr bwMode="auto">
          <a:xfrm>
            <a:off x="3903663" y="1089660"/>
            <a:ext cx="1358900" cy="307975"/>
          </a:xfrm>
          <a:prstGeom prst="rect">
            <a:avLst/>
          </a:prstGeom>
          <a:noFill/>
          <a:ln w="9525">
            <a:noFill/>
            <a:miter lim="800000"/>
          </a:ln>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biaotiwenben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1414463" y="1492250"/>
            <a:ext cx="1338262" cy="368300"/>
          </a:xfrm>
          <a:prstGeom prst="rect">
            <a:avLst/>
          </a:prstGeom>
          <a:noFill/>
          <a:ln w="9525">
            <a:noFill/>
            <a:miter lim="800000"/>
          </a:ln>
        </p:spPr>
        <p:txBody>
          <a:bodyPr wrap="none">
            <a:spAutoFit/>
          </a:bodyPr>
          <a:lstStyle/>
          <a:p>
            <a:r>
              <a:rPr lang="zh-CN" altLang="en-US">
                <a:solidFill>
                  <a:srgbClr val="CC0000"/>
                </a:solidFill>
                <a:latin typeface="微软雅黑" panose="020B0503020204020204" pitchFamily="34" charset="-122"/>
                <a:ea typeface="微软雅黑" panose="020B0503020204020204" pitchFamily="34" charset="-122"/>
              </a:rPr>
              <a:t>输入小标题</a:t>
            </a:r>
          </a:p>
        </p:txBody>
      </p:sp>
      <p:sp>
        <p:nvSpPr>
          <p:cNvPr id="13" name="等腰三角形 12"/>
          <p:cNvSpPr/>
          <p:nvPr/>
        </p:nvSpPr>
        <p:spPr>
          <a:xfrm rot="5400000" flipV="1">
            <a:off x="1030288" y="1512887"/>
            <a:ext cx="312738" cy="27146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4" name="等腰三角形 13"/>
          <p:cNvSpPr/>
          <p:nvPr/>
        </p:nvSpPr>
        <p:spPr>
          <a:xfrm rot="16200000" flipH="1" flipV="1">
            <a:off x="2840832" y="1513681"/>
            <a:ext cx="312738" cy="26987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6356350" y="1492250"/>
            <a:ext cx="1338263" cy="368300"/>
          </a:xfrm>
          <a:prstGeom prst="rect">
            <a:avLst/>
          </a:prstGeom>
          <a:noFill/>
          <a:ln w="9525">
            <a:noFill/>
            <a:miter lim="800000"/>
          </a:ln>
        </p:spPr>
        <p:txBody>
          <a:bodyPr wrap="none">
            <a:spAutoFit/>
          </a:bodyPr>
          <a:lstStyle/>
          <a:p>
            <a:r>
              <a:rPr lang="zh-CN" altLang="en-US">
                <a:solidFill>
                  <a:srgbClr val="CC0000"/>
                </a:solidFill>
                <a:latin typeface="微软雅黑" panose="020B0503020204020204" pitchFamily="34" charset="-122"/>
                <a:ea typeface="微软雅黑" panose="020B0503020204020204" pitchFamily="34" charset="-122"/>
              </a:rPr>
              <a:t>输入小标题</a:t>
            </a:r>
          </a:p>
        </p:txBody>
      </p:sp>
      <p:sp>
        <p:nvSpPr>
          <p:cNvPr id="16" name="等腰三角形 15"/>
          <p:cNvSpPr/>
          <p:nvPr/>
        </p:nvSpPr>
        <p:spPr>
          <a:xfrm rot="5400000" flipV="1">
            <a:off x="5972175" y="1512888"/>
            <a:ext cx="312738" cy="27146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7" name="等腰三角形 16"/>
          <p:cNvSpPr/>
          <p:nvPr/>
        </p:nvSpPr>
        <p:spPr>
          <a:xfrm rot="16200000" flipH="1" flipV="1">
            <a:off x="7782719" y="1513681"/>
            <a:ext cx="312738" cy="26987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4" name="图片 3" descr="c5ea82c4e50d7c21fffcf662c90770d3"/>
          <p:cNvPicPr>
            <a:picLocks noChangeAspect="1"/>
          </p:cNvPicPr>
          <p:nvPr/>
        </p:nvPicPr>
        <p:blipFill>
          <a:blip r:embed="rId4" cstate="screen"/>
          <a:stretch>
            <a:fillRect/>
          </a:stretch>
        </p:blipFill>
        <p:spPr>
          <a:xfrm>
            <a:off x="3449320" y="1492250"/>
            <a:ext cx="2267585" cy="2404745"/>
          </a:xfrm>
          <a:prstGeom prst="rect">
            <a:avLst/>
          </a:prstGeom>
        </p:spPr>
      </p:pic>
      <p:pic>
        <p:nvPicPr>
          <p:cNvPr id="5" name="图片 4" descr="7"/>
          <p:cNvPicPr>
            <a:picLocks noChangeAspect="1"/>
          </p:cNvPicPr>
          <p:nvPr/>
        </p:nvPicPr>
        <p:blipFill>
          <a:blip r:embed="rId5" cstate="screen"/>
          <a:stretch>
            <a:fillRect/>
          </a:stretch>
        </p:blipFill>
        <p:spPr>
          <a:xfrm>
            <a:off x="3343910" y="3731260"/>
            <a:ext cx="2456815" cy="1450975"/>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360"/>
                                          </p:val>
                                        </p:tav>
                                        <p:tav tm="100000">
                                          <p:val>
                                            <p:fltVal val="0"/>
                                          </p:val>
                                        </p:tav>
                                      </p:tavLst>
                                    </p:anim>
                                    <p:animEffect transition="in" filter="fade">
                                      <p:cBhvr>
                                        <p:cTn id="21" dur="500"/>
                                        <p:tgtEl>
                                          <p:spTgt spid="11"/>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14" grpId="0" animBg="1"/>
      <p:bldP spid="15" grpId="0"/>
      <p:bldP spid="16" grpId="0" bldLvl="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 name="椭圆 7"/>
          <p:cNvSpPr/>
          <p:nvPr/>
        </p:nvSpPr>
        <p:spPr>
          <a:xfrm>
            <a:off x="809625" y="1484313"/>
            <a:ext cx="1039813" cy="1025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sz="4000" b="1" dirty="0">
                <a:solidFill>
                  <a:srgbClr val="CC0000"/>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4000" b="1" dirty="0">
              <a:solidFill>
                <a:srgbClr val="CC0000"/>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9" name="矩形 8"/>
          <p:cNvSpPr/>
          <p:nvPr/>
        </p:nvSpPr>
        <p:spPr>
          <a:xfrm>
            <a:off x="-15875" y="2509838"/>
            <a:ext cx="1403350" cy="195262"/>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C0000"/>
              </a:solidFill>
            </a:endParaRPr>
          </a:p>
        </p:txBody>
      </p:sp>
      <p:sp>
        <p:nvSpPr>
          <p:cNvPr id="10" name="同心圆 9"/>
          <p:cNvSpPr/>
          <p:nvPr/>
        </p:nvSpPr>
        <p:spPr>
          <a:xfrm>
            <a:off x="611188" y="1301750"/>
            <a:ext cx="1423987" cy="1403350"/>
          </a:xfrm>
          <a:prstGeom prst="donut">
            <a:avLst>
              <a:gd name="adj" fmla="val 13848"/>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C0000"/>
              </a:solidFill>
            </a:endParaRPr>
          </a:p>
        </p:txBody>
      </p:sp>
      <p:sp>
        <p:nvSpPr>
          <p:cNvPr id="11" name="TextBox 10"/>
          <p:cNvSpPr txBox="1">
            <a:spLocks noChangeArrowheads="1"/>
          </p:cNvSpPr>
          <p:nvPr/>
        </p:nvSpPr>
        <p:spPr bwMode="auto">
          <a:xfrm>
            <a:off x="2044700" y="1517650"/>
            <a:ext cx="2800350" cy="923925"/>
          </a:xfrm>
          <a:prstGeom prst="rect">
            <a:avLst/>
          </a:prstGeom>
          <a:noFill/>
          <a:ln w="9525">
            <a:noFill/>
            <a:miter lim="800000"/>
          </a:ln>
        </p:spPr>
        <p:txBody>
          <a:bodyPr wrap="none">
            <a:spAutoFit/>
          </a:bodyPr>
          <a:lstStyle/>
          <a:p>
            <a:r>
              <a:rPr lang="zh-CN" altLang="en-US" b="1">
                <a:solidFill>
                  <a:srgbClr val="CC0000"/>
                </a:solidFill>
                <a:latin typeface="微软雅黑" panose="020B0503020204020204" pitchFamily="34" charset="-122"/>
                <a:ea typeface="微软雅黑" panose="020B0503020204020204" pitchFamily="34" charset="-122"/>
              </a:rPr>
              <a:t>单击此处添加标题</a:t>
            </a:r>
            <a:endParaRPr lang="en-US" altLang="zh-CN" b="1">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p>
        </p:txBody>
      </p:sp>
      <p:sp>
        <p:nvSpPr>
          <p:cNvPr id="12" name="椭圆 11"/>
          <p:cNvSpPr/>
          <p:nvPr/>
        </p:nvSpPr>
        <p:spPr>
          <a:xfrm>
            <a:off x="4892675" y="2063750"/>
            <a:ext cx="1039813" cy="10271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sz="4000" b="1" dirty="0">
                <a:solidFill>
                  <a:srgbClr val="CC0000"/>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4000" b="1" dirty="0">
              <a:solidFill>
                <a:srgbClr val="CC0000"/>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3" name="矩形 12"/>
          <p:cNvSpPr/>
          <p:nvPr/>
        </p:nvSpPr>
        <p:spPr>
          <a:xfrm>
            <a:off x="-15875" y="3090863"/>
            <a:ext cx="5429250" cy="195262"/>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C0000"/>
              </a:solidFill>
            </a:endParaRPr>
          </a:p>
        </p:txBody>
      </p:sp>
      <p:sp>
        <p:nvSpPr>
          <p:cNvPr id="14" name="同心圆 13"/>
          <p:cNvSpPr/>
          <p:nvPr/>
        </p:nvSpPr>
        <p:spPr>
          <a:xfrm>
            <a:off x="4700588" y="1882775"/>
            <a:ext cx="1423987" cy="1403350"/>
          </a:xfrm>
          <a:prstGeom prst="donut">
            <a:avLst>
              <a:gd name="adj" fmla="val 13848"/>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C0000"/>
              </a:solidFill>
            </a:endParaRPr>
          </a:p>
        </p:txBody>
      </p:sp>
      <p:sp>
        <p:nvSpPr>
          <p:cNvPr id="15" name="椭圆 14"/>
          <p:cNvSpPr/>
          <p:nvPr/>
        </p:nvSpPr>
        <p:spPr>
          <a:xfrm>
            <a:off x="3817938" y="3803650"/>
            <a:ext cx="1041400" cy="10271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sz="4000" b="1" dirty="0">
                <a:solidFill>
                  <a:srgbClr val="CC0000"/>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4000" b="1" dirty="0">
              <a:solidFill>
                <a:srgbClr val="CC0000"/>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6" name="矩形 15"/>
          <p:cNvSpPr/>
          <p:nvPr/>
        </p:nvSpPr>
        <p:spPr>
          <a:xfrm>
            <a:off x="-15875" y="3616325"/>
            <a:ext cx="4356100" cy="195263"/>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C0000"/>
              </a:solidFill>
            </a:endParaRPr>
          </a:p>
        </p:txBody>
      </p:sp>
      <p:sp>
        <p:nvSpPr>
          <p:cNvPr id="17" name="同心圆 16"/>
          <p:cNvSpPr/>
          <p:nvPr/>
        </p:nvSpPr>
        <p:spPr>
          <a:xfrm flipV="1">
            <a:off x="3621088" y="3616325"/>
            <a:ext cx="1423987" cy="1403350"/>
          </a:xfrm>
          <a:prstGeom prst="donut">
            <a:avLst>
              <a:gd name="adj" fmla="val 13848"/>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C0000"/>
              </a:solidFill>
            </a:endParaRPr>
          </a:p>
        </p:txBody>
      </p:sp>
      <p:sp>
        <p:nvSpPr>
          <p:cNvPr id="18" name="TextBox 17"/>
          <p:cNvSpPr txBox="1">
            <a:spLocks noChangeArrowheads="1"/>
          </p:cNvSpPr>
          <p:nvPr/>
        </p:nvSpPr>
        <p:spPr bwMode="auto">
          <a:xfrm>
            <a:off x="6105525" y="2178050"/>
            <a:ext cx="2800350" cy="923925"/>
          </a:xfrm>
          <a:prstGeom prst="rect">
            <a:avLst/>
          </a:prstGeom>
          <a:noFill/>
          <a:ln w="9525">
            <a:noFill/>
            <a:miter lim="800000"/>
          </a:ln>
        </p:spPr>
        <p:txBody>
          <a:bodyPr wrap="none">
            <a:spAutoFit/>
          </a:bodyPr>
          <a:lstStyle/>
          <a:p>
            <a:r>
              <a:rPr lang="zh-CN" altLang="en-US" b="1">
                <a:solidFill>
                  <a:srgbClr val="CC0000"/>
                </a:solidFill>
                <a:latin typeface="微软雅黑" panose="020B0503020204020204" pitchFamily="34" charset="-122"/>
                <a:ea typeface="微软雅黑" panose="020B0503020204020204" pitchFamily="34" charset="-122"/>
              </a:rPr>
              <a:t>单击此处添加标题</a:t>
            </a:r>
            <a:endParaRPr lang="en-US" altLang="zh-CN" b="1">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p>
        </p:txBody>
      </p:sp>
      <p:sp>
        <p:nvSpPr>
          <p:cNvPr id="19" name="TextBox 18"/>
          <p:cNvSpPr txBox="1">
            <a:spLocks noChangeArrowheads="1"/>
          </p:cNvSpPr>
          <p:nvPr/>
        </p:nvSpPr>
        <p:spPr bwMode="auto">
          <a:xfrm>
            <a:off x="5205413" y="3822700"/>
            <a:ext cx="2800350" cy="922338"/>
          </a:xfrm>
          <a:prstGeom prst="rect">
            <a:avLst/>
          </a:prstGeom>
          <a:noFill/>
          <a:ln w="9525">
            <a:noFill/>
            <a:miter lim="800000"/>
          </a:ln>
        </p:spPr>
        <p:txBody>
          <a:bodyPr wrap="none">
            <a:spAutoFit/>
          </a:bodyPr>
          <a:lstStyle/>
          <a:p>
            <a:r>
              <a:rPr lang="zh-CN" altLang="en-US" b="1">
                <a:solidFill>
                  <a:srgbClr val="CC0000"/>
                </a:solidFill>
                <a:latin typeface="微软雅黑" panose="020B0503020204020204" pitchFamily="34" charset="-122"/>
                <a:ea typeface="微软雅黑" panose="020B0503020204020204" pitchFamily="34" charset="-122"/>
              </a:rPr>
              <a:t>单击此处添加标题</a:t>
            </a:r>
            <a:endParaRPr lang="en-US" altLang="zh-CN" b="1">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rgbClr val="CC0000"/>
              </a:solidFill>
              <a:latin typeface="微软雅黑" panose="020B0503020204020204" pitchFamily="34" charset="-122"/>
              <a:ea typeface="微软雅黑" panose="020B0503020204020204" pitchFamily="34" charset="-122"/>
            </a:endParaRPr>
          </a:p>
          <a:p>
            <a:r>
              <a:rPr lang="zh-CN" altLang="en-US" sz="1200">
                <a:solidFill>
                  <a:srgbClr val="CC0000"/>
                </a:solidFill>
                <a:latin typeface="微软雅黑" panose="020B0503020204020204" pitchFamily="34" charset="-122"/>
                <a:ea typeface="微软雅黑" panose="020B0503020204020204" pitchFamily="34" charset="-122"/>
              </a:rPr>
              <a:t>单击此处添加文本，单击此处添加文本</a:t>
            </a:r>
          </a:p>
        </p:txBody>
      </p:sp>
      <p:pic>
        <p:nvPicPr>
          <p:cNvPr id="20" name="图片 19" descr="3d499ad56b26ee57d2deb0d51a3fbfb3"/>
          <p:cNvPicPr>
            <a:picLocks noChangeAspect="1"/>
          </p:cNvPicPr>
          <p:nvPr/>
        </p:nvPicPr>
        <p:blipFill>
          <a:blip r:embed="rId3" cstate="screen"/>
          <a:stretch>
            <a:fillRect/>
          </a:stretch>
        </p:blipFill>
        <p:spPr>
          <a:xfrm>
            <a:off x="5673090" y="374015"/>
            <a:ext cx="916940" cy="951230"/>
          </a:xfrm>
          <a:prstGeom prst="rect">
            <a:avLst/>
          </a:prstGeom>
        </p:spPr>
      </p:pic>
      <p:pic>
        <p:nvPicPr>
          <p:cNvPr id="21" name="图片 20" descr="3d499ad56b26ee57d2deb0d51a3fbfb3"/>
          <p:cNvPicPr>
            <a:picLocks noChangeAspect="1"/>
          </p:cNvPicPr>
          <p:nvPr/>
        </p:nvPicPr>
        <p:blipFill>
          <a:blip r:embed="rId4"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300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P spid="11" grpId="0"/>
      <p:bldP spid="12" grpId="0"/>
      <p:bldP spid="13" grpId="0" animBg="1"/>
      <p:bldP spid="15" grpId="0"/>
      <p:bldP spid="16"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143000" y="2998788"/>
            <a:ext cx="8001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35150" y="2922588"/>
            <a:ext cx="171450" cy="171450"/>
          </a:xfrm>
          <a:prstGeom prst="ellipse">
            <a:avLst/>
          </a:prstGeom>
          <a:solidFill>
            <a:srgbClr val="E6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0" name="矩形 9"/>
          <p:cNvSpPr>
            <a:spLocks noChangeArrowheads="1"/>
          </p:cNvSpPr>
          <p:nvPr/>
        </p:nvSpPr>
        <p:spPr bwMode="auto">
          <a:xfrm>
            <a:off x="1630363" y="2613025"/>
            <a:ext cx="579120" cy="304800"/>
          </a:xfrm>
          <a:prstGeom prst="rect">
            <a:avLst/>
          </a:prstGeom>
          <a:noFill/>
          <a:ln w="9525">
            <a:noFill/>
            <a:miter lim="800000"/>
          </a:ln>
        </p:spPr>
        <p:txBody>
          <a:bodyPr wrap="none">
            <a:spAutoFit/>
          </a:bodyPr>
          <a:lstStyle/>
          <a:p>
            <a:r>
              <a:rPr lang="en-US" altLang="zh-CN" sz="1400" dirty="0">
                <a:solidFill>
                  <a:srgbClr val="FF0000"/>
                </a:solidFill>
                <a:ea typeface="方正大黑简体" panose="02010601030101010101" pitchFamily="65" charset="-122"/>
                <a:cs typeface="Arial" panose="020B0604020202020204" pitchFamily="34" charset="0"/>
              </a:rPr>
              <a:t>2015</a:t>
            </a:r>
            <a:endParaRPr lang="zh-CN" altLang="en-US" sz="1400" dirty="0">
              <a:solidFill>
                <a:srgbClr val="FF0000"/>
              </a:solidFill>
              <a:ea typeface="方正大黑简体" panose="02010601030101010101" pitchFamily="65" charset="-122"/>
              <a:cs typeface="Arial" panose="020B0604020202020204" pitchFamily="34" charset="0"/>
            </a:endParaRPr>
          </a:p>
        </p:txBody>
      </p:sp>
      <p:grpSp>
        <p:nvGrpSpPr>
          <p:cNvPr id="11" name="组合 10"/>
          <p:cNvGrpSpPr/>
          <p:nvPr/>
        </p:nvGrpSpPr>
        <p:grpSpPr>
          <a:xfrm>
            <a:off x="552420" y="2769079"/>
            <a:ext cx="402516" cy="477876"/>
            <a:chOff x="641350" y="2287588"/>
            <a:chExt cx="720725" cy="855662"/>
          </a:xfrm>
          <a:solidFill>
            <a:srgbClr val="E60000"/>
          </a:solidFill>
        </p:grpSpPr>
        <p:sp>
          <p:nvSpPr>
            <p:cNvPr id="12" name="Rectangle 6"/>
            <p:cNvSpPr>
              <a:spLocks noChangeArrowheads="1"/>
            </p:cNvSpPr>
            <p:nvPr/>
          </p:nvSpPr>
          <p:spPr bwMode="auto">
            <a:xfrm>
              <a:off x="820738" y="2663825"/>
              <a:ext cx="360363" cy="30162"/>
            </a:xfrm>
            <a:prstGeom prst="rect">
              <a:avLst/>
            </a:prstGeom>
            <a:grpFill/>
            <a:ln>
              <a:noFill/>
            </a:ln>
          </p:spPr>
          <p:txBody>
            <a:bodyPr/>
            <a:lstStyle/>
            <a:p>
              <a:pPr>
                <a:spcBef>
                  <a:spcPts val="0"/>
                </a:spcBef>
                <a:spcAft>
                  <a:spcPts val="0"/>
                </a:spcAft>
                <a:defRPr/>
              </a:pPr>
              <a:endParaRPr lang="zh-CN" altLang="en-US">
                <a:latin typeface="+mn-lt"/>
                <a:ea typeface="+mn-ea"/>
              </a:endParaRPr>
            </a:p>
          </p:txBody>
        </p:sp>
        <p:sp>
          <p:nvSpPr>
            <p:cNvPr id="13" name="Rectangle 7"/>
            <p:cNvSpPr>
              <a:spLocks noChangeArrowheads="1"/>
            </p:cNvSpPr>
            <p:nvPr/>
          </p:nvSpPr>
          <p:spPr bwMode="auto">
            <a:xfrm>
              <a:off x="820738" y="2782888"/>
              <a:ext cx="360363" cy="30162"/>
            </a:xfrm>
            <a:prstGeom prst="rect">
              <a:avLst/>
            </a:prstGeom>
            <a:grpFill/>
            <a:ln>
              <a:noFill/>
            </a:ln>
          </p:spPr>
          <p:txBody>
            <a:bodyPr/>
            <a:lstStyle/>
            <a:p>
              <a:pPr>
                <a:spcBef>
                  <a:spcPts val="0"/>
                </a:spcBef>
                <a:spcAft>
                  <a:spcPts val="0"/>
                </a:spcAft>
                <a:defRPr/>
              </a:pPr>
              <a:endParaRPr lang="zh-CN" altLang="en-US">
                <a:latin typeface="+mn-lt"/>
                <a:ea typeface="+mn-ea"/>
              </a:endParaRPr>
            </a:p>
          </p:txBody>
        </p:sp>
        <p:sp>
          <p:nvSpPr>
            <p:cNvPr id="14" name="Rectangle 8"/>
            <p:cNvSpPr>
              <a:spLocks noChangeArrowheads="1"/>
            </p:cNvSpPr>
            <p:nvPr/>
          </p:nvSpPr>
          <p:spPr bwMode="auto">
            <a:xfrm>
              <a:off x="820738" y="2903538"/>
              <a:ext cx="241300" cy="30162"/>
            </a:xfrm>
            <a:prstGeom prst="rect">
              <a:avLst/>
            </a:prstGeom>
            <a:grpFill/>
            <a:ln>
              <a:noFill/>
            </a:ln>
          </p:spPr>
          <p:txBody>
            <a:bodyPr/>
            <a:lstStyle/>
            <a:p>
              <a:pPr>
                <a:spcBef>
                  <a:spcPts val="0"/>
                </a:spcBef>
                <a:spcAft>
                  <a:spcPts val="0"/>
                </a:spcAft>
                <a:defRPr/>
              </a:pPr>
              <a:endParaRPr lang="zh-CN" altLang="en-US">
                <a:latin typeface="+mn-lt"/>
                <a:ea typeface="+mn-ea"/>
              </a:endParaRPr>
            </a:p>
          </p:txBody>
        </p:sp>
        <p:sp>
          <p:nvSpPr>
            <p:cNvPr id="15" name="Freeform 9"/>
            <p:cNvSpPr>
              <a:spLocks noEditPoints="1"/>
            </p:cNvSpPr>
            <p:nvPr/>
          </p:nvSpPr>
          <p:spPr bwMode="auto">
            <a:xfrm>
              <a:off x="641350" y="2287588"/>
              <a:ext cx="720725" cy="855662"/>
            </a:xfrm>
            <a:custGeom>
              <a:avLst/>
              <a:gdLst>
                <a:gd name="T0" fmla="*/ 120 w 192"/>
                <a:gd name="T1" fmla="*/ 20 h 228"/>
                <a:gd name="T2" fmla="*/ 96 w 192"/>
                <a:gd name="T3" fmla="*/ 0 h 228"/>
                <a:gd name="T4" fmla="*/ 73 w 192"/>
                <a:gd name="T5" fmla="*/ 20 h 228"/>
                <a:gd name="T6" fmla="*/ 0 w 192"/>
                <a:gd name="T7" fmla="*/ 20 h 228"/>
                <a:gd name="T8" fmla="*/ 0 w 192"/>
                <a:gd name="T9" fmla="*/ 228 h 228"/>
                <a:gd name="T10" fmla="*/ 192 w 192"/>
                <a:gd name="T11" fmla="*/ 228 h 228"/>
                <a:gd name="T12" fmla="*/ 192 w 192"/>
                <a:gd name="T13" fmla="*/ 20 h 228"/>
                <a:gd name="T14" fmla="*/ 120 w 192"/>
                <a:gd name="T15" fmla="*/ 20 h 228"/>
                <a:gd name="T16" fmla="*/ 80 w 192"/>
                <a:gd name="T17" fmla="*/ 39 h 228"/>
                <a:gd name="T18" fmla="*/ 80 w 192"/>
                <a:gd name="T19" fmla="*/ 34 h 228"/>
                <a:gd name="T20" fmla="*/ 80 w 192"/>
                <a:gd name="T21" fmla="*/ 24 h 228"/>
                <a:gd name="T22" fmla="*/ 96 w 192"/>
                <a:gd name="T23" fmla="*/ 8 h 228"/>
                <a:gd name="T24" fmla="*/ 112 w 192"/>
                <a:gd name="T25" fmla="*/ 24 h 228"/>
                <a:gd name="T26" fmla="*/ 112 w 192"/>
                <a:gd name="T27" fmla="*/ 34 h 228"/>
                <a:gd name="T28" fmla="*/ 112 w 192"/>
                <a:gd name="T29" fmla="*/ 39 h 228"/>
                <a:gd name="T30" fmla="*/ 116 w 192"/>
                <a:gd name="T31" fmla="*/ 41 h 228"/>
                <a:gd name="T32" fmla="*/ 134 w 192"/>
                <a:gd name="T33" fmla="*/ 60 h 228"/>
                <a:gd name="T34" fmla="*/ 59 w 192"/>
                <a:gd name="T35" fmla="*/ 60 h 228"/>
                <a:gd name="T36" fmla="*/ 76 w 192"/>
                <a:gd name="T37" fmla="*/ 41 h 228"/>
                <a:gd name="T38" fmla="*/ 80 w 192"/>
                <a:gd name="T39" fmla="*/ 39 h 228"/>
                <a:gd name="T40" fmla="*/ 184 w 192"/>
                <a:gd name="T41" fmla="*/ 220 h 228"/>
                <a:gd name="T42" fmla="*/ 8 w 192"/>
                <a:gd name="T43" fmla="*/ 220 h 228"/>
                <a:gd name="T44" fmla="*/ 8 w 192"/>
                <a:gd name="T45" fmla="*/ 28 h 228"/>
                <a:gd name="T46" fmla="*/ 72 w 192"/>
                <a:gd name="T47" fmla="*/ 28 h 228"/>
                <a:gd name="T48" fmla="*/ 72 w 192"/>
                <a:gd name="T49" fmla="*/ 34 h 228"/>
                <a:gd name="T50" fmla="*/ 48 w 192"/>
                <a:gd name="T51" fmla="*/ 68 h 228"/>
                <a:gd name="T52" fmla="*/ 144 w 192"/>
                <a:gd name="T53" fmla="*/ 68 h 228"/>
                <a:gd name="T54" fmla="*/ 120 w 192"/>
                <a:gd name="T55" fmla="*/ 34 h 228"/>
                <a:gd name="T56" fmla="*/ 120 w 192"/>
                <a:gd name="T57" fmla="*/ 28 h 228"/>
                <a:gd name="T58" fmla="*/ 184 w 192"/>
                <a:gd name="T59" fmla="*/ 28 h 228"/>
                <a:gd name="T60" fmla="*/ 184 w 192"/>
                <a:gd name="T61"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228">
                  <a:moveTo>
                    <a:pt x="120" y="20"/>
                  </a:moveTo>
                  <a:cubicBezTo>
                    <a:pt x="118" y="9"/>
                    <a:pt x="108" y="0"/>
                    <a:pt x="96" y="0"/>
                  </a:cubicBezTo>
                  <a:cubicBezTo>
                    <a:pt x="84" y="0"/>
                    <a:pt x="75" y="9"/>
                    <a:pt x="73" y="20"/>
                  </a:cubicBezTo>
                  <a:cubicBezTo>
                    <a:pt x="0" y="20"/>
                    <a:pt x="0" y="20"/>
                    <a:pt x="0" y="20"/>
                  </a:cubicBezTo>
                  <a:cubicBezTo>
                    <a:pt x="0" y="228"/>
                    <a:pt x="0" y="228"/>
                    <a:pt x="0" y="228"/>
                  </a:cubicBezTo>
                  <a:cubicBezTo>
                    <a:pt x="192" y="228"/>
                    <a:pt x="192" y="228"/>
                    <a:pt x="192" y="228"/>
                  </a:cubicBezTo>
                  <a:cubicBezTo>
                    <a:pt x="192" y="20"/>
                    <a:pt x="192" y="20"/>
                    <a:pt x="192" y="20"/>
                  </a:cubicBezTo>
                  <a:lnTo>
                    <a:pt x="120" y="20"/>
                  </a:lnTo>
                  <a:close/>
                  <a:moveTo>
                    <a:pt x="80" y="39"/>
                  </a:moveTo>
                  <a:cubicBezTo>
                    <a:pt x="80" y="34"/>
                    <a:pt x="80" y="34"/>
                    <a:pt x="80" y="34"/>
                  </a:cubicBezTo>
                  <a:cubicBezTo>
                    <a:pt x="80" y="24"/>
                    <a:pt x="80" y="24"/>
                    <a:pt x="80" y="24"/>
                  </a:cubicBezTo>
                  <a:cubicBezTo>
                    <a:pt x="80" y="15"/>
                    <a:pt x="87" y="8"/>
                    <a:pt x="96" y="8"/>
                  </a:cubicBezTo>
                  <a:cubicBezTo>
                    <a:pt x="105" y="8"/>
                    <a:pt x="112" y="15"/>
                    <a:pt x="112" y="24"/>
                  </a:cubicBezTo>
                  <a:cubicBezTo>
                    <a:pt x="112" y="34"/>
                    <a:pt x="112" y="34"/>
                    <a:pt x="112" y="34"/>
                  </a:cubicBezTo>
                  <a:cubicBezTo>
                    <a:pt x="112" y="39"/>
                    <a:pt x="112" y="39"/>
                    <a:pt x="112" y="39"/>
                  </a:cubicBezTo>
                  <a:cubicBezTo>
                    <a:pt x="116" y="41"/>
                    <a:pt x="116" y="41"/>
                    <a:pt x="116" y="41"/>
                  </a:cubicBezTo>
                  <a:cubicBezTo>
                    <a:pt x="124" y="45"/>
                    <a:pt x="130" y="52"/>
                    <a:pt x="134" y="60"/>
                  </a:cubicBezTo>
                  <a:cubicBezTo>
                    <a:pt x="59" y="60"/>
                    <a:pt x="59" y="60"/>
                    <a:pt x="59" y="60"/>
                  </a:cubicBezTo>
                  <a:cubicBezTo>
                    <a:pt x="62" y="52"/>
                    <a:pt x="68" y="45"/>
                    <a:pt x="76" y="41"/>
                  </a:cubicBezTo>
                  <a:lnTo>
                    <a:pt x="80" y="39"/>
                  </a:lnTo>
                  <a:close/>
                  <a:moveTo>
                    <a:pt x="184" y="220"/>
                  </a:moveTo>
                  <a:cubicBezTo>
                    <a:pt x="8" y="220"/>
                    <a:pt x="8" y="220"/>
                    <a:pt x="8" y="220"/>
                  </a:cubicBezTo>
                  <a:cubicBezTo>
                    <a:pt x="8" y="28"/>
                    <a:pt x="8" y="28"/>
                    <a:pt x="8" y="28"/>
                  </a:cubicBezTo>
                  <a:cubicBezTo>
                    <a:pt x="72" y="28"/>
                    <a:pt x="72" y="28"/>
                    <a:pt x="72" y="28"/>
                  </a:cubicBezTo>
                  <a:cubicBezTo>
                    <a:pt x="72" y="34"/>
                    <a:pt x="72" y="34"/>
                    <a:pt x="72" y="34"/>
                  </a:cubicBezTo>
                  <a:cubicBezTo>
                    <a:pt x="60" y="41"/>
                    <a:pt x="51" y="54"/>
                    <a:pt x="48" y="68"/>
                  </a:cubicBezTo>
                  <a:cubicBezTo>
                    <a:pt x="144" y="68"/>
                    <a:pt x="144" y="68"/>
                    <a:pt x="144" y="68"/>
                  </a:cubicBezTo>
                  <a:cubicBezTo>
                    <a:pt x="142" y="54"/>
                    <a:pt x="133" y="41"/>
                    <a:pt x="120" y="34"/>
                  </a:cubicBezTo>
                  <a:cubicBezTo>
                    <a:pt x="120" y="28"/>
                    <a:pt x="120" y="28"/>
                    <a:pt x="120" y="28"/>
                  </a:cubicBezTo>
                  <a:cubicBezTo>
                    <a:pt x="184" y="28"/>
                    <a:pt x="184" y="28"/>
                    <a:pt x="184" y="28"/>
                  </a:cubicBezTo>
                  <a:lnTo>
                    <a:pt x="184" y="220"/>
                  </a:lnTo>
                  <a:close/>
                </a:path>
              </a:pathLst>
            </a:custGeom>
            <a:grpFill/>
            <a:ln>
              <a:noFill/>
            </a:ln>
          </p:spPr>
          <p:txBody>
            <a:bodyPr/>
            <a:lstStyle/>
            <a:p>
              <a:pPr>
                <a:spcBef>
                  <a:spcPts val="0"/>
                </a:spcBef>
                <a:spcAft>
                  <a:spcPts val="0"/>
                </a:spcAft>
                <a:defRPr/>
              </a:pPr>
              <a:endParaRPr lang="zh-CN" altLang="en-US">
                <a:latin typeface="+mn-lt"/>
                <a:ea typeface="+mn-ea"/>
              </a:endParaRPr>
            </a:p>
          </p:txBody>
        </p:sp>
      </p:grpSp>
      <p:grpSp>
        <p:nvGrpSpPr>
          <p:cNvPr id="16" name="组合 15"/>
          <p:cNvGrpSpPr/>
          <p:nvPr/>
        </p:nvGrpSpPr>
        <p:grpSpPr bwMode="auto">
          <a:xfrm>
            <a:off x="1744663" y="3490913"/>
            <a:ext cx="2149475" cy="1038225"/>
            <a:chOff x="1629975" y="3177529"/>
            <a:chExt cx="2149937" cy="1038771"/>
          </a:xfrm>
        </p:grpSpPr>
        <p:grpSp>
          <p:nvGrpSpPr>
            <p:cNvPr id="26644" name="组合 16"/>
            <p:cNvGrpSpPr/>
            <p:nvPr/>
          </p:nvGrpSpPr>
          <p:grpSpPr bwMode="auto">
            <a:xfrm>
              <a:off x="1629975" y="3177529"/>
              <a:ext cx="2149937" cy="1038771"/>
              <a:chOff x="1629975" y="3215629"/>
              <a:chExt cx="2149937" cy="1038771"/>
            </a:xfrm>
          </p:grpSpPr>
          <p:sp>
            <p:nvSpPr>
              <p:cNvPr id="19" name="矩形标注 18"/>
              <p:cNvSpPr/>
              <p:nvPr/>
            </p:nvSpPr>
            <p:spPr>
              <a:xfrm>
                <a:off x="1629975" y="3215629"/>
                <a:ext cx="2149937" cy="1038771"/>
              </a:xfrm>
              <a:prstGeom prst="wedgeRectCallout">
                <a:avLst>
                  <a:gd name="adj1" fmla="val -40918"/>
                  <a:gd name="adj2" fmla="val -96215"/>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26647" name="TextBox 19"/>
              <p:cNvSpPr txBox="1">
                <a:spLocks noChangeArrowheads="1"/>
              </p:cNvSpPr>
              <p:nvPr/>
            </p:nvSpPr>
            <p:spPr bwMode="auto">
              <a:xfrm>
                <a:off x="1820475" y="3314158"/>
                <a:ext cx="1819735" cy="338554"/>
              </a:xfrm>
              <a:prstGeom prst="rect">
                <a:avLst/>
              </a:prstGeom>
              <a:noFill/>
              <a:ln w="9525">
                <a:noFill/>
                <a:miter lim="800000"/>
              </a:ln>
            </p:spPr>
            <p:txBody>
              <a:bodyPr>
                <a:spAutoFit/>
              </a:bodyPr>
              <a:lstStyle/>
              <a:p>
                <a:r>
                  <a:rPr lang="zh-CN" altLang="en-US" sz="1600">
                    <a:solidFill>
                      <a:schemeClr val="bg1"/>
                    </a:solidFill>
                    <a:latin typeface="微软雅黑" panose="020B0503020204020204" pitchFamily="34" charset="-122"/>
                    <a:ea typeface="微软雅黑" panose="020B0503020204020204" pitchFamily="34" charset="-122"/>
                  </a:rPr>
                  <a:t>请在这里添加标题</a:t>
                </a:r>
              </a:p>
            </p:txBody>
          </p:sp>
        </p:grpSp>
        <p:sp>
          <p:nvSpPr>
            <p:cNvPr id="26645" name="矩形 17"/>
            <p:cNvSpPr>
              <a:spLocks noChangeArrowheads="1"/>
            </p:cNvSpPr>
            <p:nvPr/>
          </p:nvSpPr>
          <p:spPr bwMode="auto">
            <a:xfrm>
              <a:off x="1855267" y="3599299"/>
              <a:ext cx="1815033" cy="481927"/>
            </a:xfrm>
            <a:prstGeom prst="rect">
              <a:avLst/>
            </a:prstGeom>
            <a:noFill/>
            <a:ln w="9525">
              <a:noFill/>
              <a:miter lim="800000"/>
            </a:ln>
          </p:spPr>
          <p:txBody>
            <a:bodyPr>
              <a:spAutoFit/>
            </a:bodyPr>
            <a:lstStyle/>
            <a:p>
              <a:pPr algn="just">
                <a:lnSpc>
                  <a:spcPts val="1600"/>
                </a:lnSpc>
              </a:pPr>
              <a:r>
                <a:rPr lang="zh-CN" altLang="en-US" sz="100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a:solidFill>
                    <a:schemeClr val="bg1"/>
                  </a:solidFill>
                  <a:latin typeface="微软雅黑" panose="020B0503020204020204" pitchFamily="34" charset="-122"/>
                  <a:ea typeface="微软雅黑" panose="020B0503020204020204" pitchFamily="34" charset="-122"/>
                </a:rPr>
                <a:t>点击添加文字点击添加文字</a:t>
              </a:r>
            </a:p>
          </p:txBody>
        </p:sp>
      </p:grpSp>
      <p:sp>
        <p:nvSpPr>
          <p:cNvPr id="21" name="椭圆 20"/>
          <p:cNvSpPr/>
          <p:nvPr/>
        </p:nvSpPr>
        <p:spPr>
          <a:xfrm>
            <a:off x="3422650" y="2922588"/>
            <a:ext cx="171450" cy="171450"/>
          </a:xfrm>
          <a:prstGeom prst="ellipse">
            <a:avLst/>
          </a:prstGeom>
          <a:solidFill>
            <a:srgbClr val="E6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22" name="矩形 21"/>
          <p:cNvSpPr>
            <a:spLocks noChangeArrowheads="1"/>
          </p:cNvSpPr>
          <p:nvPr/>
        </p:nvSpPr>
        <p:spPr bwMode="auto">
          <a:xfrm>
            <a:off x="3217863" y="3070225"/>
            <a:ext cx="579120" cy="304800"/>
          </a:xfrm>
          <a:prstGeom prst="rect">
            <a:avLst/>
          </a:prstGeom>
          <a:noFill/>
          <a:ln w="9525">
            <a:noFill/>
            <a:miter lim="800000"/>
          </a:ln>
        </p:spPr>
        <p:txBody>
          <a:bodyPr wrap="none">
            <a:spAutoFit/>
          </a:bodyPr>
          <a:lstStyle/>
          <a:p>
            <a:r>
              <a:rPr lang="en-US" altLang="zh-CN" sz="1400" dirty="0">
                <a:solidFill>
                  <a:srgbClr val="FF0000"/>
                </a:solidFill>
                <a:ea typeface="方正大黑简体" panose="02010601030101010101" pitchFamily="65" charset="-122"/>
                <a:cs typeface="Arial" panose="020B0604020202020204" pitchFamily="34" charset="0"/>
              </a:rPr>
              <a:t>2016</a:t>
            </a:r>
            <a:endParaRPr lang="zh-CN" altLang="en-US" sz="1400" dirty="0">
              <a:solidFill>
                <a:srgbClr val="FF0000"/>
              </a:solidFill>
              <a:ea typeface="方正大黑简体" panose="02010601030101010101" pitchFamily="65" charset="-122"/>
              <a:cs typeface="Arial" panose="020B0604020202020204" pitchFamily="34" charset="0"/>
            </a:endParaRPr>
          </a:p>
        </p:txBody>
      </p:sp>
      <p:grpSp>
        <p:nvGrpSpPr>
          <p:cNvPr id="23" name="组合 22"/>
          <p:cNvGrpSpPr/>
          <p:nvPr/>
        </p:nvGrpSpPr>
        <p:grpSpPr>
          <a:xfrm>
            <a:off x="3377828" y="1563638"/>
            <a:ext cx="2149937" cy="1038771"/>
            <a:chOff x="1629975" y="3177529"/>
            <a:chExt cx="2149937" cy="1038771"/>
          </a:xfrm>
          <a:solidFill>
            <a:srgbClr val="E60000"/>
          </a:solidFill>
        </p:grpSpPr>
        <p:grpSp>
          <p:nvGrpSpPr>
            <p:cNvPr id="24" name="组合 23"/>
            <p:cNvGrpSpPr/>
            <p:nvPr/>
          </p:nvGrpSpPr>
          <p:grpSpPr>
            <a:xfrm>
              <a:off x="1629975" y="3177529"/>
              <a:ext cx="2149937" cy="1038771"/>
              <a:chOff x="1629975" y="3215629"/>
              <a:chExt cx="2149937" cy="1038771"/>
            </a:xfrm>
            <a:grpFill/>
          </p:grpSpPr>
          <p:sp>
            <p:nvSpPr>
              <p:cNvPr id="26" name="矩形标注 25"/>
              <p:cNvSpPr/>
              <p:nvPr/>
            </p:nvSpPr>
            <p:spPr>
              <a:xfrm>
                <a:off x="1629975" y="3215629"/>
                <a:ext cx="2149937" cy="1038771"/>
              </a:xfrm>
              <a:prstGeom prst="wedgeRectCallout">
                <a:avLst>
                  <a:gd name="adj1" fmla="val -43871"/>
                  <a:gd name="adj2" fmla="val 908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27" name="TextBox 26"/>
              <p:cNvSpPr txBox="1"/>
              <p:nvPr/>
            </p:nvSpPr>
            <p:spPr>
              <a:xfrm>
                <a:off x="1820475" y="3314158"/>
                <a:ext cx="1819735" cy="338554"/>
              </a:xfrm>
              <a:prstGeom prst="rect">
                <a:avLst/>
              </a:prstGeom>
              <a:grpFill/>
            </p:spPr>
            <p:txBody>
              <a:bodyPr>
                <a:spAutoFit/>
              </a:bodyPr>
              <a:lstStyle/>
              <a:p>
                <a:pPr>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25" name="矩形 24"/>
            <p:cNvSpPr>
              <a:spLocks noChangeArrowheads="1"/>
            </p:cNvSpPr>
            <p:nvPr/>
          </p:nvSpPr>
          <p:spPr bwMode="auto">
            <a:xfrm>
              <a:off x="1855267" y="3599299"/>
              <a:ext cx="1815033" cy="502702"/>
            </a:xfrm>
            <a:prstGeom prst="rect">
              <a:avLst/>
            </a:prstGeom>
            <a:grpFill/>
            <a:ln>
              <a:noFill/>
            </a:ln>
          </p:spPr>
          <p:txBody>
            <a:bodyPr>
              <a:spAutoFit/>
            </a:bodyPr>
            <a:lstStyle/>
            <a:p>
              <a:pPr algn="just">
                <a:lnSpc>
                  <a:spcPts val="16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sp>
        <p:nvSpPr>
          <p:cNvPr id="28" name="椭圆 27"/>
          <p:cNvSpPr>
            <a:spLocks noChangeArrowheads="1"/>
          </p:cNvSpPr>
          <p:nvPr/>
        </p:nvSpPr>
        <p:spPr bwMode="auto">
          <a:xfrm>
            <a:off x="5111750" y="2922588"/>
            <a:ext cx="171450" cy="171450"/>
          </a:xfrm>
          <a:prstGeom prst="ellipse">
            <a:avLst/>
          </a:prstGeom>
          <a:solidFill>
            <a:srgbClr val="E60000"/>
          </a:solidFill>
          <a:ln w="9525">
            <a:noFill/>
            <a:round/>
          </a:ln>
        </p:spPr>
        <p:txBody>
          <a:bodyPr/>
          <a:lstStyle/>
          <a:p>
            <a:endParaRPr lang="zh-CN" altLang="en-US">
              <a:latin typeface="Calibri" panose="020F0502020204030204" pitchFamily="34" charset="0"/>
            </a:endParaRPr>
          </a:p>
        </p:txBody>
      </p:sp>
      <p:sp>
        <p:nvSpPr>
          <p:cNvPr id="29" name="矩形 28"/>
          <p:cNvSpPr>
            <a:spLocks noChangeArrowheads="1"/>
          </p:cNvSpPr>
          <p:nvPr/>
        </p:nvSpPr>
        <p:spPr bwMode="auto">
          <a:xfrm>
            <a:off x="4906963" y="2613025"/>
            <a:ext cx="582211" cy="307777"/>
          </a:xfrm>
          <a:prstGeom prst="rect">
            <a:avLst/>
          </a:prstGeom>
          <a:noFill/>
          <a:ln w="9525">
            <a:noFill/>
            <a:miter lim="800000"/>
          </a:ln>
        </p:spPr>
        <p:txBody>
          <a:bodyPr wrap="none">
            <a:spAutoFit/>
          </a:bodyPr>
          <a:lstStyle/>
          <a:p>
            <a:r>
              <a:rPr lang="en-US" altLang="zh-CN" sz="1400" dirty="0" smtClean="0">
                <a:solidFill>
                  <a:srgbClr val="FF0000"/>
                </a:solidFill>
                <a:ea typeface="方正大黑简体" panose="02010601030101010101" pitchFamily="65" charset="-122"/>
                <a:cs typeface="Arial" panose="020B0604020202020204" pitchFamily="34" charset="0"/>
              </a:rPr>
              <a:t>2019</a:t>
            </a:r>
            <a:endParaRPr lang="en-US" sz="1400" dirty="0">
              <a:solidFill>
                <a:srgbClr val="FF0000"/>
              </a:solidFill>
              <a:ea typeface="方正大黑简体" panose="02010601030101010101" pitchFamily="65" charset="-122"/>
              <a:cs typeface="Arial" panose="020B0604020202020204" pitchFamily="34" charset="0"/>
            </a:endParaRPr>
          </a:p>
        </p:txBody>
      </p:sp>
      <p:grpSp>
        <p:nvGrpSpPr>
          <p:cNvPr id="30" name="组合 29"/>
          <p:cNvGrpSpPr/>
          <p:nvPr/>
        </p:nvGrpSpPr>
        <p:grpSpPr>
          <a:xfrm>
            <a:off x="5020875" y="3490784"/>
            <a:ext cx="2149937" cy="1038771"/>
            <a:chOff x="1629975" y="3177529"/>
            <a:chExt cx="2149937" cy="1038771"/>
          </a:xfrm>
          <a:solidFill>
            <a:srgbClr val="E60000"/>
          </a:solidFill>
        </p:grpSpPr>
        <p:grpSp>
          <p:nvGrpSpPr>
            <p:cNvPr id="31" name="组合 30"/>
            <p:cNvGrpSpPr/>
            <p:nvPr/>
          </p:nvGrpSpPr>
          <p:grpSpPr>
            <a:xfrm>
              <a:off x="1629975" y="3177529"/>
              <a:ext cx="2149937" cy="1038771"/>
              <a:chOff x="1629975" y="3215629"/>
              <a:chExt cx="2149937" cy="1038771"/>
            </a:xfrm>
            <a:grpFill/>
          </p:grpSpPr>
          <p:sp>
            <p:nvSpPr>
              <p:cNvPr id="33" name="矩形标注 32"/>
              <p:cNvSpPr/>
              <p:nvPr/>
            </p:nvSpPr>
            <p:spPr>
              <a:xfrm>
                <a:off x="1629975" y="3215629"/>
                <a:ext cx="2149937" cy="1038771"/>
              </a:xfrm>
              <a:prstGeom prst="wedgeRectCallout">
                <a:avLst>
                  <a:gd name="adj1" fmla="val -40918"/>
                  <a:gd name="adj2" fmla="val -96215"/>
                </a:avLst>
              </a:prstGeom>
              <a:grpFill/>
              <a:ln>
                <a:noFill/>
              </a:ln>
            </p:spPr>
            <p:txBody>
              <a:bodyPr/>
              <a:lstStyle/>
              <a:p>
                <a:pPr>
                  <a:spcBef>
                    <a:spcPts val="0"/>
                  </a:spcBef>
                  <a:spcAft>
                    <a:spcPts val="0"/>
                  </a:spcAft>
                  <a:defRPr/>
                </a:pPr>
                <a:endParaRPr lang="zh-CN" altLang="en-US">
                  <a:latin typeface="+mn-lt"/>
                  <a:ea typeface="+mn-ea"/>
                </a:endParaRPr>
              </a:p>
            </p:txBody>
          </p:sp>
          <p:sp>
            <p:nvSpPr>
              <p:cNvPr id="34" name="TextBox 33"/>
              <p:cNvSpPr txBox="1"/>
              <p:nvPr/>
            </p:nvSpPr>
            <p:spPr>
              <a:xfrm>
                <a:off x="1820475" y="3314158"/>
                <a:ext cx="1819735" cy="338554"/>
              </a:xfrm>
              <a:prstGeom prst="rect">
                <a:avLst/>
              </a:prstGeom>
              <a:grpFill/>
            </p:spPr>
            <p:txBody>
              <a:bodyPr>
                <a:spAutoFit/>
              </a:bodyPr>
              <a:lstStyle/>
              <a:p>
                <a:pPr>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32" name="矩形 31"/>
            <p:cNvSpPr>
              <a:spLocks noChangeArrowheads="1"/>
            </p:cNvSpPr>
            <p:nvPr/>
          </p:nvSpPr>
          <p:spPr bwMode="auto">
            <a:xfrm>
              <a:off x="1855267" y="3599299"/>
              <a:ext cx="1815033" cy="481927"/>
            </a:xfrm>
            <a:prstGeom prst="rect">
              <a:avLst/>
            </a:prstGeom>
            <a:grpFill/>
            <a:ln>
              <a:noFill/>
            </a:ln>
          </p:spPr>
          <p:txBody>
            <a:bodyPr>
              <a:spAutoFit/>
            </a:bodyPr>
            <a:lstStyle/>
            <a:p>
              <a:pPr algn="just">
                <a:lnSpc>
                  <a:spcPts val="16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grpSp>
        <p:nvGrpSpPr>
          <p:cNvPr id="35" name="组合 34"/>
          <p:cNvGrpSpPr/>
          <p:nvPr/>
        </p:nvGrpSpPr>
        <p:grpSpPr>
          <a:xfrm>
            <a:off x="8087959" y="2321443"/>
            <a:ext cx="525816" cy="675481"/>
            <a:chOff x="7959725" y="1997075"/>
            <a:chExt cx="630238" cy="809625"/>
          </a:xfrm>
          <a:solidFill>
            <a:schemeClr val="tx1">
              <a:lumMod val="50000"/>
              <a:lumOff val="50000"/>
            </a:schemeClr>
          </a:solidFill>
        </p:grpSpPr>
        <p:sp>
          <p:nvSpPr>
            <p:cNvPr id="36" name="Freeform 19"/>
            <p:cNvSpPr>
              <a:spLocks noEditPoints="1"/>
            </p:cNvSpPr>
            <p:nvPr/>
          </p:nvSpPr>
          <p:spPr bwMode="auto">
            <a:xfrm>
              <a:off x="7959725" y="1997075"/>
              <a:ext cx="630238" cy="809625"/>
            </a:xfrm>
            <a:custGeom>
              <a:avLst/>
              <a:gdLst>
                <a:gd name="T0" fmla="*/ 208 w 397"/>
                <a:gd name="T1" fmla="*/ 170 h 510"/>
                <a:gd name="T2" fmla="*/ 341 w 397"/>
                <a:gd name="T3" fmla="*/ 170 h 510"/>
                <a:gd name="T4" fmla="*/ 397 w 397"/>
                <a:gd name="T5" fmla="*/ 104 h 510"/>
                <a:gd name="T6" fmla="*/ 341 w 397"/>
                <a:gd name="T7" fmla="*/ 38 h 510"/>
                <a:gd name="T8" fmla="*/ 208 w 397"/>
                <a:gd name="T9" fmla="*/ 38 h 510"/>
                <a:gd name="T10" fmla="*/ 208 w 397"/>
                <a:gd name="T11" fmla="*/ 0 h 510"/>
                <a:gd name="T12" fmla="*/ 189 w 397"/>
                <a:gd name="T13" fmla="*/ 0 h 510"/>
                <a:gd name="T14" fmla="*/ 189 w 397"/>
                <a:gd name="T15" fmla="*/ 38 h 510"/>
                <a:gd name="T16" fmla="*/ 19 w 397"/>
                <a:gd name="T17" fmla="*/ 38 h 510"/>
                <a:gd name="T18" fmla="*/ 19 w 397"/>
                <a:gd name="T19" fmla="*/ 170 h 510"/>
                <a:gd name="T20" fmla="*/ 189 w 397"/>
                <a:gd name="T21" fmla="*/ 170 h 510"/>
                <a:gd name="T22" fmla="*/ 189 w 397"/>
                <a:gd name="T23" fmla="*/ 189 h 510"/>
                <a:gd name="T24" fmla="*/ 57 w 397"/>
                <a:gd name="T25" fmla="*/ 189 h 510"/>
                <a:gd name="T26" fmla="*/ 0 w 397"/>
                <a:gd name="T27" fmla="*/ 255 h 510"/>
                <a:gd name="T28" fmla="*/ 57 w 397"/>
                <a:gd name="T29" fmla="*/ 321 h 510"/>
                <a:gd name="T30" fmla="*/ 189 w 397"/>
                <a:gd name="T31" fmla="*/ 321 h 510"/>
                <a:gd name="T32" fmla="*/ 189 w 397"/>
                <a:gd name="T33" fmla="*/ 510 h 510"/>
                <a:gd name="T34" fmla="*/ 208 w 397"/>
                <a:gd name="T35" fmla="*/ 510 h 510"/>
                <a:gd name="T36" fmla="*/ 208 w 397"/>
                <a:gd name="T37" fmla="*/ 321 h 510"/>
                <a:gd name="T38" fmla="*/ 378 w 397"/>
                <a:gd name="T39" fmla="*/ 321 h 510"/>
                <a:gd name="T40" fmla="*/ 378 w 397"/>
                <a:gd name="T41" fmla="*/ 189 h 510"/>
                <a:gd name="T42" fmla="*/ 208 w 397"/>
                <a:gd name="T43" fmla="*/ 189 h 510"/>
                <a:gd name="T44" fmla="*/ 208 w 397"/>
                <a:gd name="T45" fmla="*/ 170 h 510"/>
                <a:gd name="T46" fmla="*/ 38 w 397"/>
                <a:gd name="T47" fmla="*/ 151 h 510"/>
                <a:gd name="T48" fmla="*/ 38 w 397"/>
                <a:gd name="T49" fmla="*/ 57 h 510"/>
                <a:gd name="T50" fmla="*/ 331 w 397"/>
                <a:gd name="T51" fmla="*/ 57 h 510"/>
                <a:gd name="T52" fmla="*/ 371 w 397"/>
                <a:gd name="T53" fmla="*/ 104 h 510"/>
                <a:gd name="T54" fmla="*/ 331 w 397"/>
                <a:gd name="T55" fmla="*/ 151 h 510"/>
                <a:gd name="T56" fmla="*/ 38 w 397"/>
                <a:gd name="T57" fmla="*/ 151 h 510"/>
                <a:gd name="T58" fmla="*/ 360 w 397"/>
                <a:gd name="T59" fmla="*/ 208 h 510"/>
                <a:gd name="T60" fmla="*/ 360 w 397"/>
                <a:gd name="T61" fmla="*/ 302 h 510"/>
                <a:gd name="T62" fmla="*/ 67 w 397"/>
                <a:gd name="T63" fmla="*/ 302 h 510"/>
                <a:gd name="T64" fmla="*/ 24 w 397"/>
                <a:gd name="T65" fmla="*/ 255 h 510"/>
                <a:gd name="T66" fmla="*/ 67 w 397"/>
                <a:gd name="T67" fmla="*/ 208 h 510"/>
                <a:gd name="T68" fmla="*/ 360 w 397"/>
                <a:gd name="T69" fmla="*/ 2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510">
                  <a:moveTo>
                    <a:pt x="208" y="170"/>
                  </a:moveTo>
                  <a:lnTo>
                    <a:pt x="341" y="170"/>
                  </a:lnTo>
                  <a:lnTo>
                    <a:pt x="397" y="104"/>
                  </a:lnTo>
                  <a:lnTo>
                    <a:pt x="341" y="38"/>
                  </a:lnTo>
                  <a:lnTo>
                    <a:pt x="208" y="38"/>
                  </a:lnTo>
                  <a:lnTo>
                    <a:pt x="208" y="0"/>
                  </a:lnTo>
                  <a:lnTo>
                    <a:pt x="189" y="0"/>
                  </a:lnTo>
                  <a:lnTo>
                    <a:pt x="189" y="38"/>
                  </a:lnTo>
                  <a:lnTo>
                    <a:pt x="19" y="38"/>
                  </a:lnTo>
                  <a:lnTo>
                    <a:pt x="19" y="170"/>
                  </a:lnTo>
                  <a:lnTo>
                    <a:pt x="189" y="170"/>
                  </a:lnTo>
                  <a:lnTo>
                    <a:pt x="189" y="189"/>
                  </a:lnTo>
                  <a:lnTo>
                    <a:pt x="57" y="189"/>
                  </a:lnTo>
                  <a:lnTo>
                    <a:pt x="0" y="255"/>
                  </a:lnTo>
                  <a:lnTo>
                    <a:pt x="57" y="321"/>
                  </a:lnTo>
                  <a:lnTo>
                    <a:pt x="189" y="321"/>
                  </a:lnTo>
                  <a:lnTo>
                    <a:pt x="189" y="510"/>
                  </a:lnTo>
                  <a:lnTo>
                    <a:pt x="208" y="510"/>
                  </a:lnTo>
                  <a:lnTo>
                    <a:pt x="208" y="321"/>
                  </a:lnTo>
                  <a:lnTo>
                    <a:pt x="378" y="321"/>
                  </a:lnTo>
                  <a:lnTo>
                    <a:pt x="378" y="189"/>
                  </a:lnTo>
                  <a:lnTo>
                    <a:pt x="208" y="189"/>
                  </a:lnTo>
                  <a:lnTo>
                    <a:pt x="208" y="170"/>
                  </a:lnTo>
                  <a:close/>
                  <a:moveTo>
                    <a:pt x="38" y="151"/>
                  </a:moveTo>
                  <a:lnTo>
                    <a:pt x="38" y="57"/>
                  </a:lnTo>
                  <a:lnTo>
                    <a:pt x="331" y="57"/>
                  </a:lnTo>
                  <a:lnTo>
                    <a:pt x="371" y="104"/>
                  </a:lnTo>
                  <a:lnTo>
                    <a:pt x="331" y="151"/>
                  </a:lnTo>
                  <a:lnTo>
                    <a:pt x="38" y="151"/>
                  </a:lnTo>
                  <a:close/>
                  <a:moveTo>
                    <a:pt x="360" y="208"/>
                  </a:moveTo>
                  <a:lnTo>
                    <a:pt x="360" y="302"/>
                  </a:lnTo>
                  <a:lnTo>
                    <a:pt x="67" y="302"/>
                  </a:lnTo>
                  <a:lnTo>
                    <a:pt x="24" y="255"/>
                  </a:lnTo>
                  <a:lnTo>
                    <a:pt x="67" y="208"/>
                  </a:lnTo>
                  <a:lnTo>
                    <a:pt x="360" y="208"/>
                  </a:lnTo>
                  <a:close/>
                </a:path>
              </a:pathLst>
            </a:custGeom>
            <a:grpFill/>
            <a:ln>
              <a:noFill/>
            </a:ln>
          </p:spPr>
          <p:txBody>
            <a:bodyPr/>
            <a:lstStyle/>
            <a:p>
              <a:pPr>
                <a:spcBef>
                  <a:spcPts val="0"/>
                </a:spcBef>
                <a:spcAft>
                  <a:spcPts val="0"/>
                </a:spcAft>
                <a:defRPr/>
              </a:pPr>
              <a:endParaRPr lang="zh-CN" altLang="en-US">
                <a:latin typeface="+mn-lt"/>
                <a:ea typeface="+mn-ea"/>
              </a:endParaRPr>
            </a:p>
          </p:txBody>
        </p:sp>
        <p:sp>
          <p:nvSpPr>
            <p:cNvPr id="37" name="Rectangle 20"/>
            <p:cNvSpPr>
              <a:spLocks noChangeArrowheads="1"/>
            </p:cNvSpPr>
            <p:nvPr/>
          </p:nvSpPr>
          <p:spPr bwMode="auto">
            <a:xfrm>
              <a:off x="8050213" y="2116138"/>
              <a:ext cx="150813" cy="30163"/>
            </a:xfrm>
            <a:prstGeom prst="rect">
              <a:avLst/>
            </a:prstGeom>
            <a:grpFill/>
            <a:ln>
              <a:noFill/>
            </a:ln>
          </p:spPr>
          <p:txBody>
            <a:bodyPr/>
            <a:lstStyle/>
            <a:p>
              <a:pPr>
                <a:spcBef>
                  <a:spcPts val="0"/>
                </a:spcBef>
                <a:spcAft>
                  <a:spcPts val="0"/>
                </a:spcAft>
                <a:defRPr/>
              </a:pPr>
              <a:endParaRPr lang="zh-CN" altLang="en-US">
                <a:latin typeface="+mn-lt"/>
                <a:ea typeface="+mn-ea"/>
              </a:endParaRPr>
            </a:p>
          </p:txBody>
        </p:sp>
        <p:sp>
          <p:nvSpPr>
            <p:cNvPr id="38" name="Rectangle 21"/>
            <p:cNvSpPr>
              <a:spLocks noChangeArrowheads="1"/>
            </p:cNvSpPr>
            <p:nvPr/>
          </p:nvSpPr>
          <p:spPr bwMode="auto">
            <a:xfrm>
              <a:off x="8350250" y="2357438"/>
              <a:ext cx="150813" cy="28575"/>
            </a:xfrm>
            <a:prstGeom prst="rect">
              <a:avLst/>
            </a:prstGeom>
            <a:grpFill/>
            <a:ln>
              <a:noFill/>
            </a:ln>
          </p:spPr>
          <p:txBody>
            <a:bodyPr/>
            <a:lstStyle/>
            <a:p>
              <a:pPr>
                <a:spcBef>
                  <a:spcPts val="0"/>
                </a:spcBef>
                <a:spcAft>
                  <a:spcPts val="0"/>
                </a:spcAft>
                <a:defRPr/>
              </a:pPr>
              <a:endParaRPr lang="zh-CN" altLang="en-US">
                <a:latin typeface="+mn-lt"/>
                <a:ea typeface="+mn-ea"/>
              </a:endParaRPr>
            </a:p>
          </p:txBody>
        </p:sp>
      </p:grpSp>
      <p:sp>
        <p:nvSpPr>
          <p:cNvPr id="39" name="矩形 38"/>
          <p:cNvSpPr/>
          <p:nvPr/>
        </p:nvSpPr>
        <p:spPr>
          <a:xfrm>
            <a:off x="8064500" y="3033713"/>
            <a:ext cx="579438" cy="276225"/>
          </a:xfrm>
          <a:prstGeom prst="rect">
            <a:avLst/>
          </a:prstGeom>
        </p:spPr>
        <p:txBody>
          <a:bodyPr wrap="none">
            <a:spAutoFit/>
          </a:bodyPr>
          <a:lstStyle/>
          <a:p>
            <a:r>
              <a:rPr lang="en-US" altLang="zh-CN" sz="1200" b="1">
                <a:solidFill>
                  <a:srgbClr val="7F7F7F"/>
                </a:solidFill>
                <a:ea typeface="方正大黑简体" panose="02010601030101010101" pitchFamily="65" charset="-122"/>
                <a:cs typeface="Arial" panose="020B0604020202020204" pitchFamily="34" charset="0"/>
              </a:rPr>
              <a:t>TEXT</a:t>
            </a:r>
            <a:endParaRPr lang="zh-CN" altLang="en-US" sz="1200">
              <a:solidFill>
                <a:srgbClr val="7F7F7F"/>
              </a:solidFill>
              <a:latin typeface="Calibri" panose="020F0502020204030204" pitchFamily="34" charset="0"/>
              <a:ea typeface="方正大黑简体" panose="02010601030101010101" pitchFamily="65" charset="-122"/>
              <a:cs typeface="Arial" panose="020B0604020202020204" pitchFamily="34" charset="0"/>
            </a:endParaRPr>
          </a:p>
        </p:txBody>
      </p:sp>
      <p:pic>
        <p:nvPicPr>
          <p:cNvPr id="17" name="图片 16" descr="3d499ad56b26ee57d2deb0d51a3fbfb3"/>
          <p:cNvPicPr>
            <a:picLocks noChangeAspect="1"/>
          </p:cNvPicPr>
          <p:nvPr/>
        </p:nvPicPr>
        <p:blipFill>
          <a:blip r:embed="rId3" cstate="screen"/>
          <a:stretch>
            <a:fillRect/>
          </a:stretch>
        </p:blipFill>
        <p:spPr>
          <a:xfrm>
            <a:off x="5734685" y="374015"/>
            <a:ext cx="916940" cy="951230"/>
          </a:xfrm>
          <a:prstGeom prst="rect">
            <a:avLst/>
          </a:prstGeom>
        </p:spPr>
      </p:pic>
      <p:pic>
        <p:nvPicPr>
          <p:cNvPr id="18" name="图片 17" descr="3d499ad56b26ee57d2deb0d51a3fbfb3"/>
          <p:cNvPicPr>
            <a:picLocks noChangeAspect="1"/>
          </p:cNvPicPr>
          <p:nvPr/>
        </p:nvPicPr>
        <p:blipFill>
          <a:blip r:embed="rId4" cstate="screen"/>
          <a:stretch>
            <a:fillRect/>
          </a:stretch>
        </p:blipFill>
        <p:spPr>
          <a:xfrm flipH="1">
            <a:off x="247586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42" presetClass="entr" presetSubtype="0" fill="hold" nodeType="withEffect">
                                  <p:stCondLst>
                                    <p:cond delay="8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22" presetClass="entr" presetSubtype="8" fill="hold" nodeType="withEffect">
                                  <p:stCondLst>
                                    <p:cond delay="12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par>
                                <p:cTn id="33" presetID="53" presetClass="entr" presetSubtype="16" fill="hold" grpId="0" nodeType="withEffect">
                                  <p:stCondLst>
                                    <p:cond delay="14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42" presetClass="entr" presetSubtype="0" fill="hold" grpId="0" nodeType="withEffect">
                                  <p:stCondLst>
                                    <p:cond delay="18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750"/>
                                        <p:tgtEl>
                                          <p:spTgt spid="10"/>
                                        </p:tgtEl>
                                      </p:cBhvr>
                                    </p:animEffect>
                                    <p:anim calcmode="lin" valueType="num">
                                      <p:cBhvr>
                                        <p:cTn id="41" dur="750" fill="hold"/>
                                        <p:tgtEl>
                                          <p:spTgt spid="10"/>
                                        </p:tgtEl>
                                        <p:attrNameLst>
                                          <p:attrName>ppt_x</p:attrName>
                                        </p:attrNameLst>
                                      </p:cBhvr>
                                      <p:tavLst>
                                        <p:tav tm="0">
                                          <p:val>
                                            <p:strVal val="#ppt_x"/>
                                          </p:val>
                                        </p:tav>
                                        <p:tav tm="100000">
                                          <p:val>
                                            <p:strVal val="#ppt_x"/>
                                          </p:val>
                                        </p:tav>
                                      </p:tavLst>
                                    </p:anim>
                                    <p:anim calcmode="lin" valueType="num">
                                      <p:cBhvr>
                                        <p:cTn id="42" dur="75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18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750"/>
                                        <p:tgtEl>
                                          <p:spTgt spid="16"/>
                                        </p:tgtEl>
                                      </p:cBhvr>
                                    </p:animEffect>
                                    <p:anim calcmode="lin" valueType="num">
                                      <p:cBhvr>
                                        <p:cTn id="46" dur="750" fill="hold"/>
                                        <p:tgtEl>
                                          <p:spTgt spid="16"/>
                                        </p:tgtEl>
                                        <p:attrNameLst>
                                          <p:attrName>ppt_x</p:attrName>
                                        </p:attrNameLst>
                                      </p:cBhvr>
                                      <p:tavLst>
                                        <p:tav tm="0">
                                          <p:val>
                                            <p:strVal val="#ppt_x"/>
                                          </p:val>
                                        </p:tav>
                                        <p:tav tm="100000">
                                          <p:val>
                                            <p:strVal val="#ppt_x"/>
                                          </p:val>
                                        </p:tav>
                                      </p:tavLst>
                                    </p:anim>
                                    <p:anim calcmode="lin" valueType="num">
                                      <p:cBhvr>
                                        <p:cTn id="47" dur="750" fill="hold"/>
                                        <p:tgtEl>
                                          <p:spTgt spid="16"/>
                                        </p:tgtEl>
                                        <p:attrNameLst>
                                          <p:attrName>ppt_y</p:attrName>
                                        </p:attrNameLst>
                                      </p:cBhvr>
                                      <p:tavLst>
                                        <p:tav tm="0">
                                          <p:val>
                                            <p:strVal val="#ppt_y-.1"/>
                                          </p:val>
                                        </p:tav>
                                        <p:tav tm="100000">
                                          <p:val>
                                            <p:strVal val="#ppt_y"/>
                                          </p:val>
                                        </p:tav>
                                      </p:tavLst>
                                    </p:anim>
                                  </p:childTnLst>
                                </p:cTn>
                              </p:par>
                              <p:par>
                                <p:cTn id="48" presetID="53" presetClass="entr" presetSubtype="16" fill="hold" grpId="0" nodeType="withEffect">
                                  <p:stCondLst>
                                    <p:cond delay="19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47" presetClass="entr" presetSubtype="0" fill="hold" grpId="0" nodeType="withEffect">
                                  <p:stCondLst>
                                    <p:cond delay="23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750"/>
                                        <p:tgtEl>
                                          <p:spTgt spid="22"/>
                                        </p:tgtEl>
                                      </p:cBhvr>
                                    </p:animEffect>
                                    <p:anim calcmode="lin" valueType="num">
                                      <p:cBhvr>
                                        <p:cTn id="56" dur="750" fill="hold"/>
                                        <p:tgtEl>
                                          <p:spTgt spid="22"/>
                                        </p:tgtEl>
                                        <p:attrNameLst>
                                          <p:attrName>ppt_x</p:attrName>
                                        </p:attrNameLst>
                                      </p:cBhvr>
                                      <p:tavLst>
                                        <p:tav tm="0">
                                          <p:val>
                                            <p:strVal val="#ppt_x"/>
                                          </p:val>
                                        </p:tav>
                                        <p:tav tm="100000">
                                          <p:val>
                                            <p:strVal val="#ppt_x"/>
                                          </p:val>
                                        </p:tav>
                                      </p:tavLst>
                                    </p:anim>
                                    <p:anim calcmode="lin" valueType="num">
                                      <p:cBhvr>
                                        <p:cTn id="57" dur="75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3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750"/>
                                        <p:tgtEl>
                                          <p:spTgt spid="23"/>
                                        </p:tgtEl>
                                      </p:cBhvr>
                                    </p:animEffect>
                                    <p:anim calcmode="lin" valueType="num">
                                      <p:cBhvr>
                                        <p:cTn id="61" dur="750" fill="hold"/>
                                        <p:tgtEl>
                                          <p:spTgt spid="23"/>
                                        </p:tgtEl>
                                        <p:attrNameLst>
                                          <p:attrName>ppt_x</p:attrName>
                                        </p:attrNameLst>
                                      </p:cBhvr>
                                      <p:tavLst>
                                        <p:tav tm="0">
                                          <p:val>
                                            <p:strVal val="#ppt_x"/>
                                          </p:val>
                                        </p:tav>
                                        <p:tav tm="100000">
                                          <p:val>
                                            <p:strVal val="#ppt_x"/>
                                          </p:val>
                                        </p:tav>
                                      </p:tavLst>
                                    </p:anim>
                                    <p:anim calcmode="lin" valueType="num">
                                      <p:cBhvr>
                                        <p:cTn id="62" dur="750" fill="hold"/>
                                        <p:tgtEl>
                                          <p:spTgt spid="23"/>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250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par>
                                <p:cTn id="68" presetID="42" presetClass="entr" presetSubtype="0" fill="hold" nodeType="withEffect">
                                  <p:stCondLst>
                                    <p:cond delay="300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750"/>
                                        <p:tgtEl>
                                          <p:spTgt spid="30"/>
                                        </p:tgtEl>
                                      </p:cBhvr>
                                    </p:animEffect>
                                    <p:anim calcmode="lin" valueType="num">
                                      <p:cBhvr>
                                        <p:cTn id="71" dur="750" fill="hold"/>
                                        <p:tgtEl>
                                          <p:spTgt spid="30"/>
                                        </p:tgtEl>
                                        <p:attrNameLst>
                                          <p:attrName>ppt_x</p:attrName>
                                        </p:attrNameLst>
                                      </p:cBhvr>
                                      <p:tavLst>
                                        <p:tav tm="0">
                                          <p:val>
                                            <p:strVal val="#ppt_x"/>
                                          </p:val>
                                        </p:tav>
                                        <p:tav tm="100000">
                                          <p:val>
                                            <p:strVal val="#ppt_x"/>
                                          </p:val>
                                        </p:tav>
                                      </p:tavLst>
                                    </p:anim>
                                    <p:anim calcmode="lin" valueType="num">
                                      <p:cBhvr>
                                        <p:cTn id="72" dur="750" fill="hold"/>
                                        <p:tgtEl>
                                          <p:spTgt spid="30"/>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300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750"/>
                                        <p:tgtEl>
                                          <p:spTgt spid="29"/>
                                        </p:tgtEl>
                                      </p:cBhvr>
                                    </p:animEffect>
                                    <p:anim calcmode="lin" valueType="num">
                                      <p:cBhvr>
                                        <p:cTn id="76" dur="750" fill="hold"/>
                                        <p:tgtEl>
                                          <p:spTgt spid="29"/>
                                        </p:tgtEl>
                                        <p:attrNameLst>
                                          <p:attrName>ppt_x</p:attrName>
                                        </p:attrNameLst>
                                      </p:cBhvr>
                                      <p:tavLst>
                                        <p:tav tm="0">
                                          <p:val>
                                            <p:strVal val="#ppt_x"/>
                                          </p:val>
                                        </p:tav>
                                        <p:tav tm="100000">
                                          <p:val>
                                            <p:strVal val="#ppt_x"/>
                                          </p:val>
                                        </p:tav>
                                      </p:tavLst>
                                    </p:anim>
                                    <p:anim calcmode="lin" valueType="num">
                                      <p:cBhvr>
                                        <p:cTn id="77" dur="750" fill="hold"/>
                                        <p:tgtEl>
                                          <p:spTgt spid="29"/>
                                        </p:tgtEl>
                                        <p:attrNameLst>
                                          <p:attrName>ppt_y</p:attrName>
                                        </p:attrNameLst>
                                      </p:cBhvr>
                                      <p:tavLst>
                                        <p:tav tm="0">
                                          <p:val>
                                            <p:strVal val="#ppt_y-.1"/>
                                          </p:val>
                                        </p:tav>
                                        <p:tav tm="100000">
                                          <p:val>
                                            <p:strVal val="#ppt_y"/>
                                          </p:val>
                                        </p:tav>
                                      </p:tavLst>
                                    </p:anim>
                                  </p:childTnLst>
                                </p:cTn>
                              </p:par>
                              <p:par>
                                <p:cTn id="78" presetID="22" presetClass="entr" presetSubtype="4" fill="hold" nodeType="withEffect">
                                  <p:stCondLst>
                                    <p:cond delay="340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par>
                                <p:cTn id="81" presetID="12" presetClass="entr" presetSubtype="1" fill="hold" grpId="0" nodeType="withEffect">
                                  <p:stCondLst>
                                    <p:cond delay="360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p:tgtEl>
                                          <p:spTgt spid="39"/>
                                        </p:tgtEl>
                                        <p:attrNameLst>
                                          <p:attrName>ppt_y</p:attrName>
                                        </p:attrNameLst>
                                      </p:cBhvr>
                                      <p:tavLst>
                                        <p:tav tm="0">
                                          <p:val>
                                            <p:strVal val="#ppt_y-#ppt_h*1.125000"/>
                                          </p:val>
                                        </p:tav>
                                        <p:tav tm="100000">
                                          <p:val>
                                            <p:strVal val="#ppt_y"/>
                                          </p:val>
                                        </p:tav>
                                      </p:tavLst>
                                    </p:anim>
                                    <p:animEffect transition="in" filter="wipe(down)">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9" grpId="0" animBg="1"/>
      <p:bldP spid="10" grpId="0"/>
      <p:bldP spid="21" grpId="0" animBg="1"/>
      <p:bldP spid="22" grpId="0"/>
      <p:bldP spid="28" grpId="0" animBg="1"/>
      <p:bldP spid="29"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2376488" y="2054225"/>
            <a:ext cx="6767512" cy="935038"/>
          </a:xfrm>
          <a:prstGeom prst="rect">
            <a:avLst/>
          </a:prstGeom>
          <a:noFill/>
          <a:ln w="9525">
            <a:noFill/>
            <a:miter lim="800000"/>
            <a:headEnd/>
            <a:tailEnd/>
          </a:ln>
        </p:spPr>
      </p:pic>
      <p:sp>
        <p:nvSpPr>
          <p:cNvPr id="3" name="矩形 2"/>
          <p:cNvSpPr/>
          <p:nvPr/>
        </p:nvSpPr>
        <p:spPr>
          <a:xfrm rot="2700000">
            <a:off x="1898650" y="2035175"/>
            <a:ext cx="969963" cy="969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V="1">
            <a:off x="-6350" y="0"/>
            <a:ext cx="0" cy="5303838"/>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2565400" y="2006600"/>
            <a:ext cx="6567488"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4356100" y="2243138"/>
            <a:ext cx="3057525" cy="523875"/>
          </a:xfrm>
          <a:prstGeom prst="rect">
            <a:avLst/>
          </a:prstGeom>
          <a:noFill/>
          <a:ln w="9525">
            <a:noFill/>
            <a:miter lim="800000"/>
          </a:ln>
        </p:spPr>
        <p:txBody>
          <a:bodyPr wrap="none">
            <a:spAutoFit/>
          </a:bodyPr>
          <a:lstStyle/>
          <a:p>
            <a:r>
              <a:rPr lang="zh-CN" altLang="en-US" sz="2800">
                <a:solidFill>
                  <a:schemeClr val="bg1"/>
                </a:solidFill>
                <a:latin typeface="微软雅黑" panose="020B0503020204020204" pitchFamily="34" charset="-122"/>
                <a:ea typeface="微软雅黑" panose="020B0503020204020204" pitchFamily="34" charset="-122"/>
              </a:rPr>
              <a:t>这里输入标题文字</a:t>
            </a:r>
          </a:p>
        </p:txBody>
      </p:sp>
      <p:sp>
        <p:nvSpPr>
          <p:cNvPr id="10" name="矩形 9"/>
          <p:cNvSpPr/>
          <p:nvPr/>
        </p:nvSpPr>
        <p:spPr>
          <a:xfrm rot="2700000">
            <a:off x="1820069" y="2037556"/>
            <a:ext cx="966788" cy="968375"/>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2006600" y="2197100"/>
            <a:ext cx="595313" cy="584200"/>
          </a:xfrm>
          <a:prstGeom prst="rect">
            <a:avLst/>
          </a:prstGeom>
          <a:noFill/>
          <a:ln w="9525">
            <a:noFill/>
            <a:miter lim="800000"/>
          </a:ln>
        </p:spPr>
        <p:txBody>
          <a:bodyPr wrap="none">
            <a:spAutoFit/>
          </a:bodyPr>
          <a:lstStyle/>
          <a:p>
            <a:r>
              <a:rPr lang="zh-CN" altLang="en-US" sz="3200">
                <a:solidFill>
                  <a:schemeClr val="bg1"/>
                </a:solidFill>
                <a:latin typeface="微软雅黑" panose="020B0503020204020204" pitchFamily="34" charset="-122"/>
                <a:ea typeface="微软雅黑" panose="020B0503020204020204" pitchFamily="34" charset="-122"/>
              </a:rPr>
              <a:t>贰</a:t>
            </a:r>
          </a:p>
        </p:txBody>
      </p:sp>
      <p:cxnSp>
        <p:nvCxnSpPr>
          <p:cNvPr id="12" name="直接连接符 11"/>
          <p:cNvCxnSpPr/>
          <p:nvPr/>
        </p:nvCxnSpPr>
        <p:spPr>
          <a:xfrm flipH="1">
            <a:off x="2574925" y="3003550"/>
            <a:ext cx="6569075" cy="2857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pic>
        <p:nvPicPr>
          <p:cNvPr id="8" name="图片 7" descr="889"/>
          <p:cNvPicPr>
            <a:picLocks noChangeAspect="1"/>
          </p:cNvPicPr>
          <p:nvPr/>
        </p:nvPicPr>
        <p:blipFill>
          <a:blip r:embed="rId5" cstate="screen"/>
          <a:stretch>
            <a:fillRect/>
          </a:stretch>
        </p:blipFill>
        <p:spPr>
          <a:xfrm>
            <a:off x="-356870" y="2393950"/>
            <a:ext cx="2231390" cy="3058795"/>
          </a:xfrm>
          <a:prstGeom prst="rect">
            <a:avLst/>
          </a:prstGeom>
        </p:spPr>
      </p:pic>
      <p:pic>
        <p:nvPicPr>
          <p:cNvPr id="13" name="图片 12" descr="88"/>
          <p:cNvPicPr>
            <a:picLocks noChangeAspect="1"/>
          </p:cNvPicPr>
          <p:nvPr/>
        </p:nvPicPr>
        <p:blipFill>
          <a:blip r:embed="rId6" cstate="screen"/>
          <a:stretch>
            <a:fillRect/>
          </a:stretch>
        </p:blipFill>
        <p:spPr>
          <a:xfrm flipH="1">
            <a:off x="5443855" y="-60960"/>
            <a:ext cx="3689350" cy="2115185"/>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8" name="Picture 2"/>
          <p:cNvPicPr>
            <a:picLocks noChangeAspect="1"/>
          </p:cNvPicPr>
          <p:nvPr/>
        </p:nvPicPr>
        <p:blipFill>
          <a:blip r:embed="rId3" cstate="screen"/>
          <a:stretch>
            <a:fillRect/>
          </a:stretch>
        </p:blipFill>
        <p:spPr bwMode="auto">
          <a:xfrm>
            <a:off x="779463" y="1492250"/>
            <a:ext cx="2300287" cy="1538288"/>
          </a:xfrm>
          <a:prstGeom prst="rect">
            <a:avLst/>
          </a:prstGeom>
          <a:noFill/>
          <a:ln w="1270">
            <a:solidFill>
              <a:schemeClr val="tx2">
                <a:lumMod val="50000"/>
              </a:schemeClr>
            </a:solidFill>
            <a:miter lim="800000"/>
            <a:headEnd/>
            <a:tailEnd/>
          </a:ln>
        </p:spPr>
      </p:pic>
      <p:grpSp>
        <p:nvGrpSpPr>
          <p:cNvPr id="9" name="Group 1"/>
          <p:cNvGrpSpPr/>
          <p:nvPr/>
        </p:nvGrpSpPr>
        <p:grpSpPr bwMode="auto">
          <a:xfrm>
            <a:off x="3508375" y="1501775"/>
            <a:ext cx="4965700" cy="436563"/>
            <a:chOff x="2316163" y="558800"/>
            <a:chExt cx="3138487" cy="276225"/>
          </a:xfrm>
        </p:grpSpPr>
        <p:sp>
          <p:nvSpPr>
            <p:cNvPr id="10" name="Rectangle 56"/>
            <p:cNvSpPr/>
            <p:nvPr/>
          </p:nvSpPr>
          <p:spPr>
            <a:xfrm>
              <a:off x="2318170" y="558800"/>
              <a:ext cx="3136480" cy="276225"/>
            </a:xfrm>
            <a:prstGeom prst="rect">
              <a:avLst/>
            </a:prstGeom>
            <a:solidFill>
              <a:srgbClr val="E60000"/>
            </a:solidFill>
            <a:ln w="25400" cap="flat" cmpd="sng" algn="ctr">
              <a:noFill/>
              <a:prstDash val="solid"/>
            </a:ln>
            <a:effectLst/>
          </p:spPr>
          <p:txBody>
            <a:bodyPr anchor="ctr"/>
            <a:lstStyle/>
            <a:p>
              <a:pPr algn="ctr" defTabSz="293370" eaLnBrk="0" hangingPunct="0">
                <a:defRPr/>
              </a:pPr>
              <a:endParaRPr lang="en-US" sz="600" kern="0">
                <a:solidFill>
                  <a:prstClr val="white"/>
                </a:solidFill>
                <a:latin typeface="Calibri" panose="020F0502020204030204"/>
                <a:ea typeface="+mn-ea"/>
              </a:endParaRPr>
            </a:p>
          </p:txBody>
        </p:sp>
        <p:sp>
          <p:nvSpPr>
            <p:cNvPr id="11" name="Rectangle 27"/>
            <p:cNvSpPr/>
            <p:nvPr/>
          </p:nvSpPr>
          <p:spPr>
            <a:xfrm>
              <a:off x="2316163" y="558800"/>
              <a:ext cx="168563" cy="273211"/>
            </a:xfrm>
            <a:prstGeom prst="rect">
              <a:avLst/>
            </a:prstGeom>
            <a:solidFill>
              <a:srgbClr val="C00000"/>
            </a:solidFill>
            <a:ln w="25400" cap="flat" cmpd="sng" algn="ctr">
              <a:noFill/>
              <a:prstDash val="solid"/>
            </a:ln>
            <a:effectLst/>
          </p:spPr>
          <p:txBody>
            <a:bodyPr anchor="ctr"/>
            <a:lstStyle/>
            <a:p>
              <a:pPr algn="ctr" defTabSz="293370" eaLnBrk="0" hangingPunct="0">
                <a:defRPr/>
              </a:pPr>
              <a:endParaRPr lang="en-US" sz="600" kern="0">
                <a:solidFill>
                  <a:prstClr val="white"/>
                </a:solidFill>
                <a:latin typeface="Calibri" panose="020F0502020204030204"/>
                <a:ea typeface="+mn-ea"/>
              </a:endParaRPr>
            </a:p>
          </p:txBody>
        </p:sp>
      </p:grpSp>
      <p:sp>
        <p:nvSpPr>
          <p:cNvPr id="12" name="TextBox 57"/>
          <p:cNvSpPr txBox="1">
            <a:spLocks noChangeArrowheads="1"/>
          </p:cNvSpPr>
          <p:nvPr/>
        </p:nvSpPr>
        <p:spPr bwMode="auto">
          <a:xfrm>
            <a:off x="3900488" y="1501775"/>
            <a:ext cx="1525587" cy="260350"/>
          </a:xfrm>
          <a:prstGeom prst="rect">
            <a:avLst/>
          </a:prstGeom>
          <a:noFill/>
          <a:ln w="9525">
            <a:noFill/>
            <a:miter lim="800000"/>
          </a:ln>
        </p:spPr>
        <p:txBody>
          <a:bodyPr lIns="51417" tIns="25708" rIns="51417" bIns="25708">
            <a:spAutoFit/>
          </a:bodyPr>
          <a:lstStyle/>
          <a:p>
            <a:pPr defTabSz="292100"/>
            <a:r>
              <a:rPr lang="zh-CN" altLang="en-US" sz="1300">
                <a:solidFill>
                  <a:srgbClr val="FFFFFF"/>
                </a:solidFill>
                <a:latin typeface="微软雅黑" panose="020B0503020204020204" pitchFamily="34" charset="-122"/>
                <a:ea typeface="微软雅黑" panose="020B0503020204020204" pitchFamily="34" charset="-122"/>
                <a:cs typeface="Open Sans Semibold" panose="020B0706030804020204"/>
              </a:rPr>
              <a:t>姓名</a:t>
            </a:r>
            <a:endParaRPr lang="en-US" sz="1300">
              <a:solidFill>
                <a:srgbClr val="FFFFFF"/>
              </a:solidFill>
              <a:latin typeface="微软雅黑" panose="020B0503020204020204" pitchFamily="34" charset="-122"/>
              <a:ea typeface="微软雅黑" panose="020B0503020204020204" pitchFamily="34" charset="-122"/>
              <a:cs typeface="Open Sans Semibold" panose="020B0706030804020204"/>
            </a:endParaRPr>
          </a:p>
        </p:txBody>
      </p:sp>
      <p:sp>
        <p:nvSpPr>
          <p:cNvPr id="13" name="TextBox 12"/>
          <p:cNvSpPr txBox="1">
            <a:spLocks noChangeArrowheads="1"/>
          </p:cNvSpPr>
          <p:nvPr/>
        </p:nvSpPr>
        <p:spPr bwMode="auto">
          <a:xfrm>
            <a:off x="3914775" y="1725613"/>
            <a:ext cx="1527175" cy="207962"/>
          </a:xfrm>
          <a:prstGeom prst="rect">
            <a:avLst/>
          </a:prstGeom>
          <a:noFill/>
          <a:ln w="9525">
            <a:noFill/>
            <a:miter lim="800000"/>
          </a:ln>
        </p:spPr>
        <p:txBody>
          <a:bodyPr lIns="51417" tIns="25708" rIns="51417" bIns="25708">
            <a:spAutoFit/>
          </a:bodyPr>
          <a:lstStyle/>
          <a:p>
            <a:pPr defTabSz="292100"/>
            <a:r>
              <a:rPr lang="en-US" altLang="zh-CN" sz="1000" dirty="0">
                <a:solidFill>
                  <a:srgbClr val="FFFFFF"/>
                </a:solidFill>
                <a:latin typeface="Open Sans Light" panose="020B0306030504020204"/>
                <a:ea typeface="Open Sans Light" panose="020B0306030504020204"/>
                <a:cs typeface="Open Sans Light" panose="020B0306030504020204"/>
              </a:rPr>
              <a:t>Year : </a:t>
            </a:r>
            <a:r>
              <a:rPr lang="en-US" altLang="zh-CN" sz="1000" dirty="0" smtClean="0">
                <a:solidFill>
                  <a:srgbClr val="FFFFFF"/>
                </a:solidFill>
                <a:latin typeface="Open Sans Light" panose="020B0306030504020204"/>
                <a:ea typeface="Open Sans Light" panose="020B0306030504020204"/>
                <a:cs typeface="Open Sans Light" panose="020B0306030504020204"/>
              </a:rPr>
              <a:t>20XX</a:t>
            </a:r>
            <a:endParaRPr lang="en-US" altLang="zh-CN" sz="1000" dirty="0">
              <a:solidFill>
                <a:srgbClr val="FFFFFF"/>
              </a:solidFill>
              <a:latin typeface="Open Sans Light" panose="020B0306030504020204"/>
              <a:ea typeface="Open Sans Light" panose="020B0306030504020204"/>
              <a:cs typeface="Open Sans Light" panose="020B0306030504020204"/>
            </a:endParaRPr>
          </a:p>
        </p:txBody>
      </p:sp>
      <p:sp>
        <p:nvSpPr>
          <p:cNvPr id="14" name="矩形 13"/>
          <p:cNvSpPr>
            <a:spLocks noChangeArrowheads="1"/>
          </p:cNvSpPr>
          <p:nvPr/>
        </p:nvSpPr>
        <p:spPr bwMode="auto">
          <a:xfrm>
            <a:off x="3502025" y="2058988"/>
            <a:ext cx="4949825" cy="1012825"/>
          </a:xfrm>
          <a:prstGeom prst="rect">
            <a:avLst/>
          </a:prstGeom>
          <a:noFill/>
          <a:ln w="9525">
            <a:noFill/>
            <a:miter lim="800000"/>
          </a:ln>
        </p:spPr>
        <p:txBody>
          <a:bodyPr lIns="51399" tIns="25699" rIns="51399" bIns="25699">
            <a:spAutoFit/>
          </a:bodyPr>
          <a:lstStyle/>
          <a:p>
            <a:pPr algn="just" defTabSz="512445">
              <a:lnSpc>
                <a:spcPts val="1465"/>
              </a:lnSpc>
            </a:pPr>
            <a:r>
              <a:rPr lang="zh-CN" altLang="en-US" sz="1000">
                <a:solidFill>
                  <a:srgbClr val="CC0000"/>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a:t>
            </a:r>
          </a:p>
        </p:txBody>
      </p:sp>
      <p:pic>
        <p:nvPicPr>
          <p:cNvPr id="15" name="Picture 2"/>
          <p:cNvPicPr>
            <a:picLocks noChangeAspect="1"/>
          </p:cNvPicPr>
          <p:nvPr/>
        </p:nvPicPr>
        <p:blipFill>
          <a:blip r:embed="rId4" cstate="screen"/>
          <a:stretch>
            <a:fillRect/>
          </a:stretch>
        </p:blipFill>
        <p:spPr bwMode="auto">
          <a:xfrm>
            <a:off x="765175" y="3192463"/>
            <a:ext cx="2308225" cy="1538287"/>
          </a:xfrm>
          <a:prstGeom prst="rect">
            <a:avLst/>
          </a:prstGeom>
          <a:noFill/>
          <a:ln w="1270">
            <a:solidFill>
              <a:schemeClr val="tx2">
                <a:lumMod val="50000"/>
              </a:schemeClr>
            </a:solidFill>
            <a:miter lim="800000"/>
            <a:headEnd/>
            <a:tailEnd/>
          </a:ln>
        </p:spPr>
      </p:pic>
      <p:grpSp>
        <p:nvGrpSpPr>
          <p:cNvPr id="16" name="Group 1"/>
          <p:cNvGrpSpPr/>
          <p:nvPr/>
        </p:nvGrpSpPr>
        <p:grpSpPr bwMode="auto">
          <a:xfrm>
            <a:off x="3498850" y="3203575"/>
            <a:ext cx="4965700" cy="436563"/>
            <a:chOff x="2316163" y="558800"/>
            <a:chExt cx="3138487" cy="276225"/>
          </a:xfrm>
        </p:grpSpPr>
        <p:sp>
          <p:nvSpPr>
            <p:cNvPr id="17" name="Rectangle 56"/>
            <p:cNvSpPr/>
            <p:nvPr/>
          </p:nvSpPr>
          <p:spPr>
            <a:xfrm>
              <a:off x="2318170" y="558800"/>
              <a:ext cx="3136480" cy="276225"/>
            </a:xfrm>
            <a:prstGeom prst="rect">
              <a:avLst/>
            </a:prstGeom>
            <a:solidFill>
              <a:srgbClr val="E60000"/>
            </a:solidFill>
            <a:ln w="25400" cap="flat" cmpd="sng" algn="ctr">
              <a:noFill/>
              <a:prstDash val="solid"/>
            </a:ln>
            <a:effectLst/>
          </p:spPr>
          <p:txBody>
            <a:bodyPr anchor="ctr"/>
            <a:lstStyle/>
            <a:p>
              <a:pPr algn="ctr" defTabSz="293370" eaLnBrk="0" hangingPunct="0">
                <a:defRPr/>
              </a:pPr>
              <a:endParaRPr lang="en-US" sz="600" kern="0">
                <a:solidFill>
                  <a:prstClr val="white"/>
                </a:solidFill>
                <a:latin typeface="Calibri" panose="020F0502020204030204"/>
                <a:ea typeface="+mn-ea"/>
              </a:endParaRPr>
            </a:p>
          </p:txBody>
        </p:sp>
        <p:sp>
          <p:nvSpPr>
            <p:cNvPr id="18" name="Rectangle 27"/>
            <p:cNvSpPr/>
            <p:nvPr/>
          </p:nvSpPr>
          <p:spPr>
            <a:xfrm>
              <a:off x="2316163" y="558800"/>
              <a:ext cx="168563" cy="273211"/>
            </a:xfrm>
            <a:prstGeom prst="rect">
              <a:avLst/>
            </a:prstGeom>
            <a:solidFill>
              <a:srgbClr val="C00000"/>
            </a:solidFill>
            <a:ln w="25400" cap="flat" cmpd="sng" algn="ctr">
              <a:noFill/>
              <a:prstDash val="solid"/>
            </a:ln>
            <a:effectLst/>
          </p:spPr>
          <p:txBody>
            <a:bodyPr anchor="ctr"/>
            <a:lstStyle/>
            <a:p>
              <a:pPr algn="ctr" defTabSz="293370" eaLnBrk="0" hangingPunct="0">
                <a:defRPr/>
              </a:pPr>
              <a:endParaRPr lang="en-US" sz="600" kern="0">
                <a:solidFill>
                  <a:prstClr val="white"/>
                </a:solidFill>
                <a:latin typeface="Calibri" panose="020F0502020204030204"/>
                <a:ea typeface="+mn-ea"/>
              </a:endParaRPr>
            </a:p>
          </p:txBody>
        </p:sp>
      </p:grpSp>
      <p:sp>
        <p:nvSpPr>
          <p:cNvPr id="19" name="TextBox 57"/>
          <p:cNvSpPr txBox="1">
            <a:spLocks noChangeArrowheads="1"/>
          </p:cNvSpPr>
          <p:nvPr/>
        </p:nvSpPr>
        <p:spPr bwMode="auto">
          <a:xfrm>
            <a:off x="3889375" y="3203575"/>
            <a:ext cx="1525588" cy="258763"/>
          </a:xfrm>
          <a:prstGeom prst="rect">
            <a:avLst/>
          </a:prstGeom>
          <a:noFill/>
          <a:ln w="9525">
            <a:noFill/>
            <a:miter lim="800000"/>
          </a:ln>
        </p:spPr>
        <p:txBody>
          <a:bodyPr lIns="51417" tIns="25708" rIns="51417" bIns="25708">
            <a:spAutoFit/>
          </a:bodyPr>
          <a:lstStyle/>
          <a:p>
            <a:pPr defTabSz="292100"/>
            <a:r>
              <a:rPr lang="zh-CN" altLang="en-US" sz="1300">
                <a:solidFill>
                  <a:srgbClr val="FFFFFF"/>
                </a:solidFill>
                <a:latin typeface="微软雅黑" panose="020B0503020204020204" pitchFamily="34" charset="-122"/>
                <a:ea typeface="微软雅黑" panose="020B0503020204020204" pitchFamily="34" charset="-122"/>
                <a:cs typeface="Open Sans Semibold" panose="020B0706030804020204"/>
              </a:rPr>
              <a:t>姓名</a:t>
            </a:r>
            <a:endParaRPr lang="en-US" sz="1300">
              <a:solidFill>
                <a:srgbClr val="FFFFFF"/>
              </a:solidFill>
              <a:latin typeface="微软雅黑" panose="020B0503020204020204" pitchFamily="34" charset="-122"/>
              <a:ea typeface="微软雅黑" panose="020B0503020204020204" pitchFamily="34" charset="-122"/>
              <a:cs typeface="Open Sans Semibold" panose="020B0706030804020204"/>
            </a:endParaRPr>
          </a:p>
        </p:txBody>
      </p:sp>
      <p:sp>
        <p:nvSpPr>
          <p:cNvPr id="20" name="TextBox 59"/>
          <p:cNvSpPr txBox="1">
            <a:spLocks noChangeArrowheads="1"/>
          </p:cNvSpPr>
          <p:nvPr/>
        </p:nvSpPr>
        <p:spPr bwMode="auto">
          <a:xfrm>
            <a:off x="3905250" y="3427413"/>
            <a:ext cx="1525588" cy="206375"/>
          </a:xfrm>
          <a:prstGeom prst="rect">
            <a:avLst/>
          </a:prstGeom>
          <a:noFill/>
          <a:ln w="9525">
            <a:noFill/>
            <a:miter lim="800000"/>
          </a:ln>
        </p:spPr>
        <p:txBody>
          <a:bodyPr lIns="51417" tIns="25708" rIns="51417" bIns="25708">
            <a:spAutoFit/>
          </a:bodyPr>
          <a:lstStyle/>
          <a:p>
            <a:pPr defTabSz="292100"/>
            <a:r>
              <a:rPr lang="en-US" altLang="zh-CN" sz="1000" dirty="0">
                <a:solidFill>
                  <a:srgbClr val="FFFFFF"/>
                </a:solidFill>
                <a:latin typeface="Open Sans Light" panose="020B0306030504020204"/>
                <a:ea typeface="Open Sans Light" panose="020B0306030504020204"/>
                <a:cs typeface="Open Sans Light" panose="020B0306030504020204"/>
              </a:rPr>
              <a:t>Year : </a:t>
            </a:r>
            <a:r>
              <a:rPr lang="en-US" altLang="zh-CN" sz="1000" dirty="0" smtClean="0">
                <a:solidFill>
                  <a:srgbClr val="FFFFFF"/>
                </a:solidFill>
                <a:latin typeface="Open Sans Light" panose="020B0306030504020204"/>
                <a:ea typeface="Open Sans Light" panose="020B0306030504020204"/>
                <a:cs typeface="Open Sans Light" panose="020B0306030504020204"/>
              </a:rPr>
              <a:t>20XX</a:t>
            </a:r>
            <a:endParaRPr lang="en-US" altLang="zh-CN" sz="1000" dirty="0">
              <a:solidFill>
                <a:srgbClr val="FFFFFF"/>
              </a:solidFill>
              <a:latin typeface="Open Sans Light" panose="020B0306030504020204"/>
              <a:ea typeface="Open Sans Light" panose="020B0306030504020204"/>
              <a:cs typeface="Open Sans Light" panose="020B0306030504020204"/>
            </a:endParaRPr>
          </a:p>
        </p:txBody>
      </p:sp>
      <p:sp>
        <p:nvSpPr>
          <p:cNvPr id="21" name="矩形 20"/>
          <p:cNvSpPr>
            <a:spLocks noChangeArrowheads="1"/>
          </p:cNvSpPr>
          <p:nvPr/>
        </p:nvSpPr>
        <p:spPr bwMode="auto">
          <a:xfrm>
            <a:off x="3490913" y="3759200"/>
            <a:ext cx="4951412" cy="1014413"/>
          </a:xfrm>
          <a:prstGeom prst="rect">
            <a:avLst/>
          </a:prstGeom>
          <a:noFill/>
          <a:ln w="9525">
            <a:noFill/>
            <a:miter lim="800000"/>
          </a:ln>
        </p:spPr>
        <p:txBody>
          <a:bodyPr lIns="51399" tIns="25699" rIns="51399" bIns="25699">
            <a:spAutoFit/>
          </a:bodyPr>
          <a:lstStyle/>
          <a:p>
            <a:pPr algn="just" defTabSz="512445">
              <a:lnSpc>
                <a:spcPts val="1465"/>
              </a:lnSpc>
            </a:pPr>
            <a:r>
              <a:rPr lang="zh-CN" altLang="en-US" sz="1000">
                <a:solidFill>
                  <a:srgbClr val="CC0000"/>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a:t>
            </a:r>
          </a:p>
        </p:txBody>
      </p:sp>
      <p:pic>
        <p:nvPicPr>
          <p:cNvPr id="22" name="图片 21" descr="3d499ad56b26ee57d2deb0d51a3fbfb3"/>
          <p:cNvPicPr>
            <a:picLocks noChangeAspect="1"/>
          </p:cNvPicPr>
          <p:nvPr/>
        </p:nvPicPr>
        <p:blipFill>
          <a:blip r:embed="rId5" cstate="screen"/>
          <a:stretch>
            <a:fillRect/>
          </a:stretch>
        </p:blipFill>
        <p:spPr>
          <a:xfrm>
            <a:off x="5668645" y="374650"/>
            <a:ext cx="916940" cy="951230"/>
          </a:xfrm>
          <a:prstGeom prst="rect">
            <a:avLst/>
          </a:prstGeom>
        </p:spPr>
      </p:pic>
      <p:pic>
        <p:nvPicPr>
          <p:cNvPr id="23" name="图片 22" descr="3d499ad56b26ee57d2deb0d51a3fbfb3"/>
          <p:cNvPicPr>
            <a:picLocks noChangeAspect="1"/>
          </p:cNvPicPr>
          <p:nvPr/>
        </p:nvPicPr>
        <p:blipFill>
          <a:blip r:embed="rId6"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par>
                          <p:cTn id="29" fill="hold">
                            <p:stCondLst>
                              <p:cond delay="1500"/>
                            </p:stCondLst>
                            <p:childTnLst>
                              <p:par>
                                <p:cTn id="30" presetID="4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300"/>
                                        <p:tgtEl>
                                          <p:spTgt spid="12"/>
                                        </p:tgtEl>
                                      </p:cBhvr>
                                    </p:animEffect>
                                    <p:anim calcmode="lin" valueType="num">
                                      <p:cBhvr>
                                        <p:cTn id="39" dur="300" fill="hold"/>
                                        <p:tgtEl>
                                          <p:spTgt spid="12"/>
                                        </p:tgtEl>
                                        <p:attrNameLst>
                                          <p:attrName>ppt_x</p:attrName>
                                        </p:attrNameLst>
                                      </p:cBhvr>
                                      <p:tavLst>
                                        <p:tav tm="0">
                                          <p:val>
                                            <p:strVal val="#ppt_x"/>
                                          </p:val>
                                        </p:tav>
                                        <p:tav tm="100000">
                                          <p:val>
                                            <p:strVal val="#ppt_x"/>
                                          </p:val>
                                        </p:tav>
                                      </p:tavLst>
                                    </p:anim>
                                    <p:anim calcmode="lin" valueType="num">
                                      <p:cBhvr>
                                        <p:cTn id="40" dur="3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300"/>
                                        <p:tgtEl>
                                          <p:spTgt spid="13"/>
                                        </p:tgtEl>
                                      </p:cBhvr>
                                    </p:animEffect>
                                    <p:anim calcmode="lin" valueType="num">
                                      <p:cBhvr>
                                        <p:cTn id="45" dur="300" fill="hold"/>
                                        <p:tgtEl>
                                          <p:spTgt spid="13"/>
                                        </p:tgtEl>
                                        <p:attrNameLst>
                                          <p:attrName>ppt_x</p:attrName>
                                        </p:attrNameLst>
                                      </p:cBhvr>
                                      <p:tavLst>
                                        <p:tav tm="0">
                                          <p:val>
                                            <p:strVal val="#ppt_x"/>
                                          </p:val>
                                        </p:tav>
                                        <p:tav tm="100000">
                                          <p:val>
                                            <p:strVal val="#ppt_x"/>
                                          </p:val>
                                        </p:tav>
                                      </p:tavLst>
                                    </p:anim>
                                    <p:anim calcmode="lin" valueType="num">
                                      <p:cBhvr>
                                        <p:cTn id="46" dur="3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childTnLst>
                          </p:cTn>
                        </p:par>
                        <p:par>
                          <p:cTn id="56" fill="hold">
                            <p:stCondLst>
                              <p:cond delay="5000"/>
                            </p:stCondLst>
                            <p:childTnLst>
                              <p:par>
                                <p:cTn id="57" presetID="4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300"/>
                                        <p:tgtEl>
                                          <p:spTgt spid="19"/>
                                        </p:tgtEl>
                                      </p:cBhvr>
                                    </p:animEffect>
                                    <p:anim calcmode="lin" valueType="num">
                                      <p:cBhvr>
                                        <p:cTn id="66" dur="300" fill="hold"/>
                                        <p:tgtEl>
                                          <p:spTgt spid="19"/>
                                        </p:tgtEl>
                                        <p:attrNameLst>
                                          <p:attrName>ppt_x</p:attrName>
                                        </p:attrNameLst>
                                      </p:cBhvr>
                                      <p:tavLst>
                                        <p:tav tm="0">
                                          <p:val>
                                            <p:strVal val="#ppt_x"/>
                                          </p:val>
                                        </p:tav>
                                        <p:tav tm="100000">
                                          <p:val>
                                            <p:strVal val="#ppt_x"/>
                                          </p:val>
                                        </p:tav>
                                      </p:tavLst>
                                    </p:anim>
                                    <p:anim calcmode="lin" valueType="num">
                                      <p:cBhvr>
                                        <p:cTn id="67" dur="3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300"/>
                                        <p:tgtEl>
                                          <p:spTgt spid="20"/>
                                        </p:tgtEl>
                                      </p:cBhvr>
                                    </p:animEffect>
                                    <p:anim calcmode="lin" valueType="num">
                                      <p:cBhvr>
                                        <p:cTn id="72" dur="300" fill="hold"/>
                                        <p:tgtEl>
                                          <p:spTgt spid="20"/>
                                        </p:tgtEl>
                                        <p:attrNameLst>
                                          <p:attrName>ppt_x</p:attrName>
                                        </p:attrNameLst>
                                      </p:cBhvr>
                                      <p:tavLst>
                                        <p:tav tm="0">
                                          <p:val>
                                            <p:strVal val="#ppt_x"/>
                                          </p:val>
                                        </p:tav>
                                        <p:tav tm="100000">
                                          <p:val>
                                            <p:strVal val="#ppt_x"/>
                                          </p:val>
                                        </p:tav>
                                      </p:tavLst>
                                    </p:anim>
                                    <p:anim calcmode="lin" valueType="num">
                                      <p:cBhvr>
                                        <p:cTn id="73" dur="30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1+#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2" grpId="0"/>
      <p:bldP spid="13" grpId="0"/>
      <p:bldP spid="14"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09988" y="619125"/>
            <a:ext cx="1724025" cy="461963"/>
          </a:xfrm>
          <a:prstGeom prst="rect">
            <a:avLst/>
          </a:prstGeom>
          <a:noFill/>
          <a:ln w="9525">
            <a:noFill/>
            <a:miter lim="800000"/>
          </a:ln>
        </p:spPr>
        <p:txBody>
          <a:bodyPr wrap="none">
            <a:spAutoFit/>
          </a:bodyPr>
          <a:lstStyle/>
          <a:p>
            <a:r>
              <a:rPr lang="zh-CN" altLang="en-US" sz="2400">
                <a:solidFill>
                  <a:srgbClr val="CC0000"/>
                </a:solidFill>
                <a:latin typeface="微软雅黑" panose="020B0503020204020204" pitchFamily="34" charset="-122"/>
                <a:ea typeface="微软雅黑" panose="020B0503020204020204" pitchFamily="34" charset="-122"/>
              </a:rPr>
              <a:t>输入小标题</a:t>
            </a:r>
          </a:p>
        </p:txBody>
      </p:sp>
      <p:sp>
        <p:nvSpPr>
          <p:cNvPr id="5" name="TextBox 4"/>
          <p:cNvSpPr txBox="1">
            <a:spLocks noChangeArrowheads="1"/>
          </p:cNvSpPr>
          <p:nvPr/>
        </p:nvSpPr>
        <p:spPr bwMode="auto">
          <a:xfrm>
            <a:off x="3794125" y="987425"/>
            <a:ext cx="1651000" cy="369888"/>
          </a:xfrm>
          <a:prstGeom prst="rect">
            <a:avLst/>
          </a:prstGeom>
          <a:noFill/>
          <a:ln w="9525">
            <a:noFill/>
            <a:miter lim="800000"/>
          </a:ln>
        </p:spPr>
        <p:txBody>
          <a:bodyPr wrap="none">
            <a:spAutoFit/>
          </a:bodyPr>
          <a:lstStyle/>
          <a:p>
            <a:r>
              <a:rPr lang="en-US" altLang="zh-CN">
                <a:solidFill>
                  <a:srgbClr val="CC0000"/>
                </a:solidFill>
                <a:latin typeface="微软雅黑" panose="020B0503020204020204" pitchFamily="34" charset="-122"/>
                <a:ea typeface="微软雅黑" panose="020B0503020204020204" pitchFamily="34" charset="-122"/>
              </a:rPr>
              <a:t>Enter subtitle</a:t>
            </a:r>
            <a:endParaRPr lang="zh-CN" altLang="en-US">
              <a:solidFill>
                <a:srgbClr val="CC0000"/>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flipV="1">
            <a:off x="33242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16200000" flipH="1" flipV="1">
            <a:off x="5470526" y="698500"/>
            <a:ext cx="349250" cy="301625"/>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7056438" y="2878138"/>
            <a:ext cx="1554162" cy="1554162"/>
            <a:chOff x="7056706" y="2531646"/>
            <a:chExt cx="1554480" cy="1554480"/>
          </a:xfrm>
        </p:grpSpPr>
        <p:sp>
          <p:nvSpPr>
            <p:cNvPr id="9" name="Oval 11"/>
            <p:cNvSpPr/>
            <p:nvPr/>
          </p:nvSpPr>
          <p:spPr>
            <a:xfrm>
              <a:off x="7056706" y="2531646"/>
              <a:ext cx="1554480" cy="1554480"/>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38937" name="Picture 7" descr="\\MAGNUM\Projects\Microsoft\Cloud Power FY12\Design\ICONS_PNG\Within_Your_Reach.png"/>
            <p:cNvPicPr>
              <a:picLocks noChangeAspect="1" noChangeArrowheads="1"/>
            </p:cNvPicPr>
            <p:nvPr/>
          </p:nvPicPr>
          <p:blipFill>
            <a:blip r:embed="rId3">
              <a:biLevel thresh="50000"/>
              <a:grayscl/>
            </a:blip>
            <a:srcRect/>
            <a:stretch>
              <a:fillRect/>
            </a:stretch>
          </p:blipFill>
          <p:spPr bwMode="auto">
            <a:xfrm>
              <a:off x="7513343" y="2648104"/>
              <a:ext cx="641205" cy="660782"/>
            </a:xfrm>
            <a:prstGeom prst="rect">
              <a:avLst/>
            </a:prstGeom>
            <a:noFill/>
            <a:ln w="9525">
              <a:noFill/>
              <a:miter lim="800000"/>
              <a:headEnd/>
              <a:tailEnd/>
            </a:ln>
          </p:spPr>
        </p:pic>
      </p:grpSp>
      <p:grpSp>
        <p:nvGrpSpPr>
          <p:cNvPr id="11" name="组合 10"/>
          <p:cNvGrpSpPr/>
          <p:nvPr/>
        </p:nvGrpSpPr>
        <p:grpSpPr bwMode="auto">
          <a:xfrm>
            <a:off x="5332413" y="2527300"/>
            <a:ext cx="1919287" cy="1920875"/>
            <a:chOff x="5332120" y="2181126"/>
            <a:chExt cx="1920240" cy="1920240"/>
          </a:xfrm>
        </p:grpSpPr>
        <p:sp>
          <p:nvSpPr>
            <p:cNvPr id="12" name="Oval 10"/>
            <p:cNvSpPr/>
            <p:nvPr/>
          </p:nvSpPr>
          <p:spPr>
            <a:xfrm>
              <a:off x="5332120" y="2181126"/>
              <a:ext cx="1920240" cy="1920240"/>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8935" name="Freeform 18"/>
            <p:cNvSpPr>
              <a:spLocks noEditPoints="1"/>
            </p:cNvSpPr>
            <p:nvPr/>
          </p:nvSpPr>
          <p:spPr bwMode="black">
            <a:xfrm>
              <a:off x="6055235" y="2392526"/>
              <a:ext cx="599568" cy="585970"/>
            </a:xfrm>
            <a:custGeom>
              <a:avLst/>
              <a:gdLst>
                <a:gd name="T0" fmla="*/ 314408 w 246"/>
                <a:gd name="T1" fmla="*/ 375021 h 300"/>
                <a:gd name="T2" fmla="*/ 104803 w 246"/>
                <a:gd name="T3" fmla="*/ 394553 h 300"/>
                <a:gd name="T4" fmla="*/ 314408 w 246"/>
                <a:gd name="T5" fmla="*/ 246107 h 300"/>
                <a:gd name="T6" fmla="*/ 104803 w 246"/>
                <a:gd name="T7" fmla="*/ 263687 h 300"/>
                <a:gd name="T8" fmla="*/ 314408 w 246"/>
                <a:gd name="T9" fmla="*/ 246107 h 300"/>
                <a:gd name="T10" fmla="*/ 524013 w 246"/>
                <a:gd name="T11" fmla="*/ 197277 h 300"/>
                <a:gd name="T12" fmla="*/ 533762 w 246"/>
                <a:gd name="T13" fmla="*/ 175791 h 300"/>
                <a:gd name="T14" fmla="*/ 506952 w 246"/>
                <a:gd name="T15" fmla="*/ 216809 h 300"/>
                <a:gd name="T16" fmla="*/ 104803 w 246"/>
                <a:gd name="T17" fmla="*/ 179697 h 300"/>
                <a:gd name="T18" fmla="*/ 285160 w 246"/>
                <a:gd name="T19" fmla="*/ 199230 h 300"/>
                <a:gd name="T20" fmla="*/ 104803 w 246"/>
                <a:gd name="T21" fmla="*/ 459010 h 300"/>
                <a:gd name="T22" fmla="*/ 285160 w 246"/>
                <a:gd name="T23" fmla="*/ 441431 h 300"/>
                <a:gd name="T24" fmla="*/ 104803 w 246"/>
                <a:gd name="T25" fmla="*/ 459010 h 300"/>
                <a:gd name="T26" fmla="*/ 26810 w 246"/>
                <a:gd name="T27" fmla="*/ 560578 h 300"/>
                <a:gd name="T28" fmla="*/ 85304 w 246"/>
                <a:gd name="T29" fmla="*/ 70316 h 300"/>
                <a:gd name="T30" fmla="*/ 0 w 246"/>
                <a:gd name="T31" fmla="*/ 42971 h 300"/>
                <a:gd name="T32" fmla="*/ 533762 w 246"/>
                <a:gd name="T33" fmla="*/ 585970 h 300"/>
                <a:gd name="T34" fmla="*/ 506952 w 246"/>
                <a:gd name="T35" fmla="*/ 337909 h 300"/>
                <a:gd name="T36" fmla="*/ 285160 w 246"/>
                <a:gd name="T37" fmla="*/ 310564 h 300"/>
                <a:gd name="T38" fmla="*/ 104803 w 246"/>
                <a:gd name="T39" fmla="*/ 330096 h 300"/>
                <a:gd name="T40" fmla="*/ 285160 w 246"/>
                <a:gd name="T41" fmla="*/ 310564 h 300"/>
                <a:gd name="T42" fmla="*/ 138924 w 246"/>
                <a:gd name="T43" fmla="*/ 42971 h 300"/>
                <a:gd name="T44" fmla="*/ 209605 w 246"/>
                <a:gd name="T45" fmla="*/ 39065 h 300"/>
                <a:gd name="T46" fmla="*/ 268100 w 246"/>
                <a:gd name="T47" fmla="*/ 0 h 300"/>
                <a:gd name="T48" fmla="*/ 324157 w 246"/>
                <a:gd name="T49" fmla="*/ 39065 h 300"/>
                <a:gd name="T50" fmla="*/ 394838 w 246"/>
                <a:gd name="T51" fmla="*/ 42971 h 300"/>
                <a:gd name="T52" fmla="*/ 436271 w 246"/>
                <a:gd name="T53" fmla="*/ 83989 h 300"/>
                <a:gd name="T54" fmla="*/ 99928 w 246"/>
                <a:gd name="T55" fmla="*/ 70316 h 300"/>
                <a:gd name="T56" fmla="*/ 268100 w 246"/>
                <a:gd name="T57" fmla="*/ 39065 h 300"/>
                <a:gd name="T58" fmla="*/ 268100 w 246"/>
                <a:gd name="T59" fmla="*/ 21486 h 300"/>
                <a:gd name="T60" fmla="*/ 463081 w 246"/>
                <a:gd name="T61" fmla="*/ 525420 h 300"/>
                <a:gd name="T62" fmla="*/ 70681 w 246"/>
                <a:gd name="T63" fmla="*/ 115241 h 300"/>
                <a:gd name="T64" fmla="*/ 463081 w 246"/>
                <a:gd name="T65" fmla="*/ 138680 h 300"/>
                <a:gd name="T66" fmla="*/ 487454 w 246"/>
                <a:gd name="T67" fmla="*/ 95708 h 300"/>
                <a:gd name="T68" fmla="*/ 46308 w 246"/>
                <a:gd name="T69" fmla="*/ 542999 h 300"/>
                <a:gd name="T70" fmla="*/ 487454 w 246"/>
                <a:gd name="T71" fmla="*/ 361348 h 300"/>
                <a:gd name="T72" fmla="*/ 463081 w 246"/>
                <a:gd name="T73" fmla="*/ 525420 h 300"/>
                <a:gd name="T74" fmla="*/ 463081 w 246"/>
                <a:gd name="T75" fmla="*/ 259780 h 300"/>
                <a:gd name="T76" fmla="*/ 487454 w 246"/>
                <a:gd name="T77" fmla="*/ 242201 h 300"/>
                <a:gd name="T78" fmla="*/ 524013 w 246"/>
                <a:gd name="T79" fmla="*/ 68363 h 300"/>
                <a:gd name="T80" fmla="*/ 533762 w 246"/>
                <a:gd name="T81" fmla="*/ 42971 h 300"/>
                <a:gd name="T82" fmla="*/ 448457 w 246"/>
                <a:gd name="T83" fmla="*/ 70316 h 300"/>
                <a:gd name="T84" fmla="*/ 506952 w 246"/>
                <a:gd name="T85" fmla="*/ 85942 h 300"/>
                <a:gd name="T86" fmla="*/ 599568 w 246"/>
                <a:gd name="T87" fmla="*/ 80083 h 300"/>
                <a:gd name="T88" fmla="*/ 377777 w 246"/>
                <a:gd name="T89" fmla="*/ 261733 h 300"/>
                <a:gd name="T90" fmla="*/ 380214 w 246"/>
                <a:gd name="T91" fmla="*/ 179697 h 300"/>
                <a:gd name="T92" fmla="*/ 531325 w 246"/>
                <a:gd name="T93" fmla="*/ 80083 h 300"/>
                <a:gd name="T94" fmla="*/ 599568 w 246"/>
                <a:gd name="T95" fmla="*/ 208996 h 300"/>
                <a:gd name="T96" fmla="*/ 377777 w 246"/>
                <a:gd name="T97" fmla="*/ 392600 h 300"/>
                <a:gd name="T98" fmla="*/ 380214 w 246"/>
                <a:gd name="T99" fmla="*/ 310564 h 300"/>
                <a:gd name="T100" fmla="*/ 531325 w 246"/>
                <a:gd name="T101" fmla="*/ 20899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w="9525">
              <a:noFill/>
              <a:round/>
            </a:ln>
          </p:spPr>
          <p:txBody>
            <a:bodyPr lIns="61735" tIns="30867" rIns="61735" bIns="30867"/>
            <a:lstStyle/>
            <a:p>
              <a:endParaRPr lang="zh-CN" altLang="en-US"/>
            </a:p>
          </p:txBody>
        </p:sp>
      </p:grpSp>
      <p:sp>
        <p:nvSpPr>
          <p:cNvPr id="14" name="矩形 13"/>
          <p:cNvSpPr>
            <a:spLocks noChangeArrowheads="1"/>
          </p:cNvSpPr>
          <p:nvPr/>
        </p:nvSpPr>
        <p:spPr bwMode="auto">
          <a:xfrm>
            <a:off x="765175" y="1563688"/>
            <a:ext cx="1441450" cy="307975"/>
          </a:xfrm>
          <a:prstGeom prst="rect">
            <a:avLst/>
          </a:prstGeom>
          <a:noFill/>
          <a:ln w="9525">
            <a:noFill/>
            <a:miter lim="800000"/>
          </a:ln>
        </p:spPr>
        <p:txBody>
          <a:bodyPr wrap="none">
            <a:spAutoFit/>
          </a:bodyPr>
          <a:lstStyle/>
          <a:p>
            <a:r>
              <a:rPr lang="zh-CN" altLang="en-US" sz="1400" b="1">
                <a:solidFill>
                  <a:srgbClr val="C00000"/>
                </a:solidFill>
                <a:latin typeface="微软雅黑" panose="020B0503020204020204" pitchFamily="34" charset="-122"/>
                <a:ea typeface="微软雅黑" panose="020B0503020204020204" pitchFamily="34" charset="-122"/>
              </a:rPr>
              <a:t>单击添加标题一</a:t>
            </a:r>
          </a:p>
        </p:txBody>
      </p:sp>
      <p:sp>
        <p:nvSpPr>
          <p:cNvPr id="15" name="矩形 14"/>
          <p:cNvSpPr>
            <a:spLocks noChangeArrowheads="1"/>
          </p:cNvSpPr>
          <p:nvPr/>
        </p:nvSpPr>
        <p:spPr bwMode="auto">
          <a:xfrm>
            <a:off x="717550" y="2662238"/>
            <a:ext cx="1441450" cy="307975"/>
          </a:xfrm>
          <a:prstGeom prst="rect">
            <a:avLst/>
          </a:prstGeom>
          <a:noFill/>
          <a:ln w="9525">
            <a:noFill/>
            <a:miter lim="800000"/>
          </a:ln>
        </p:spPr>
        <p:txBody>
          <a:bodyPr wrap="none">
            <a:spAutoFit/>
          </a:bodyPr>
          <a:lstStyle/>
          <a:p>
            <a:r>
              <a:rPr lang="zh-CN" altLang="en-US" sz="1400" b="1">
                <a:solidFill>
                  <a:srgbClr val="C00000"/>
                </a:solidFill>
                <a:latin typeface="微软雅黑" panose="020B0503020204020204" pitchFamily="34" charset="-122"/>
                <a:ea typeface="微软雅黑" panose="020B0503020204020204" pitchFamily="34" charset="-122"/>
              </a:rPr>
              <a:t>单击添加标题二</a:t>
            </a:r>
          </a:p>
        </p:txBody>
      </p:sp>
      <p:sp>
        <p:nvSpPr>
          <p:cNvPr id="16" name="矩形 15"/>
          <p:cNvSpPr>
            <a:spLocks noChangeArrowheads="1"/>
          </p:cNvSpPr>
          <p:nvPr/>
        </p:nvSpPr>
        <p:spPr bwMode="auto">
          <a:xfrm>
            <a:off x="693738" y="3736975"/>
            <a:ext cx="1441450" cy="307975"/>
          </a:xfrm>
          <a:prstGeom prst="rect">
            <a:avLst/>
          </a:prstGeom>
          <a:noFill/>
          <a:ln w="9525">
            <a:noFill/>
            <a:miter lim="800000"/>
          </a:ln>
        </p:spPr>
        <p:txBody>
          <a:bodyPr wrap="none">
            <a:spAutoFit/>
          </a:bodyPr>
          <a:lstStyle/>
          <a:p>
            <a:r>
              <a:rPr lang="zh-CN" altLang="en-US" sz="1400" b="1">
                <a:solidFill>
                  <a:srgbClr val="C00000"/>
                </a:solidFill>
                <a:latin typeface="微软雅黑" panose="020B0503020204020204" pitchFamily="34" charset="-122"/>
                <a:ea typeface="微软雅黑" panose="020B0503020204020204" pitchFamily="34" charset="-122"/>
              </a:rPr>
              <a:t>单击添加标题三</a:t>
            </a:r>
          </a:p>
        </p:txBody>
      </p:sp>
      <p:cxnSp>
        <p:nvCxnSpPr>
          <p:cNvPr id="17" name="直接连接符 16"/>
          <p:cNvCxnSpPr>
            <a:cxnSpLocks noChangeShapeType="1"/>
          </p:cNvCxnSpPr>
          <p:nvPr/>
        </p:nvCxnSpPr>
        <p:spPr bwMode="auto">
          <a:xfrm>
            <a:off x="822325" y="1927225"/>
            <a:ext cx="1955800" cy="0"/>
          </a:xfrm>
          <a:prstGeom prst="line">
            <a:avLst/>
          </a:prstGeom>
          <a:noFill/>
          <a:ln w="12700" algn="ctr">
            <a:solidFill>
              <a:srgbClr val="7F7F7F"/>
            </a:solidFill>
            <a:prstDash val="dash"/>
            <a:round/>
          </a:ln>
        </p:spPr>
      </p:cxnSp>
      <p:cxnSp>
        <p:nvCxnSpPr>
          <p:cNvPr id="18" name="直接连接符 17"/>
          <p:cNvCxnSpPr>
            <a:cxnSpLocks noChangeShapeType="1"/>
          </p:cNvCxnSpPr>
          <p:nvPr/>
        </p:nvCxnSpPr>
        <p:spPr bwMode="auto">
          <a:xfrm>
            <a:off x="765175" y="3027363"/>
            <a:ext cx="1955800" cy="0"/>
          </a:xfrm>
          <a:prstGeom prst="line">
            <a:avLst/>
          </a:prstGeom>
          <a:noFill/>
          <a:ln w="12700" algn="ctr">
            <a:solidFill>
              <a:srgbClr val="7F7F7F"/>
            </a:solidFill>
            <a:prstDash val="dash"/>
            <a:round/>
          </a:ln>
        </p:spPr>
      </p:cxnSp>
      <p:cxnSp>
        <p:nvCxnSpPr>
          <p:cNvPr id="19" name="直接连接符 18"/>
          <p:cNvCxnSpPr>
            <a:cxnSpLocks noChangeShapeType="1"/>
          </p:cNvCxnSpPr>
          <p:nvPr/>
        </p:nvCxnSpPr>
        <p:spPr bwMode="auto">
          <a:xfrm>
            <a:off x="744538" y="4102100"/>
            <a:ext cx="1957387" cy="0"/>
          </a:xfrm>
          <a:prstGeom prst="line">
            <a:avLst/>
          </a:prstGeom>
          <a:noFill/>
          <a:ln w="12700" algn="ctr">
            <a:solidFill>
              <a:srgbClr val="7F7F7F"/>
            </a:solidFill>
            <a:prstDash val="dash"/>
            <a:round/>
          </a:ln>
        </p:spPr>
      </p:cxnSp>
      <p:sp>
        <p:nvSpPr>
          <p:cNvPr id="20" name="TextBox 19"/>
          <p:cNvSpPr txBox="1">
            <a:spLocks noChangeArrowheads="1"/>
          </p:cNvSpPr>
          <p:nvPr/>
        </p:nvSpPr>
        <p:spPr bwMode="auto">
          <a:xfrm>
            <a:off x="755650" y="1939925"/>
            <a:ext cx="2144713" cy="646113"/>
          </a:xfrm>
          <a:prstGeom prst="rect">
            <a:avLst/>
          </a:prstGeom>
          <a:noFill/>
          <a:ln w="9525">
            <a:noFill/>
            <a:miter lim="800000"/>
          </a:ln>
        </p:spPr>
        <p:txBody>
          <a:bodyPr>
            <a:spAutoFit/>
          </a:bodyPr>
          <a:lstStyle/>
          <a:p>
            <a:r>
              <a:rPr lang="zh-CN" altLang="en-US" sz="12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1" name="TextBox 20"/>
          <p:cNvSpPr txBox="1">
            <a:spLocks noChangeArrowheads="1"/>
          </p:cNvSpPr>
          <p:nvPr/>
        </p:nvSpPr>
        <p:spPr bwMode="auto">
          <a:xfrm>
            <a:off x="708025" y="3038475"/>
            <a:ext cx="2144713" cy="646113"/>
          </a:xfrm>
          <a:prstGeom prst="rect">
            <a:avLst/>
          </a:prstGeom>
          <a:noFill/>
          <a:ln w="9525">
            <a:noFill/>
            <a:miter lim="800000"/>
          </a:ln>
        </p:spPr>
        <p:txBody>
          <a:bodyPr>
            <a:spAutoFit/>
          </a:bodyPr>
          <a:lstStyle/>
          <a:p>
            <a:r>
              <a:rPr lang="zh-CN" altLang="en-US" sz="12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2" name="TextBox 21"/>
          <p:cNvSpPr txBox="1">
            <a:spLocks noChangeArrowheads="1"/>
          </p:cNvSpPr>
          <p:nvPr/>
        </p:nvSpPr>
        <p:spPr bwMode="auto">
          <a:xfrm>
            <a:off x="684213" y="4113213"/>
            <a:ext cx="2143125" cy="646112"/>
          </a:xfrm>
          <a:prstGeom prst="rect">
            <a:avLst/>
          </a:prstGeom>
          <a:noFill/>
          <a:ln w="9525">
            <a:noFill/>
            <a:miter lim="800000"/>
          </a:ln>
        </p:spPr>
        <p:txBody>
          <a:bodyPr>
            <a:spAutoFit/>
          </a:bodyPr>
          <a:lstStyle/>
          <a:p>
            <a:r>
              <a:rPr lang="zh-CN" altLang="en-US" sz="120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p>
        </p:txBody>
      </p:sp>
      <p:grpSp>
        <p:nvGrpSpPr>
          <p:cNvPr id="23" name="组合 22"/>
          <p:cNvGrpSpPr/>
          <p:nvPr/>
        </p:nvGrpSpPr>
        <p:grpSpPr bwMode="auto">
          <a:xfrm>
            <a:off x="3203575" y="1873250"/>
            <a:ext cx="2560638" cy="2559050"/>
            <a:chOff x="3537429" y="1525806"/>
            <a:chExt cx="2560320" cy="2560320"/>
          </a:xfrm>
        </p:grpSpPr>
        <p:sp>
          <p:nvSpPr>
            <p:cNvPr id="24" name="Oval 9"/>
            <p:cNvSpPr/>
            <p:nvPr/>
          </p:nvSpPr>
          <p:spPr>
            <a:xfrm>
              <a:off x="3537429" y="1525806"/>
              <a:ext cx="2560320" cy="2560320"/>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spcBef>
                  <a:spcPts val="0"/>
                </a:spcBef>
                <a:spcAft>
                  <a:spcPts val="0"/>
                </a:spcAft>
                <a:defRPr/>
              </a:pPr>
              <a:endParaRPr lang="en-US" sz="2000" dirty="0">
                <a:solidFill>
                  <a:schemeClr val="bg1"/>
                </a:solidFill>
                <a:latin typeface="微软雅黑" panose="020B0503020204020204" pitchFamily="34" charset="-122"/>
                <a:ea typeface="微软雅黑" panose="020B0503020204020204" pitchFamily="34" charset="-122"/>
              </a:endParaRPr>
            </a:p>
            <a:p>
              <a:pPr algn="ctr">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单击添加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标题</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38932" name="Freeform 16"/>
            <p:cNvSpPr>
              <a:spLocks noEditPoints="1"/>
            </p:cNvSpPr>
            <p:nvPr/>
          </p:nvSpPr>
          <p:spPr bwMode="black">
            <a:xfrm>
              <a:off x="4157852" y="1871391"/>
              <a:ext cx="842545" cy="846990"/>
            </a:xfrm>
            <a:custGeom>
              <a:avLst/>
              <a:gdLst>
                <a:gd name="T0" fmla="*/ 828118 w 292"/>
                <a:gd name="T1" fmla="*/ 325544 h 294"/>
                <a:gd name="T2" fmla="*/ 689617 w 292"/>
                <a:gd name="T3" fmla="*/ 302496 h 294"/>
                <a:gd name="T4" fmla="*/ 727128 w 292"/>
                <a:gd name="T5" fmla="*/ 167093 h 294"/>
                <a:gd name="T6" fmla="*/ 660763 w 292"/>
                <a:gd name="T7" fmla="*/ 92189 h 294"/>
                <a:gd name="T8" fmla="*/ 539575 w 292"/>
                <a:gd name="T9" fmla="*/ 164212 h 294"/>
                <a:gd name="T10" fmla="*/ 481866 w 292"/>
                <a:gd name="T11" fmla="*/ 17286 h 294"/>
                <a:gd name="T12" fmla="*/ 380877 w 292"/>
                <a:gd name="T13" fmla="*/ 0 h 294"/>
                <a:gd name="T14" fmla="*/ 331824 w 292"/>
                <a:gd name="T15" fmla="*/ 152689 h 294"/>
                <a:gd name="T16" fmla="*/ 207751 w 292"/>
                <a:gd name="T17" fmla="*/ 89308 h 294"/>
                <a:gd name="T18" fmla="*/ 121188 w 292"/>
                <a:gd name="T19" fmla="*/ 141165 h 294"/>
                <a:gd name="T20" fmla="*/ 170240 w 292"/>
                <a:gd name="T21" fmla="*/ 273687 h 294"/>
                <a:gd name="T22" fmla="*/ 34625 w 292"/>
                <a:gd name="T23" fmla="*/ 308258 h 294"/>
                <a:gd name="T24" fmla="*/ 0 w 292"/>
                <a:gd name="T25" fmla="*/ 403329 h 294"/>
                <a:gd name="T26" fmla="*/ 124073 w 292"/>
                <a:gd name="T27" fmla="*/ 472471 h 294"/>
                <a:gd name="T28" fmla="*/ 40396 w 292"/>
                <a:gd name="T29" fmla="*/ 587707 h 294"/>
                <a:gd name="T30" fmla="*/ 77907 w 292"/>
                <a:gd name="T31" fmla="*/ 682778 h 294"/>
                <a:gd name="T32" fmla="*/ 216407 w 292"/>
                <a:gd name="T33" fmla="*/ 653968 h 294"/>
                <a:gd name="T34" fmla="*/ 227949 w 292"/>
                <a:gd name="T35" fmla="*/ 795133 h 294"/>
                <a:gd name="T36" fmla="*/ 314512 w 292"/>
                <a:gd name="T37" fmla="*/ 844109 h 294"/>
                <a:gd name="T38" fmla="*/ 403960 w 292"/>
                <a:gd name="T39" fmla="*/ 734634 h 294"/>
                <a:gd name="T40" fmla="*/ 438585 w 292"/>
                <a:gd name="T41" fmla="*/ 734634 h 294"/>
                <a:gd name="T42" fmla="*/ 528033 w 292"/>
                <a:gd name="T43" fmla="*/ 844109 h 294"/>
                <a:gd name="T44" fmla="*/ 614596 w 292"/>
                <a:gd name="T45" fmla="*/ 795133 h 294"/>
                <a:gd name="T46" fmla="*/ 626138 w 292"/>
                <a:gd name="T47" fmla="*/ 653968 h 294"/>
                <a:gd name="T48" fmla="*/ 764638 w 292"/>
                <a:gd name="T49" fmla="*/ 682778 h 294"/>
                <a:gd name="T50" fmla="*/ 802149 w 292"/>
                <a:gd name="T51" fmla="*/ 587707 h 294"/>
                <a:gd name="T52" fmla="*/ 718471 w 292"/>
                <a:gd name="T53" fmla="*/ 472471 h 294"/>
                <a:gd name="T54" fmla="*/ 842545 w 292"/>
                <a:gd name="T55" fmla="*/ 403329 h 294"/>
                <a:gd name="T56" fmla="*/ 539575 w 292"/>
                <a:gd name="T57" fmla="*/ 556017 h 294"/>
                <a:gd name="T58" fmla="*/ 302970 w 292"/>
                <a:gd name="T59" fmla="*/ 556017 h 294"/>
                <a:gd name="T60" fmla="*/ 302970 w 292"/>
                <a:gd name="T61" fmla="*/ 319782 h 294"/>
                <a:gd name="T62" fmla="*/ 539575 w 292"/>
                <a:gd name="T63" fmla="*/ 319782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294"/>
                <a:gd name="T98" fmla="*/ 292 w 292"/>
                <a:gd name="T99" fmla="*/ 294 h 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w="9525">
              <a:noFill/>
              <a:round/>
            </a:ln>
          </p:spPr>
          <p:txBody>
            <a:bodyPr/>
            <a:lstStyle/>
            <a:p>
              <a:endParaRPr lang="zh-CN" altLang="en-US"/>
            </a:p>
          </p:txBody>
        </p:sp>
        <p:sp>
          <p:nvSpPr>
            <p:cNvPr id="38933" name="Freeform 18"/>
            <p:cNvSpPr>
              <a:spLocks noEditPoints="1"/>
            </p:cNvSpPr>
            <p:nvPr/>
          </p:nvSpPr>
          <p:spPr bwMode="black">
            <a:xfrm>
              <a:off x="4910832" y="2197313"/>
              <a:ext cx="532768" cy="573569"/>
            </a:xfrm>
            <a:custGeom>
              <a:avLst/>
              <a:gdLst>
                <a:gd name="T0" fmla="*/ 464372 w 148"/>
                <a:gd name="T1" fmla="*/ 326217 h 160"/>
                <a:gd name="T2" fmla="*/ 471572 w 148"/>
                <a:gd name="T3" fmla="*/ 286785 h 160"/>
                <a:gd name="T4" fmla="*/ 464372 w 148"/>
                <a:gd name="T5" fmla="*/ 250936 h 160"/>
                <a:gd name="T6" fmla="*/ 521969 w 148"/>
                <a:gd name="T7" fmla="*/ 197164 h 160"/>
                <a:gd name="T8" fmla="*/ 529168 w 148"/>
                <a:gd name="T9" fmla="*/ 179240 h 160"/>
                <a:gd name="T10" fmla="*/ 529168 w 148"/>
                <a:gd name="T11" fmla="*/ 164901 h 160"/>
                <a:gd name="T12" fmla="*/ 503970 w 148"/>
                <a:gd name="T13" fmla="*/ 121883 h 160"/>
                <a:gd name="T14" fmla="*/ 478771 w 148"/>
                <a:gd name="T15" fmla="*/ 111129 h 160"/>
                <a:gd name="T16" fmla="*/ 471572 w 148"/>
                <a:gd name="T17" fmla="*/ 111129 h 160"/>
                <a:gd name="T18" fmla="*/ 399576 w 148"/>
                <a:gd name="T19" fmla="*/ 132638 h 160"/>
                <a:gd name="T20" fmla="*/ 331180 w 148"/>
                <a:gd name="T21" fmla="*/ 96790 h 160"/>
                <a:gd name="T22" fmla="*/ 316781 w 148"/>
                <a:gd name="T23" fmla="*/ 21509 h 160"/>
                <a:gd name="T24" fmla="*/ 291582 w 148"/>
                <a:gd name="T25" fmla="*/ 0 h 160"/>
                <a:gd name="T26" fmla="*/ 241186 w 148"/>
                <a:gd name="T27" fmla="*/ 0 h 160"/>
                <a:gd name="T28" fmla="*/ 215987 w 148"/>
                <a:gd name="T29" fmla="*/ 21509 h 160"/>
                <a:gd name="T30" fmla="*/ 197988 w 148"/>
                <a:gd name="T31" fmla="*/ 96790 h 160"/>
                <a:gd name="T32" fmla="*/ 133192 w 148"/>
                <a:gd name="T33" fmla="*/ 136223 h 160"/>
                <a:gd name="T34" fmla="*/ 57597 w 148"/>
                <a:gd name="T35" fmla="*/ 111129 h 160"/>
                <a:gd name="T36" fmla="*/ 50397 w 148"/>
                <a:gd name="T37" fmla="*/ 111129 h 160"/>
                <a:gd name="T38" fmla="*/ 28798 w 148"/>
                <a:gd name="T39" fmla="*/ 121883 h 160"/>
                <a:gd name="T40" fmla="*/ 3600 w 148"/>
                <a:gd name="T41" fmla="*/ 164901 h 160"/>
                <a:gd name="T42" fmla="*/ 0 w 148"/>
                <a:gd name="T43" fmla="*/ 179240 h 160"/>
                <a:gd name="T44" fmla="*/ 7200 w 148"/>
                <a:gd name="T45" fmla="*/ 197164 h 160"/>
                <a:gd name="T46" fmla="*/ 68396 w 148"/>
                <a:gd name="T47" fmla="*/ 250936 h 160"/>
                <a:gd name="T48" fmla="*/ 61196 w 148"/>
                <a:gd name="T49" fmla="*/ 286785 h 160"/>
                <a:gd name="T50" fmla="*/ 68396 w 148"/>
                <a:gd name="T51" fmla="*/ 326217 h 160"/>
                <a:gd name="T52" fmla="*/ 7200 w 148"/>
                <a:gd name="T53" fmla="*/ 379989 h 160"/>
                <a:gd name="T54" fmla="*/ 0 w 148"/>
                <a:gd name="T55" fmla="*/ 397913 h 160"/>
                <a:gd name="T56" fmla="*/ 3600 w 148"/>
                <a:gd name="T57" fmla="*/ 408668 h 160"/>
                <a:gd name="T58" fmla="*/ 28798 w 148"/>
                <a:gd name="T59" fmla="*/ 451686 h 160"/>
                <a:gd name="T60" fmla="*/ 50397 w 148"/>
                <a:gd name="T61" fmla="*/ 466025 h 160"/>
                <a:gd name="T62" fmla="*/ 57597 w 148"/>
                <a:gd name="T63" fmla="*/ 466025 h 160"/>
                <a:gd name="T64" fmla="*/ 133192 w 148"/>
                <a:gd name="T65" fmla="*/ 440931 h 160"/>
                <a:gd name="T66" fmla="*/ 197988 w 148"/>
                <a:gd name="T67" fmla="*/ 476779 h 160"/>
                <a:gd name="T68" fmla="*/ 215987 w 148"/>
                <a:gd name="T69" fmla="*/ 555645 h 160"/>
                <a:gd name="T70" fmla="*/ 241186 w 148"/>
                <a:gd name="T71" fmla="*/ 573569 h 160"/>
                <a:gd name="T72" fmla="*/ 291582 w 148"/>
                <a:gd name="T73" fmla="*/ 573569 h 160"/>
                <a:gd name="T74" fmla="*/ 316781 w 148"/>
                <a:gd name="T75" fmla="*/ 555645 h 160"/>
                <a:gd name="T76" fmla="*/ 331180 w 148"/>
                <a:gd name="T77" fmla="*/ 480364 h 160"/>
                <a:gd name="T78" fmla="*/ 399576 w 148"/>
                <a:gd name="T79" fmla="*/ 440931 h 160"/>
                <a:gd name="T80" fmla="*/ 471572 w 148"/>
                <a:gd name="T81" fmla="*/ 466025 h 160"/>
                <a:gd name="T82" fmla="*/ 478771 w 148"/>
                <a:gd name="T83" fmla="*/ 466025 h 160"/>
                <a:gd name="T84" fmla="*/ 503970 w 148"/>
                <a:gd name="T85" fmla="*/ 451686 h 160"/>
                <a:gd name="T86" fmla="*/ 529168 w 148"/>
                <a:gd name="T87" fmla="*/ 408668 h 160"/>
                <a:gd name="T88" fmla="*/ 529168 w 148"/>
                <a:gd name="T89" fmla="*/ 397913 h 160"/>
                <a:gd name="T90" fmla="*/ 521969 w 148"/>
                <a:gd name="T91" fmla="*/ 379989 h 160"/>
                <a:gd name="T92" fmla="*/ 464372 w 148"/>
                <a:gd name="T93" fmla="*/ 326217 h 160"/>
                <a:gd name="T94" fmla="*/ 345579 w 148"/>
                <a:gd name="T95" fmla="*/ 286785 h 160"/>
                <a:gd name="T96" fmla="*/ 266384 w 148"/>
                <a:gd name="T97" fmla="*/ 365650 h 160"/>
                <a:gd name="T98" fmla="*/ 187189 w 148"/>
                <a:gd name="T99" fmla="*/ 286785 h 160"/>
                <a:gd name="T100" fmla="*/ 266384 w 148"/>
                <a:gd name="T101" fmla="*/ 207919 h 160"/>
                <a:gd name="T102" fmla="*/ 345579 w 148"/>
                <a:gd name="T103" fmla="*/ 286785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160"/>
                <a:gd name="T158" fmla="*/ 148 w 148"/>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w="9525">
              <a:noFill/>
              <a:round/>
            </a:ln>
          </p:spPr>
          <p:txBody>
            <a:bodyPr/>
            <a:lstStyle/>
            <a:p>
              <a:endParaRPr lang="zh-CN" altLang="en-US"/>
            </a:p>
          </p:txBody>
        </p:sp>
      </p:grpSp>
      <p:pic>
        <p:nvPicPr>
          <p:cNvPr id="10" name="图片 9" descr="3d499ad56b26ee57d2deb0d51a3fbfb3"/>
          <p:cNvPicPr>
            <a:picLocks noChangeAspect="1"/>
          </p:cNvPicPr>
          <p:nvPr/>
        </p:nvPicPr>
        <p:blipFill>
          <a:blip r:embed="rId4" cstate="screen"/>
          <a:stretch>
            <a:fillRect/>
          </a:stretch>
        </p:blipFill>
        <p:spPr>
          <a:xfrm>
            <a:off x="5673090" y="374015"/>
            <a:ext cx="916940" cy="951230"/>
          </a:xfrm>
          <a:prstGeom prst="rect">
            <a:avLst/>
          </a:prstGeom>
        </p:spPr>
      </p:pic>
      <p:pic>
        <p:nvPicPr>
          <p:cNvPr id="13" name="图片 12" descr="3d499ad56b26ee57d2deb0d51a3fbfb3"/>
          <p:cNvPicPr>
            <a:picLocks noChangeAspect="1"/>
          </p:cNvPicPr>
          <p:nvPr/>
        </p:nvPicPr>
        <p:blipFill>
          <a:blip r:embed="rId5" cstate="screen"/>
          <a:stretch>
            <a:fillRect/>
          </a:stretch>
        </p:blipFill>
        <p:spPr>
          <a:xfrm flipH="1">
            <a:off x="2510155" y="374015"/>
            <a:ext cx="940435" cy="951230"/>
          </a:xfrm>
          <a:prstGeom prst="rect">
            <a:avLst/>
          </a:prstGeom>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nodeType="withEffect">
                                  <p:stCondLst>
                                    <p:cond delay="3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50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8" fill="hold" nodeType="withEffect">
                                  <p:stCondLst>
                                    <p:cond delay="50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nodeType="withEffect">
                                  <p:stCondLst>
                                    <p:cond delay="10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nodeType="withEffect">
                                  <p:stCondLst>
                                    <p:cond delay="100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4" grpId="0"/>
      <p:bldP spid="15" grpId="0"/>
      <p:bldP spid="16" grpId="0"/>
      <p:bldP spid="20" grpId="0"/>
      <p:bldP spid="21" grpId="0"/>
      <p:bldP spid="2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全屏显示(16:9)</PresentationFormat>
  <Paragraphs>240</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 Unicode MS</vt:lpstr>
      <vt:lpstr>Gill Sans</vt:lpstr>
      <vt:lpstr>Open Sans Light</vt:lpstr>
      <vt:lpstr>Open Sans Semibold</vt:lpstr>
      <vt:lpstr>ヒラギノ角ゴ ProN W3</vt:lpstr>
      <vt:lpstr>方正大黑简体</vt:lpstr>
      <vt:lpstr>宋体</vt:lpstr>
      <vt:lpstr>微软雅黑</vt:lpstr>
      <vt:lpstr>Agency FB</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2022-03-03T08:31:47Z</dcterms:created>
  <dcterms:modified xsi:type="dcterms:W3CDTF">2023-01-10T10:21:38Z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EE7EC0E112D9421D87D703E3AB7FC78E</vt:lpwstr>
  </property>
  <property fmtid="{A09F084E-AD41-489F-8076-AA5BE3082BCA}" pid="100">
    <vt:ui4>5</vt:ui4>
  </property>
  <property fmtid="{64440492-4C8B-11D1-8B70-080036B11A03}" pid="11">
    <vt:lpwstr>www.2ppt.com-爱PPT提供资源下载</vt:lpwstr>
  </property>
</Properties>
</file>