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5" r:id="rId2"/>
    <p:sldId id="281" r:id="rId3"/>
    <p:sldId id="277" r:id="rId4"/>
    <p:sldId id="278" r:id="rId5"/>
    <p:sldId id="279" r:id="rId6"/>
    <p:sldId id="280" r:id="rId7"/>
    <p:sldId id="271" r:id="rId8"/>
    <p:sldId id="282" r:id="rId9"/>
    <p:sldId id="272" r:id="rId10"/>
    <p:sldId id="273" r:id="rId11"/>
    <p:sldId id="283" r:id="rId12"/>
    <p:sldId id="284" r:id="rId13"/>
    <p:sldId id="274" r:id="rId14"/>
    <p:sldId id="275" r:id="rId15"/>
    <p:sldId id="276" r:id="rId16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AA3DC-A33C-451A-B054-33E58E289FE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3067E-00A7-46E2-A70D-5D07E0DD17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3067E-00A7-46E2-A70D-5D07E0DD171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1">
            <a:gsLst>
              <a:gs pos="0">
                <a:srgbClr val="D9D9D9"/>
              </a:gs>
              <a:gs pos="85001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5" name="组合 11"/>
          <p:cNvGrpSpPr/>
          <p:nvPr/>
        </p:nvGrpSpPr>
        <p:grpSpPr bwMode="auto">
          <a:xfrm>
            <a:off x="-74613" y="3357562"/>
            <a:ext cx="9242426" cy="1004888"/>
            <a:chOff x="0" y="0"/>
            <a:chExt cx="9187543" cy="1341120"/>
          </a:xfrm>
        </p:grpSpPr>
        <p:sp>
          <p:nvSpPr>
            <p:cNvPr id="6" name="任意多边形 13"/>
            <p:cNvSpPr/>
            <p:nvPr/>
          </p:nvSpPr>
          <p:spPr bwMode="auto">
            <a:xfrm>
              <a:off x="5434885" y="0"/>
              <a:ext cx="3752658" cy="1036031"/>
            </a:xfrm>
            <a:custGeom>
              <a:avLst/>
              <a:gdLst/>
              <a:ahLst/>
              <a:cxnLst>
                <a:cxn ang="0">
                  <a:pos x="0" y="1036320"/>
                </a:cxn>
                <a:cxn ang="0">
                  <a:pos x="3753395" y="0"/>
                </a:cxn>
              </a:cxnLst>
              <a:rect l="0" t="0" r="r" b="b"/>
              <a:pathLst>
                <a:path w="3753395" h="1036320">
                  <a:moveTo>
                    <a:pt x="0" y="1036320"/>
                  </a:moveTo>
                  <a:lnTo>
                    <a:pt x="3753395" y="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任意多边形 14"/>
            <p:cNvSpPr/>
            <p:nvPr/>
          </p:nvSpPr>
          <p:spPr bwMode="auto">
            <a:xfrm>
              <a:off x="74170" y="351171"/>
              <a:ext cx="1754817" cy="982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6700" y="285270"/>
                </a:cxn>
                <a:cxn ang="0">
                  <a:pos x="1724298" y="145933"/>
                </a:cxn>
                <a:cxn ang="0">
                  <a:pos x="0" y="982724"/>
                </a:cxn>
                <a:cxn ang="0">
                  <a:pos x="0" y="0"/>
                </a:cxn>
              </a:cxnLst>
              <a:rect l="0" t="0" r="r" b="b"/>
              <a:pathLst>
                <a:path w="1724298" h="982724">
                  <a:moveTo>
                    <a:pt x="0" y="0"/>
                  </a:moveTo>
                  <a:lnTo>
                    <a:pt x="1146700" y="285270"/>
                  </a:lnTo>
                  <a:lnTo>
                    <a:pt x="1724298" y="145933"/>
                  </a:lnTo>
                  <a:lnTo>
                    <a:pt x="0" y="982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任意多边形 15"/>
            <p:cNvSpPr/>
            <p:nvPr/>
          </p:nvSpPr>
          <p:spPr bwMode="auto">
            <a:xfrm>
              <a:off x="0" y="157312"/>
              <a:ext cx="3212958" cy="1183808"/>
            </a:xfrm>
            <a:custGeom>
              <a:avLst/>
              <a:gdLst/>
              <a:ahLst/>
              <a:cxnLst>
                <a:cxn ang="0">
                  <a:pos x="0" y="1184366"/>
                </a:cxn>
                <a:cxn ang="0">
                  <a:pos x="3213463" y="209006"/>
                </a:cxn>
                <a:cxn ang="0">
                  <a:pos x="2473234" y="0"/>
                </a:cxn>
                <a:cxn ang="0">
                  <a:pos x="0" y="1184366"/>
                </a:cxn>
              </a:cxnLst>
              <a:rect l="0" t="0" r="r" b="b"/>
              <a:pathLst>
                <a:path w="3213463" h="1184366">
                  <a:moveTo>
                    <a:pt x="0" y="1184366"/>
                  </a:moveTo>
                  <a:lnTo>
                    <a:pt x="3213463" y="209006"/>
                  </a:lnTo>
                  <a:lnTo>
                    <a:pt x="2473234" y="0"/>
                  </a:lnTo>
                  <a:lnTo>
                    <a:pt x="0" y="1184366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任意多边形 16"/>
            <p:cNvSpPr/>
            <p:nvPr/>
          </p:nvSpPr>
          <p:spPr bwMode="auto">
            <a:xfrm>
              <a:off x="2464951" y="147778"/>
              <a:ext cx="6496927" cy="1140905"/>
            </a:xfrm>
            <a:custGeom>
              <a:avLst/>
              <a:gdLst/>
              <a:ahLst/>
              <a:cxnLst>
                <a:cxn ang="0">
                  <a:pos x="0" y="8708"/>
                </a:cxn>
                <a:cxn ang="0">
                  <a:pos x="4119154" y="1140823"/>
                </a:cxn>
                <a:cxn ang="0">
                  <a:pos x="6496594" y="539931"/>
                </a:cxn>
                <a:cxn ang="0">
                  <a:pos x="2107474" y="0"/>
                </a:cxn>
                <a:cxn ang="0">
                  <a:pos x="0" y="8708"/>
                </a:cxn>
              </a:cxnLst>
              <a:rect l="0" t="0" r="r" b="b"/>
              <a:pathLst>
                <a:path w="6496594" h="1140823">
                  <a:moveTo>
                    <a:pt x="0" y="8708"/>
                  </a:moveTo>
                  <a:lnTo>
                    <a:pt x="4119154" y="1140823"/>
                  </a:lnTo>
                  <a:lnTo>
                    <a:pt x="6496594" y="539931"/>
                  </a:lnTo>
                  <a:lnTo>
                    <a:pt x="2107474" y="0"/>
                  </a:lnTo>
                  <a:lnTo>
                    <a:pt x="0" y="870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任意多边形 19"/>
            <p:cNvSpPr/>
            <p:nvPr/>
          </p:nvSpPr>
          <p:spPr bwMode="auto">
            <a:xfrm>
              <a:off x="6670516" y="592699"/>
              <a:ext cx="2517027" cy="670560"/>
            </a:xfrm>
            <a:custGeom>
              <a:avLst/>
              <a:gdLst/>
              <a:ahLst/>
              <a:cxnLst>
                <a:cxn ang="0">
                  <a:pos x="0" y="670560"/>
                </a:cxn>
                <a:cxn ang="0">
                  <a:pos x="2516778" y="322217"/>
                </a:cxn>
                <a:cxn ang="0">
                  <a:pos x="2499360" y="0"/>
                </a:cxn>
                <a:cxn ang="0">
                  <a:pos x="0" y="670560"/>
                </a:cxn>
              </a:cxnLst>
              <a:rect l="0" t="0" r="r" b="b"/>
              <a:pathLst>
                <a:path w="2516778" h="670560">
                  <a:moveTo>
                    <a:pt x="0" y="670560"/>
                  </a:moveTo>
                  <a:lnTo>
                    <a:pt x="2516778" y="322217"/>
                  </a:lnTo>
                  <a:lnTo>
                    <a:pt x="2499360" y="0"/>
                  </a:lnTo>
                  <a:lnTo>
                    <a:pt x="0" y="670560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任意多边形 20"/>
            <p:cNvSpPr/>
            <p:nvPr/>
          </p:nvSpPr>
          <p:spPr bwMode="auto">
            <a:xfrm>
              <a:off x="1044685" y="17480"/>
              <a:ext cx="8125498" cy="1271204"/>
            </a:xfrm>
            <a:custGeom>
              <a:avLst/>
              <a:gdLst/>
              <a:ahLst/>
              <a:cxnLst>
                <a:cxn ang="0">
                  <a:pos x="0" y="600892"/>
                </a:cxn>
                <a:cxn ang="0">
                  <a:pos x="992777" y="0"/>
                </a:cxn>
                <a:cxn ang="0">
                  <a:pos x="5155475" y="1271452"/>
                </a:cxn>
                <a:cxn ang="0">
                  <a:pos x="8125097" y="365760"/>
                </a:cxn>
              </a:cxnLst>
              <a:rect l="0" t="0" r="r" b="b"/>
              <a:pathLst>
                <a:path w="8125097" h="1271452">
                  <a:moveTo>
                    <a:pt x="0" y="600892"/>
                  </a:moveTo>
                  <a:lnTo>
                    <a:pt x="992777" y="0"/>
                  </a:lnTo>
                  <a:lnTo>
                    <a:pt x="5155475" y="1271452"/>
                  </a:lnTo>
                  <a:lnTo>
                    <a:pt x="8125097" y="365760"/>
                  </a:lnTo>
                </a:path>
              </a:pathLst>
            </a:custGeom>
            <a:noFill/>
            <a:ln w="19050" cap="flat" cmpd="sng">
              <a:solidFill>
                <a:srgbClr val="597F24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任意多边形 21"/>
            <p:cNvSpPr/>
            <p:nvPr/>
          </p:nvSpPr>
          <p:spPr bwMode="auto">
            <a:xfrm>
              <a:off x="2037293" y="722998"/>
              <a:ext cx="3432310" cy="3050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52800" y="304800"/>
                </a:cxn>
              </a:cxnLst>
              <a:rect l="0" t="0" r="r" b="b"/>
              <a:pathLst>
                <a:path w="3352800" h="304800">
                  <a:moveTo>
                    <a:pt x="0" y="0"/>
                  </a:moveTo>
                  <a:lnTo>
                    <a:pt x="3352800" y="30480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059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481266" y="1816895"/>
            <a:ext cx="4179887" cy="378619"/>
          </a:xfrm>
          <a:solidFill>
            <a:schemeClr val="accent1"/>
          </a:solidFill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2063" name="KSO_BT1"/>
          <p:cNvSpPr>
            <a:spLocks noGrp="1" noChangeArrowheads="1"/>
          </p:cNvSpPr>
          <p:nvPr>
            <p:ph type="ctrTitle"/>
          </p:nvPr>
        </p:nvSpPr>
        <p:spPr>
          <a:xfrm>
            <a:off x="1406528" y="1066800"/>
            <a:ext cx="6329363" cy="641747"/>
          </a:xfrm>
        </p:spPr>
        <p:txBody>
          <a:bodyPr/>
          <a:lstStyle>
            <a:lvl1pPr algn="ctr">
              <a:defRPr sz="4000">
                <a:solidFill>
                  <a:srgbClr val="48691D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3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4BB53A73-378B-48CA-8818-C08F50B8562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02D4A-7274-4425-936F-6F112BDD77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4313" y="117874"/>
            <a:ext cx="2074862" cy="47267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9725" y="117874"/>
            <a:ext cx="6072188" cy="472678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02D4A-7274-4425-936F-6F112BDD77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725" y="117873"/>
            <a:ext cx="7689850" cy="3845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1963" y="756049"/>
            <a:ext cx="4011612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9"/>
            <a:ext cx="4013200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02D4A-7274-4425-936F-6F112BDD77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3DAC7-EA20-4D7E-B8A0-FD20758E534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E9356-78C6-4B9F-91CB-AF7609431ED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1963" y="756049"/>
            <a:ext cx="4011612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9"/>
            <a:ext cx="4013200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E6E7-641A-4B62-8576-8AFD34FA0D3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ACFFD-947B-459F-99FB-DC511D6552B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0029D-95FE-4A96-B0A6-1059A0F68F3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9C5CE-8DC7-436F-97A1-88578245745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02D4A-7274-4425-936F-6F112BDD77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02D4A-7274-4425-936F-6F112BDD77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1">
            <a:gsLst>
              <a:gs pos="0">
                <a:srgbClr val="D9D9D9"/>
              </a:gs>
              <a:gs pos="85001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27" name="任意多边形 18"/>
          <p:cNvSpPr/>
          <p:nvPr/>
        </p:nvSpPr>
        <p:spPr bwMode="auto">
          <a:xfrm>
            <a:off x="6870700" y="234554"/>
            <a:ext cx="2273300" cy="404813"/>
          </a:xfrm>
          <a:custGeom>
            <a:avLst/>
            <a:gdLst/>
            <a:ahLst/>
            <a:cxnLst>
              <a:cxn ang="0">
                <a:pos x="0" y="478971"/>
              </a:cxn>
              <a:cxn ang="0">
                <a:pos x="2272937" y="478971"/>
              </a:cxn>
              <a:cxn ang="0">
                <a:pos x="2272937" y="0"/>
              </a:cxn>
              <a:cxn ang="0">
                <a:pos x="1271452" y="0"/>
              </a:cxn>
              <a:cxn ang="0">
                <a:pos x="17417" y="0"/>
              </a:cxn>
              <a:cxn ang="0">
                <a:pos x="0" y="478971"/>
              </a:cxn>
            </a:cxnLst>
            <a:rect l="0" t="0" r="r" b="b"/>
            <a:pathLst>
              <a:path w="2272937" h="478971">
                <a:moveTo>
                  <a:pt x="0" y="478971"/>
                </a:moveTo>
                <a:lnTo>
                  <a:pt x="2272937" y="478971"/>
                </a:lnTo>
                <a:lnTo>
                  <a:pt x="2272937" y="0"/>
                </a:lnTo>
                <a:lnTo>
                  <a:pt x="1271452" y="0"/>
                </a:lnTo>
                <a:lnTo>
                  <a:pt x="17417" y="0"/>
                </a:lnTo>
                <a:lnTo>
                  <a:pt x="0" y="478971"/>
                </a:lnTo>
                <a:close/>
              </a:path>
            </a:pathLst>
          </a:custGeom>
          <a:solidFill>
            <a:srgbClr val="AFD876"/>
          </a:solidFill>
          <a:ln w="9525">
            <a:noFill/>
            <a:round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756049"/>
            <a:ext cx="8177212" cy="408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4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2929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4"/>
            <a:ext cx="30861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2929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291" y="4887518"/>
            <a:ext cx="644525" cy="2583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5B402D4A-7274-4425-936F-6F112BDD778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32" name="矩形 7"/>
          <p:cNvSpPr>
            <a:spLocks noChangeArrowheads="1"/>
          </p:cNvSpPr>
          <p:nvPr/>
        </p:nvSpPr>
        <p:spPr bwMode="auto">
          <a:xfrm>
            <a:off x="0" y="97632"/>
            <a:ext cx="8108950" cy="4250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33" name="任意多边形 17"/>
          <p:cNvSpPr/>
          <p:nvPr/>
        </p:nvSpPr>
        <p:spPr bwMode="auto">
          <a:xfrm>
            <a:off x="6804028" y="522685"/>
            <a:ext cx="1306513" cy="11787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06285" y="0"/>
              </a:cxn>
              <a:cxn ang="0">
                <a:pos x="17417" y="156754"/>
              </a:cxn>
              <a:cxn ang="0">
                <a:pos x="0" y="0"/>
              </a:cxn>
            </a:cxnLst>
            <a:rect l="0" t="0" r="r" b="b"/>
            <a:pathLst>
              <a:path w="1306285" h="156754">
                <a:moveTo>
                  <a:pt x="0" y="0"/>
                </a:moveTo>
                <a:lnTo>
                  <a:pt x="1306285" y="0"/>
                </a:lnTo>
                <a:lnTo>
                  <a:pt x="17417" y="156754"/>
                </a:lnTo>
                <a:lnTo>
                  <a:pt x="0" y="0"/>
                </a:lnTo>
                <a:close/>
              </a:path>
            </a:pathLst>
          </a:custGeom>
          <a:solidFill>
            <a:srgbClr val="3B5518"/>
          </a:solidFill>
          <a:ln w="9525">
            <a:noFill/>
            <a:round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4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117873"/>
            <a:ext cx="7689850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3B5518"/>
        </a:buClr>
        <a:buSzPct val="60000"/>
        <a:buFont typeface="Wingdings" panose="05000000000000000000" pitchFamily="2" charset="2"/>
        <a:buChar char="q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1600200" y="1809750"/>
            <a:ext cx="6172200" cy="838200"/>
          </a:xfrm>
        </p:spPr>
        <p:txBody>
          <a:bodyPr/>
          <a:lstStyle/>
          <a:p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had a football match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371600" y="895350"/>
            <a:ext cx="6329363" cy="641747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5 Sports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4767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8" descr="monkey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1" y="2228850"/>
            <a:ext cx="2493963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647701" y="978693"/>
            <a:ext cx="5495925" cy="500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doni MT" panose="02070603080606020203"/>
              </a:rPr>
              <a:t>Walking round the zoo,</a:t>
            </a:r>
            <a:endParaRPr lang="zh-CN" altLang="en-US" sz="4400" b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odoni MT" panose="02070603080606020203"/>
            </a:endParaRPr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647700" y="1835944"/>
            <a:ext cx="3543300" cy="5072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doni MT" panose="02070603080606020203"/>
              </a:rPr>
              <a:t>What did I see?</a:t>
            </a:r>
            <a:endParaRPr lang="zh-CN" altLang="en-US" sz="4400" b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odoni MT" panose="02070603080606020203"/>
            </a:endParaRPr>
          </a:p>
        </p:txBody>
      </p:sp>
      <p:sp>
        <p:nvSpPr>
          <p:cNvPr id="22534" name="WordArt 6"/>
          <p:cNvSpPr>
            <a:spLocks noChangeArrowheads="1" noChangeShapeType="1" noTextEdit="1"/>
          </p:cNvSpPr>
          <p:nvPr/>
        </p:nvSpPr>
        <p:spPr bwMode="auto">
          <a:xfrm>
            <a:off x="609600" y="2864644"/>
            <a:ext cx="5295900" cy="5072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doni MT" panose="02070603080606020203"/>
              </a:rPr>
              <a:t>A monkey that pointed</a:t>
            </a:r>
            <a:endParaRPr lang="zh-CN" altLang="en-US" sz="4400" b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odoni MT" panose="02070603080606020203"/>
            </a:endParaRPr>
          </a:p>
        </p:txBody>
      </p:sp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647701" y="3664744"/>
            <a:ext cx="4505325" cy="5072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doni MT" panose="02070603080606020203"/>
              </a:rPr>
              <a:t>And laughed at me.</a:t>
            </a:r>
            <a:endParaRPr lang="zh-CN" altLang="en-US" sz="4400" b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odoni MT" panose="0207060308060602020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4" grpId="0" animBg="1"/>
      <p:bldP spid="225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52400" y="1406129"/>
            <a:ext cx="7086600" cy="265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42925" indent="-542925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0838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1605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435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32025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8922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4642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0362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60825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AutoNum type="arabicPeriod"/>
            </a:pPr>
            <a:r>
              <a:rPr kumimoji="1"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上个周末你做什么了？</a:t>
            </a:r>
            <a:endParaRPr kumimoji="1" lang="en-US" altLang="zh-CN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kumimoji="1"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___________________________</a:t>
            </a:r>
          </a:p>
          <a:p>
            <a:pPr eaLnBrk="1" hangingPunct="1">
              <a:lnSpc>
                <a:spcPct val="130000"/>
              </a:lnSpc>
            </a:pPr>
            <a:r>
              <a:rPr kumimoji="1" lang="en-US" altLang="zh-C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 </a:t>
            </a:r>
            <a:r>
              <a:rPr kumimoji="1" lang="zh-C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我做了我的家庭作业。     </a:t>
            </a:r>
            <a:r>
              <a:rPr kumimoji="1"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__________________</a:t>
            </a:r>
            <a:endParaRPr kumimoji="1" lang="en-US" altLang="zh-CN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95288" y="844154"/>
            <a:ext cx="8208962" cy="5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阅读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Grammar Focus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部分，完成下列句子。</a:t>
            </a:r>
            <a:endParaRPr kumimoji="1"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620714" y="3190899"/>
            <a:ext cx="40386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1" lang="en-US" altLang="zh-CN" b="1" dirty="0">
                <a:solidFill>
                  <a:srgbClr val="CC3300"/>
                </a:solidFill>
                <a:latin typeface="Times New Roman" panose="02020603050405020304" pitchFamily="18" charset="0"/>
              </a:rPr>
              <a:t>I did my homework. 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20714" y="1838325"/>
            <a:ext cx="6529387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1" lang="en-US" altLang="zh-CN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do last weekend?</a:t>
            </a:r>
          </a:p>
        </p:txBody>
      </p:sp>
      <p:sp>
        <p:nvSpPr>
          <p:cNvPr id="20487" name="WordArt 9"/>
          <p:cNvSpPr>
            <a:spLocks noChangeArrowheads="1" noChangeShapeType="1" noTextEdit="1"/>
          </p:cNvSpPr>
          <p:nvPr/>
        </p:nvSpPr>
        <p:spPr bwMode="auto">
          <a:xfrm>
            <a:off x="1258888" y="141685"/>
            <a:ext cx="5562600" cy="62865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2500"/>
                <a:gd name="adj2" fmla="val 0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6200000" scaled="1"/>
                </a:gradFill>
                <a:latin typeface="Britannic Bold" panose="020B0903060703020204"/>
              </a:rPr>
              <a:t>Grammar Focus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6200000" scaled="1"/>
              </a:gradFill>
              <a:latin typeface="Britannic Bold" panose="020B0903060703020204"/>
            </a:endParaRP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52400" y="3932932"/>
            <a:ext cx="86756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我们去划船了。</a:t>
            </a:r>
          </a:p>
          <a:p>
            <a:pPr marL="342900" indent="-342900"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_______________ 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20713" y="4277642"/>
            <a:ext cx="39624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1" lang="en-US" altLang="zh-CN" b="1" dirty="0">
                <a:solidFill>
                  <a:srgbClr val="CC3300"/>
                </a:solidFill>
                <a:latin typeface="Times New Roman" panose="02020603050405020304" pitchFamily="18" charset="0"/>
              </a:rPr>
              <a:t>We went boating.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122" grpId="0"/>
      <p:bldP spid="24582" grpId="0"/>
      <p:bldP spid="84999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35"/>
          <p:cNvSpPr txBox="1">
            <a:spLocks noChangeArrowheads="1"/>
          </p:cNvSpPr>
          <p:nvPr/>
        </p:nvSpPr>
        <p:spPr bwMode="auto">
          <a:xfrm>
            <a:off x="685800" y="2071628"/>
            <a:ext cx="7772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tabLst>
                <a:tab pos="444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27405">
              <a:tabLst>
                <a:tab pos="444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35075">
              <a:tabLst>
                <a:tab pos="444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43380">
              <a:tabLst>
                <a:tab pos="444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444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tabLst>
                <a:tab pos="444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tabLst>
                <a:tab pos="444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tabLst>
                <a:tab pos="444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tabLst>
                <a:tab pos="444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1. I got up </a:t>
            </a:r>
            <a:r>
              <a:rPr lang="en-US" altLang="zh-CN" sz="3600" b="1" u="sng" dirty="0">
                <a:solidFill>
                  <a:srgbClr val="009900"/>
                </a:solidFill>
                <a:latin typeface="Times New Roman" panose="02020603050405020304" pitchFamily="18" charset="0"/>
              </a:rPr>
              <a:t>at nine</a:t>
            </a:r>
            <a:r>
              <a:rPr lang="en-US" altLang="zh-CN" sz="36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 yesterday morning. </a:t>
            </a:r>
          </a:p>
          <a:p>
            <a:pPr eaLnBrk="1" hangingPunct="1"/>
            <a:r>
              <a:rPr lang="en-US" altLang="zh-CN" sz="36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______ ___ you get up yesterday     	morning?</a:t>
            </a:r>
          </a:p>
          <a:p>
            <a:pPr eaLnBrk="1" hangingPunct="1"/>
            <a:r>
              <a:rPr lang="en-US" altLang="zh-CN" sz="36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We </a:t>
            </a:r>
            <a:r>
              <a:rPr lang="en-US" altLang="zh-CN" sz="3600" b="1" u="sng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our homework</a:t>
            </a:r>
            <a:r>
              <a:rPr lang="en-US" altLang="zh-CN" sz="36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night. </a:t>
            </a:r>
          </a:p>
          <a:p>
            <a:pPr eaLnBrk="1" hangingPunct="1"/>
            <a:r>
              <a:rPr lang="en-US" altLang="zh-CN" sz="36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_____ ____ you ___ last night?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1066800" y="4185047"/>
            <a:ext cx="6324600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 did           do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143000" y="2584847"/>
            <a:ext cx="2514600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</a:rPr>
              <a:t>When   did</a:t>
            </a:r>
            <a:endParaRPr lang="zh-CN" altLang="en-US" sz="3600" b="1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48604" y="514350"/>
            <a:ext cx="22717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zh-CN" altLang="en-US" sz="5400" b="1" dirty="0">
                <a:ln w="10541" cmpd="sng">
                  <a:solidFill>
                    <a:srgbClr val="BBE0E3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0000"/>
                </a:solidFill>
                <a:latin typeface="Arial" panose="020B0604020202020204" pitchFamily="34" charset="0"/>
              </a:rPr>
              <a:t>练一练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1667429" y="1432500"/>
            <a:ext cx="5234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en-US" sz="2800" b="1" dirty="0">
                <a:solidFill>
                  <a:srgbClr val="FF0066"/>
                </a:solidFill>
              </a:rPr>
              <a:t>对下列句子中的划线部分提问。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9972" grpId="0"/>
      <p:bldP spid="14" grpId="0"/>
      <p:bldP spid="1003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1905001" y="628650"/>
            <a:ext cx="4486275" cy="181689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60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60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38200" y="2743201"/>
            <a:ext cx="777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6600"/>
                </a:solidFill>
                <a:latin typeface="Arial Black" panose="020B0A04020102020204" pitchFamily="34" charset="0"/>
              </a:rPr>
              <a:t>Complete your diary for last week. If you can’t remember what you did, imagine something.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6" name="Group 30"/>
          <p:cNvGraphicFramePr>
            <a:graphicFrameLocks noGrp="1"/>
          </p:cNvGraphicFramePr>
          <p:nvPr/>
        </p:nvGraphicFramePr>
        <p:xfrm>
          <a:off x="533400" y="857250"/>
          <a:ext cx="8153400" cy="3771905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3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Monday 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Tuesday 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3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Wednesday 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Thursday 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3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Friday 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Saturday 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3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Sunday 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2095500" y="1657350"/>
            <a:ext cx="51816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4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Thank you!</a:t>
            </a:r>
            <a:endParaRPr lang="zh-CN" altLang="en-US" sz="54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9" name="Picture 11" descr="u=3176795537,11368806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2583657"/>
            <a:ext cx="2801938" cy="148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4311650" y="4137423"/>
            <a:ext cx="4464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did (one’s) homework</a:t>
            </a:r>
          </a:p>
        </p:txBody>
      </p:sp>
      <p:pic>
        <p:nvPicPr>
          <p:cNvPr id="73744" name="Picture 16" descr="u=2229029836,4266414191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5864" y="2522935"/>
            <a:ext cx="2503487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490664" y="4099323"/>
            <a:ext cx="20923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do sports</a:t>
            </a:r>
          </a:p>
        </p:txBody>
      </p:sp>
      <p:sp>
        <p:nvSpPr>
          <p:cNvPr id="73746" name="Rectangle 18"/>
          <p:cNvSpPr>
            <a:spLocks noChangeArrowheads="1"/>
          </p:cNvSpPr>
          <p:nvPr/>
        </p:nvSpPr>
        <p:spPr bwMode="auto">
          <a:xfrm>
            <a:off x="0" y="0"/>
            <a:ext cx="775244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What ____he _____last Saturday?</a:t>
            </a:r>
          </a:p>
          <a:p>
            <a:pPr eaLnBrk="1" hangingPunct="1"/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 He ___________on Saturday morning.</a:t>
            </a:r>
          </a:p>
          <a:p>
            <a:pPr eaLnBrk="1" hangingPunct="1"/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Did he _______________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 eaLnBrk="1" hangingPunct="1"/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____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he_____.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</a:p>
          <a:p>
            <a:pPr eaLnBrk="1" hangingPunct="1"/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afternoon he_________________.</a:t>
            </a:r>
          </a:p>
        </p:txBody>
      </p:sp>
      <p:sp>
        <p:nvSpPr>
          <p:cNvPr id="73748" name="Rectangle 20"/>
          <p:cNvSpPr>
            <a:spLocks noChangeArrowheads="1"/>
          </p:cNvSpPr>
          <p:nvPr/>
        </p:nvSpPr>
        <p:spPr bwMode="auto">
          <a:xfrm>
            <a:off x="1616242" y="0"/>
            <a:ext cx="753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3274250" y="0"/>
            <a:ext cx="617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50" name="Rectangle 22"/>
          <p:cNvSpPr>
            <a:spLocks noChangeArrowheads="1"/>
          </p:cNvSpPr>
          <p:nvPr/>
        </p:nvSpPr>
        <p:spPr bwMode="auto">
          <a:xfrm>
            <a:off x="1185864" y="365699"/>
            <a:ext cx="19287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 sports</a:t>
            </a:r>
            <a:endParaRPr kumimoji="1"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51" name="Rectangle 23"/>
          <p:cNvSpPr>
            <a:spLocks noChangeArrowheads="1"/>
          </p:cNvSpPr>
          <p:nvPr/>
        </p:nvSpPr>
        <p:spPr bwMode="auto">
          <a:xfrm>
            <a:off x="1874318" y="941962"/>
            <a:ext cx="31935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 his homework</a:t>
            </a:r>
            <a:endParaRPr kumimoji="1"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52" name="Rectangle 24"/>
          <p:cNvSpPr>
            <a:spLocks noChangeArrowheads="1"/>
          </p:cNvSpPr>
          <p:nvPr/>
        </p:nvSpPr>
        <p:spPr bwMode="auto">
          <a:xfrm>
            <a:off x="559130" y="1405621"/>
            <a:ext cx="7788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</a:t>
            </a:r>
            <a:endParaRPr kumimoji="1"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53" name="Rectangle 25"/>
          <p:cNvSpPr>
            <a:spLocks noChangeArrowheads="1"/>
          </p:cNvSpPr>
          <p:nvPr/>
        </p:nvSpPr>
        <p:spPr bwMode="auto">
          <a:xfrm>
            <a:off x="2335050" y="1405622"/>
            <a:ext cx="753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kumimoji="1"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54" name="Rectangle 26"/>
          <p:cNvSpPr>
            <a:spLocks noChangeArrowheads="1"/>
          </p:cNvSpPr>
          <p:nvPr/>
        </p:nvSpPr>
        <p:spPr bwMode="auto">
          <a:xfrm>
            <a:off x="4114800" y="1910775"/>
            <a:ext cx="33297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 his homework</a:t>
            </a:r>
            <a:endParaRPr kumimoji="1"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92" decel="1000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192" decel="100000"/>
                                        <p:tgtEl>
                                          <p:spTgt spid="737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192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192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 autoUpdateAnimBg="0"/>
      <p:bldP spid="2" grpId="0" autoUpdateAnimBg="0"/>
      <p:bldP spid="73746" grpId="0"/>
      <p:bldP spid="73748" grpId="0"/>
      <p:bldP spid="73749" grpId="0"/>
      <p:bldP spid="73750" grpId="0"/>
      <p:bldP spid="73751" grpId="0"/>
      <p:bldP spid="73752" grpId="0"/>
      <p:bldP spid="73753" grpId="0"/>
      <p:bldP spid="737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0" y="157163"/>
            <a:ext cx="607089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What’s wrong with you? </a:t>
            </a:r>
          </a:p>
          <a:p>
            <a:pPr eaLnBrk="1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You look kind of ___</a:t>
            </a:r>
          </a:p>
          <a:p>
            <a:pPr eaLnBrk="1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 I ________last night.</a:t>
            </a:r>
          </a:p>
          <a:p>
            <a:pPr eaLnBrk="1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 What _____you do?</a:t>
            </a:r>
          </a:p>
          <a:p>
            <a:pPr eaLnBrk="1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I __________late</a:t>
            </a:r>
          </a:p>
          <a:p>
            <a:pPr eaLnBrk="1" hangingPunct="1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_________________________.</a:t>
            </a:r>
          </a:p>
        </p:txBody>
      </p:sp>
      <p:pic>
        <p:nvPicPr>
          <p:cNvPr id="12292" name="Picture 5" descr="u=2847040164,331679109&amp;fm=21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81764" y="139304"/>
            <a:ext cx="2249487" cy="15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7019926" y="1815703"/>
            <a:ext cx="1152525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tired</a:t>
            </a:r>
          </a:p>
        </p:txBody>
      </p:sp>
      <p:pic>
        <p:nvPicPr>
          <p:cNvPr id="76807" name="Picture 7" descr="sps1236-1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426" y="2518173"/>
            <a:ext cx="3203575" cy="1769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732588" y="4407694"/>
            <a:ext cx="17272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up</a:t>
            </a:r>
          </a:p>
        </p:txBody>
      </p:sp>
      <p:pic>
        <p:nvPicPr>
          <p:cNvPr id="76810" name="Picture 10" descr="u=3838434281,806655498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3105150"/>
            <a:ext cx="4125912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1573443" y="4558725"/>
            <a:ext cx="431618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watch  the  soccer game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2154926" y="1714323"/>
            <a:ext cx="8258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965649" y="2343150"/>
            <a:ext cx="20697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stayed up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2412" y="2839819"/>
            <a:ext cx="53315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 watch  the  soccer game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910996" y="1162884"/>
            <a:ext cx="20697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stayed up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038600" y="600164"/>
            <a:ext cx="1152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92" decel="100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192" decel="100000"/>
                                        <p:tgtEl>
                                          <p:spTgt spid="768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192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192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  <p:bldP spid="69636" grpId="0" animBg="1" autoUpdateAnimBg="0"/>
      <p:bldP spid="18" grpId="0" animBg="1" autoUpdateAnimBg="0"/>
      <p:bldP spid="76812" grpId="0" animBg="1"/>
      <p:bldP spid="76813" grpId="0"/>
      <p:bldP spid="76814" grpId="0"/>
      <p:bldP spid="76815" grpId="0"/>
      <p:bldP spid="7681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627314" y="4272975"/>
            <a:ext cx="29899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feed some sheep</a:t>
            </a:r>
          </a:p>
        </p:txBody>
      </p:sp>
      <p:pic>
        <p:nvPicPr>
          <p:cNvPr id="82947" name="Picture 3" descr="u=601484550,4090826414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2781121"/>
            <a:ext cx="2520950" cy="141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8" name="Picture 4" descr="u=2607862041,494178363&amp;fm=21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9813" y="2914650"/>
            <a:ext cx="2817812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011864" y="4407694"/>
            <a:ext cx="2853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feed some cows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4624388" y="1575198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700339" y="2929949"/>
            <a:ext cx="2160587" cy="10810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 flipV="1">
            <a:off x="2700339" y="2954952"/>
            <a:ext cx="2376487" cy="10810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3674778" y="1395057"/>
            <a:ext cx="527900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Did you ______________?</a:t>
            </a:r>
          </a:p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No,  I_________________.</a:t>
            </a:r>
          </a:p>
        </p:txBody>
      </p:sp>
      <p:pic>
        <p:nvPicPr>
          <p:cNvPr id="82954" name="Picture 1" descr="D:\课件\PPT图片、背景图\农场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4139" y="598707"/>
            <a:ext cx="32035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4067175" y="1"/>
            <a:ext cx="40322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A: Where ____you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       last Sunday?</a:t>
            </a:r>
          </a:p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B: I_____________.</a:t>
            </a: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5428501" y="1849369"/>
            <a:ext cx="26709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fed some cows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5795963" y="1407142"/>
            <a:ext cx="29899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feed some sheep</a:t>
            </a:r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5937417" y="0"/>
            <a:ext cx="753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4716753" y="849929"/>
            <a:ext cx="27478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went to a farm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313291" y="2215575"/>
            <a:ext cx="23150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go to a farm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92" decel="1000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92" decel="100000"/>
                                        <p:tgtEl>
                                          <p:spTgt spid="829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92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92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92" decel="1000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92" decel="100000"/>
                                        <p:tgtEl>
                                          <p:spTgt spid="829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192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192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92" decel="100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192" decel="100000"/>
                                        <p:tgtEl>
                                          <p:spTgt spid="829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192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192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9" grpId="0"/>
      <p:bldP spid="82951" grpId="0" animBg="1"/>
      <p:bldP spid="82952" grpId="0" animBg="1"/>
      <p:bldP spid="82953" grpId="0"/>
      <p:bldP spid="82955" grpId="0"/>
      <p:bldP spid="82956" grpId="0"/>
      <p:bldP spid="82957" grpId="0"/>
      <p:bldP spid="82958" grpId="0"/>
      <p:bldP spid="82959" grpId="0"/>
      <p:bldP spid="829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u=4264882424,2299668249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576" y="3489722"/>
            <a:ext cx="2843213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3" name="Picture 1" descr="D:\课件\PPT图片、背景图\农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3325" y="2170510"/>
            <a:ext cx="2827338" cy="15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4" name="Picture 6" descr="u=1592625711,4145522604&amp;fm=2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2182415"/>
            <a:ext cx="2895600" cy="160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" y="3706416"/>
            <a:ext cx="30668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natural museum</a:t>
            </a:r>
            <a:endParaRPr lang="zh-CN" altLang="en-US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323850" y="4137423"/>
            <a:ext cx="13394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nature</a:t>
            </a:r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-33338" y="14288"/>
            <a:ext cx="914400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Where ____they ____on Saturday morning?</a:t>
            </a:r>
          </a:p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They ______to a farm.</a:t>
            </a:r>
          </a:p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____they _____________on Sunday morning?</a:t>
            </a:r>
          </a:p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No, they__________________________.</a:t>
            </a: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>
            <a:off x="3563939" y="3868341"/>
            <a:ext cx="2016125" cy="70127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 flipV="1">
            <a:off x="3708401" y="3759994"/>
            <a:ext cx="2016125" cy="86439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1905167" y="0"/>
            <a:ext cx="753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3561696" y="0"/>
            <a:ext cx="59503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1543479" y="357187"/>
            <a:ext cx="10278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2111090" y="920175"/>
            <a:ext cx="28167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to the beach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582222" y="996375"/>
            <a:ext cx="8226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2026996" y="1377375"/>
            <a:ext cx="51058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went to the natural museum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2" decel="100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2" decel="100000"/>
                                        <p:tgtEl>
                                          <p:spTgt spid="788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2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2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92" decel="100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92" decel="100000"/>
                                        <p:tgtEl>
                                          <p:spTgt spid="788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192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192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92" decel="100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192" decel="100000"/>
                                        <p:tgtEl>
                                          <p:spTgt spid="788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192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192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92" decel="1000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92" decel="100000"/>
                                        <p:tgtEl>
                                          <p:spTgt spid="788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192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192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/>
      <p:bldP spid="78856" grpId="0"/>
      <p:bldP spid="78860" grpId="0" animBg="1"/>
      <p:bldP spid="78861" grpId="0" animBg="1"/>
      <p:bldP spid="78862" grpId="0"/>
      <p:bldP spid="78863" grpId="0"/>
      <p:bldP spid="78864" grpId="0"/>
      <p:bldP spid="78865" grpId="0"/>
      <p:bldP spid="78866" grpId="0"/>
      <p:bldP spid="788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 descr="apkkbj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91854"/>
            <a:ext cx="44196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7" name="Picture 5" descr="wavebread5096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0" y="681038"/>
            <a:ext cx="30480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8" name="Text Box 10"/>
          <p:cNvSpPr txBox="1">
            <a:spLocks noChangeArrowheads="1"/>
          </p:cNvSpPr>
          <p:nvPr/>
        </p:nvSpPr>
        <p:spPr bwMode="auto">
          <a:xfrm>
            <a:off x="4716464" y="3651648"/>
            <a:ext cx="4427537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b="1">
                <a:solidFill>
                  <a:srgbClr val="000000"/>
                </a:solidFill>
                <a:latin typeface="Times New Roman" panose="02020603050405020304" pitchFamily="18" charset="0"/>
              </a:rPr>
              <a:t>visite (one’s) grandma</a:t>
            </a:r>
          </a:p>
        </p:txBody>
      </p:sp>
      <p:sp>
        <p:nvSpPr>
          <p:cNvPr id="79879" name="Text Box 10"/>
          <p:cNvSpPr txBox="1">
            <a:spLocks noChangeArrowheads="1"/>
          </p:cNvSpPr>
          <p:nvPr/>
        </p:nvSpPr>
        <p:spPr bwMode="auto">
          <a:xfrm>
            <a:off x="179389" y="3543300"/>
            <a:ext cx="3743325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visite</a:t>
            </a:r>
            <a:r>
              <a:rPr kumimoji="1"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(one’s )aunt</a:t>
            </a: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 flipV="1">
            <a:off x="611189" y="2247900"/>
            <a:ext cx="3024187" cy="97274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755650" y="2193131"/>
            <a:ext cx="2808288" cy="1134666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179389" y="0"/>
            <a:ext cx="900977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What ____Becky ___last Saturday morning?</a:t>
            </a:r>
          </a:p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She_______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her grandma.</a:t>
            </a:r>
          </a:p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____she _____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her aunt on Sunday afternoon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 eaLnBrk="1" hangingPunct="1"/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B:___,________.</a:t>
            </a:r>
          </a:p>
        </p:txBody>
      </p:sp>
      <p:sp>
        <p:nvSpPr>
          <p:cNvPr id="79883" name="Text Box 10"/>
          <p:cNvSpPr txBox="1">
            <a:spLocks noChangeArrowheads="1"/>
          </p:cNvSpPr>
          <p:nvPr/>
        </p:nvSpPr>
        <p:spPr bwMode="auto">
          <a:xfrm>
            <a:off x="684213" y="4095750"/>
            <a:ext cx="59039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A: Who ______her grandma?</a:t>
            </a:r>
          </a:p>
          <a:p>
            <a:pPr eaLnBrk="1" hangingPunct="1"/>
            <a:r>
              <a:rPr kumimoji="1"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B: 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Becky______.</a:t>
            </a:r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1832142" y="0"/>
            <a:ext cx="753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3777488" y="0"/>
            <a:ext cx="6174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1470111" y="411956"/>
            <a:ext cx="14269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visited</a:t>
            </a:r>
            <a:endParaRPr kumimoji="1"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752308" y="681037"/>
            <a:ext cx="8226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2264753" y="735806"/>
            <a:ext cx="9140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visit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566346" y="1453575"/>
            <a:ext cx="26340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 she didn’t</a:t>
            </a:r>
            <a:endParaRPr kumimoji="1"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2118307" y="4106466"/>
            <a:ext cx="13244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visited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2552867" y="4538662"/>
            <a:ext cx="7537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92" decel="1000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192" decel="100000"/>
                                        <p:tgtEl>
                                          <p:spTgt spid="798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192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192" fill="hold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animBg="1"/>
      <p:bldP spid="79879" grpId="0" animBg="1"/>
      <p:bldP spid="79880" grpId="0" animBg="1"/>
      <p:bldP spid="79881" grpId="0" animBg="1"/>
      <p:bldP spid="79882" grpId="0"/>
      <p:bldP spid="79883" grpId="0"/>
      <p:bldP spid="79884" grpId="0"/>
      <p:bldP spid="79885" grpId="0"/>
      <p:bldP spid="79886" grpId="0"/>
      <p:bldP spid="79887" grpId="0"/>
      <p:bldP spid="79888" grpId="0"/>
      <p:bldP spid="79889" grpId="0"/>
      <p:bldP spid="79890" grpId="0"/>
      <p:bldP spid="798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685800" y="971550"/>
            <a:ext cx="622935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It's your turn now.</a:t>
            </a:r>
            <a:endParaRPr lang="zh-CN" altLang="en-US" sz="48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3400" y="2128838"/>
            <a:ext cx="8229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6600"/>
                </a:solidFill>
                <a:latin typeface="Arial Black" panose="020B0A04020102020204" pitchFamily="34" charset="0"/>
              </a:rPr>
              <a:t>Did you have a busy day yesterday?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solidFill>
                  <a:srgbClr val="FF6600"/>
                </a:solidFill>
                <a:latin typeface="Arial Black" panose="020B0A04020102020204" pitchFamily="34" charset="0"/>
              </a:rPr>
              <a:t>What did you do yesterday?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标注 13"/>
          <p:cNvSpPr>
            <a:spLocks noChangeArrowheads="1"/>
          </p:cNvSpPr>
          <p:nvPr/>
        </p:nvSpPr>
        <p:spPr bwMode="auto">
          <a:xfrm>
            <a:off x="4787901" y="3706416"/>
            <a:ext cx="3313113" cy="1025128"/>
          </a:xfrm>
          <a:prstGeom prst="wedgeRectCallout">
            <a:avLst>
              <a:gd name="adj1" fmla="val 8361"/>
              <a:gd name="adj2" fmla="val -80778"/>
            </a:avLst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studied for his English test.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标注 12"/>
          <p:cNvSpPr>
            <a:spLocks noChangeArrowheads="1"/>
          </p:cNvSpPr>
          <p:nvPr/>
        </p:nvSpPr>
        <p:spPr bwMode="auto">
          <a:xfrm>
            <a:off x="539751" y="4030266"/>
            <a:ext cx="3744913" cy="594122"/>
          </a:xfrm>
          <a:prstGeom prst="wedgeRectCallout">
            <a:avLst>
              <a:gd name="adj1" fmla="val -2944"/>
              <a:gd name="adj2" fmla="val -99898"/>
            </a:avLst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CN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he do?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标注 19"/>
          <p:cNvSpPr>
            <a:spLocks noChangeArrowheads="1"/>
          </p:cNvSpPr>
          <p:nvPr/>
        </p:nvSpPr>
        <p:spPr bwMode="auto">
          <a:xfrm>
            <a:off x="504826" y="736998"/>
            <a:ext cx="4283075" cy="1025128"/>
          </a:xfrm>
          <a:prstGeom prst="wedgeRectCallout">
            <a:avLst>
              <a:gd name="adj1" fmla="val -3227"/>
              <a:gd name="adj2" fmla="val 81361"/>
            </a:avLst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stayed at home last weekend?</a:t>
            </a:r>
            <a:endParaRPr lang="zh-CN" alt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标注 10"/>
          <p:cNvSpPr>
            <a:spLocks noChangeArrowheads="1"/>
          </p:cNvSpPr>
          <p:nvPr/>
        </p:nvSpPr>
        <p:spPr bwMode="auto">
          <a:xfrm>
            <a:off x="5148264" y="735807"/>
            <a:ext cx="3095625" cy="594122"/>
          </a:xfrm>
          <a:prstGeom prst="wedgeRectCallout">
            <a:avLst>
              <a:gd name="adj1" fmla="val 2769"/>
              <a:gd name="adj2" fmla="val 100500"/>
            </a:avLst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Carol. I think.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6" name="Picture 8" descr="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338" y="2412207"/>
            <a:ext cx="1363662" cy="1022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9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4" y="1938338"/>
            <a:ext cx="1152525" cy="182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10" descr="图片1uj7u6j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07014" y="1437085"/>
            <a:ext cx="1425575" cy="216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3" grpId="0" animBg="1" autoUpdateAnimBg="0"/>
      <p:bldP spid="20" grpId="0" animBg="1" autoUpdateAnimBg="0"/>
      <p:bldP spid="1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9" descr="elephant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298031"/>
            <a:ext cx="2667000" cy="184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990601" y="742950"/>
            <a:ext cx="7096125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Let's say this rhyme.</a:t>
            </a:r>
            <a:endParaRPr lang="zh-CN" altLang="en-US" sz="48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609600" y="1749027"/>
            <a:ext cx="5495925" cy="500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doni MT" panose="02070603080606020203"/>
              </a:rPr>
              <a:t>Walking round the zoo,</a:t>
            </a:r>
            <a:endParaRPr lang="zh-CN" altLang="en-US" sz="4400" b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odoni MT" panose="02070603080606020203"/>
            </a:endParaRP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609600" y="2377677"/>
            <a:ext cx="320992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doni MT" panose="02070603080606020203"/>
              </a:rPr>
              <a:t>What did I see?</a:t>
            </a:r>
            <a:endParaRPr lang="zh-CN" altLang="en-US" sz="4000" b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odoni MT" panose="02070603080606020203"/>
            </a:endParaRP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609600" y="3144439"/>
            <a:ext cx="5667375" cy="5572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doni MT" panose="02070603080606020203"/>
              </a:rPr>
              <a:t>An elephant that waved</a:t>
            </a:r>
            <a:endParaRPr lang="zh-CN" altLang="en-US" sz="4400" b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odoni MT" panose="02070603080606020203"/>
            </a:endParaRPr>
          </a:p>
        </p:txBody>
      </p:sp>
      <p:sp>
        <p:nvSpPr>
          <p:cNvPr id="21512" name="WordArt 8"/>
          <p:cNvSpPr>
            <a:spLocks noChangeArrowheads="1" noChangeShapeType="1" noTextEdit="1"/>
          </p:cNvSpPr>
          <p:nvPr/>
        </p:nvSpPr>
        <p:spPr bwMode="auto">
          <a:xfrm>
            <a:off x="685800" y="3874294"/>
            <a:ext cx="3609975" cy="45005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doni MT" panose="02070603080606020203"/>
              </a:rPr>
              <a:t>Its trunk at me.</a:t>
            </a:r>
            <a:endParaRPr lang="zh-CN" altLang="en-US" sz="4400" b="1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odoni MT" panose="0207060308060602020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nimBg="1"/>
      <p:bldP spid="215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53cd863eb1f09 1">
      <a:dk1>
        <a:srgbClr val="3F3F3F"/>
      </a:dk1>
      <a:lt1>
        <a:srgbClr val="FFFFFF"/>
      </a:lt1>
      <a:dk2>
        <a:srgbClr val="3B7273"/>
      </a:dk2>
      <a:lt2>
        <a:srgbClr val="E7E6E6"/>
      </a:lt2>
      <a:accent1>
        <a:srgbClr val="76AA30"/>
      </a:accent1>
      <a:accent2>
        <a:srgbClr val="BED15D"/>
      </a:accent2>
      <a:accent3>
        <a:srgbClr val="FFFFFF"/>
      </a:accent3>
      <a:accent4>
        <a:srgbClr val="343434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53cd863eb1f09">
      <a:majorFont>
        <a:latin typeface="华文中宋"/>
        <a:ea typeface="华文中宋"/>
        <a:cs typeface=""/>
      </a:majorFont>
      <a:minorFont>
        <a:latin typeface="华文中宋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3eb1f09 1">
        <a:dk1>
          <a:srgbClr val="3F3F3F"/>
        </a:dk1>
        <a:lt1>
          <a:srgbClr val="FFFFFF"/>
        </a:lt1>
        <a:dk2>
          <a:srgbClr val="3B7273"/>
        </a:dk2>
        <a:lt2>
          <a:srgbClr val="E7E6E6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343434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主题62</Template>
  <TotalTime>0</TotalTime>
  <Words>476</Words>
  <Application>Microsoft Office PowerPoint</Application>
  <PresentationFormat>全屏显示(16:9)</PresentationFormat>
  <Paragraphs>116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华文中宋</vt:lpstr>
      <vt:lpstr>宋体</vt:lpstr>
      <vt:lpstr>微软雅黑</vt:lpstr>
      <vt:lpstr>幼圆</vt:lpstr>
      <vt:lpstr>Arial</vt:lpstr>
      <vt:lpstr>Arial Black</vt:lpstr>
      <vt:lpstr>Bodoni MT</vt:lpstr>
      <vt:lpstr>Britannic Bold</vt:lpstr>
      <vt:lpstr>Calibri</vt:lpstr>
      <vt:lpstr>Times New Roman</vt:lpstr>
      <vt:lpstr>Wingdings</vt:lpstr>
      <vt:lpstr>WWW.2PPT.COM
</vt:lpstr>
      <vt:lpstr>Unit 5 Sports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2023-01-16T15:52:52Z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BAC76C38DE7F46F6B4A60D26FD517A84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