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323" r:id="rId2"/>
    <p:sldId id="326" r:id="rId3"/>
    <p:sldId id="327" r:id="rId4"/>
    <p:sldId id="300" r:id="rId5"/>
    <p:sldId id="261" r:id="rId6"/>
    <p:sldId id="295" r:id="rId7"/>
    <p:sldId id="314" r:id="rId8"/>
    <p:sldId id="328" r:id="rId9"/>
    <p:sldId id="312" r:id="rId10"/>
    <p:sldId id="297" r:id="rId11"/>
    <p:sldId id="298" r:id="rId12"/>
    <p:sldId id="299" r:id="rId13"/>
    <p:sldId id="329" r:id="rId14"/>
    <p:sldId id="301" r:id="rId15"/>
    <p:sldId id="304" r:id="rId16"/>
    <p:sldId id="305" r:id="rId17"/>
    <p:sldId id="293" r:id="rId18"/>
    <p:sldId id="330" r:id="rId19"/>
    <p:sldId id="294" r:id="rId20"/>
    <p:sldId id="307" r:id="rId21"/>
    <p:sldId id="311" r:id="rId22"/>
    <p:sldId id="308" r:id="rId23"/>
    <p:sldId id="309" r:id="rId24"/>
    <p:sldId id="331" r:id="rId25"/>
  </p:sldIdLst>
  <p:sldSz cx="12192000" cy="6858000"/>
  <p:notesSz cx="6858000" cy="9144000"/>
  <p:embeddedFontLst>
    <p:embeddedFont>
      <p:font typeface="Parchment" panose="03040602040708040804" pitchFamily="66" charset="0"/>
      <p:regular r:id="rId27"/>
    </p:embeddedFont>
    <p:embeddedFont>
      <p:font typeface="Impact" panose="020B0806030902050204" pitchFamily="34" charset="0"/>
      <p:regular r:id="rId28"/>
    </p:embeddedFont>
    <p:embeddedFont>
      <p:font typeface="方正汉真广标简体" panose="02010600030101010101" charset="-122"/>
      <p:regular r:id="rId29"/>
    </p:embeddedFont>
    <p:embeddedFont>
      <p:font typeface="微软雅黑 Light" panose="020B0502040204020203" pitchFamily="34" charset="-122"/>
      <p:regular r:id="rId30"/>
    </p:embeddedFont>
    <p:embeddedFont>
      <p:font typeface="Tw Cen MT" panose="020B0602020104020603" pitchFamily="34" charset="0"/>
      <p:regular r:id="rId31"/>
      <p:bold r:id="rId32"/>
      <p:italic r:id="rId33"/>
      <p:boldItalic r:id="rId34"/>
    </p:embeddedFont>
    <p:embeddedFont>
      <p:font typeface="等线" panose="02010600030101010101" pitchFamily="2" charset="-122"/>
      <p:regular r:id="rId35"/>
      <p:bold r:id="rId36"/>
    </p:embeddedFont>
    <p:embeddedFont>
      <p:font typeface="张海山锐线体简" panose="02010600030101010101" charset="-122"/>
      <p:regular r:id="rId37"/>
    </p:embeddedFont>
    <p:embeddedFont>
      <p:font typeface="方正静蕾简体" panose="02010600030101010101" charset="-122"/>
      <p:regular r:id="rId38"/>
    </p:embeddedFont>
    <p:embeddedFont>
      <p:font typeface="华文黑体-日" panose="02010600030101010101" charset="-122"/>
      <p:regular r:id="rId3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D6DD"/>
    <a:srgbClr val="F6E9DD"/>
    <a:srgbClr val="E81666"/>
    <a:srgbClr val="E4C3DC"/>
    <a:srgbClr val="FEE39A"/>
    <a:srgbClr val="E9C150"/>
    <a:srgbClr val="DB7997"/>
    <a:srgbClr val="FEF3CE"/>
    <a:srgbClr val="4CDDF3"/>
    <a:srgbClr val="0108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6196" autoAdjust="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8C2D0-6731-4BCC-A5F4-AE7B812F1F9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A1EC7-69F3-4752-BC1B-FA5AEE4D79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3B208-2C83-45A0-9DBC-691ABCA55E2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BC2E5-256E-4EC7-8395-2D8FFE33A3E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048000" y="255183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800" dirty="0">
                <a:solidFill>
                  <a:schemeClr val="tx1">
                    <a:alpha val="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感谢您下载包图网平台上提供的</a:t>
            </a:r>
            <a:r>
              <a:rPr lang="en-US" altLang="zh-CN" sz="1800" dirty="0">
                <a:solidFill>
                  <a:schemeClr val="tx1">
                    <a:alpha val="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PPT</a:t>
            </a:r>
            <a:r>
              <a:rPr lang="zh-CN" altLang="en-US" sz="1800" dirty="0">
                <a:solidFill>
                  <a:schemeClr val="tx1">
                    <a:alpha val="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r>
              <a:rPr lang="en-US" altLang="zh-CN" sz="1800" dirty="0">
                <a:solidFill>
                  <a:schemeClr val="tx1">
                    <a:alpha val="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4" r="15033" b="1607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23"/>
          <p:cNvSpPr>
            <a:spLocks noChangeArrowheads="1"/>
          </p:cNvSpPr>
          <p:nvPr/>
        </p:nvSpPr>
        <p:spPr bwMode="auto">
          <a:xfrm>
            <a:off x="4274395" y="4093999"/>
            <a:ext cx="5116656" cy="6000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Parchment" panose="03040602040708040804" pitchFamily="66" charset="0"/>
                <a:ea typeface="微软雅黑 Light" panose="020B0502040204020203" pitchFamily="34" charset="-122"/>
              </a:rPr>
              <a:t>THIS IS A ART TEMPLATE ,THE TEMPLATE DESIGN BY JERRY.</a:t>
            </a:r>
          </a:p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Parchment" panose="03040602040708040804" pitchFamily="66" charset="0"/>
                <a:ea typeface="微软雅黑 Light" panose="020B0502040204020203" pitchFamily="34" charset="-122"/>
              </a:rPr>
              <a:t> THANK YOU WATCHING THIS ONE. </a:t>
            </a:r>
          </a:p>
        </p:txBody>
      </p:sp>
      <p:sp>
        <p:nvSpPr>
          <p:cNvPr id="6" name="_14"/>
          <p:cNvSpPr txBox="1">
            <a:spLocks noChangeArrowheads="1"/>
          </p:cNvSpPr>
          <p:nvPr/>
        </p:nvSpPr>
        <p:spPr bwMode="auto">
          <a:xfrm>
            <a:off x="4052546" y="1398140"/>
            <a:ext cx="3634371" cy="1154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9" tIns="45709" rIns="91419" bIns="45709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8600" spc="600" dirty="0">
                <a:solidFill>
                  <a:srgbClr val="5AD6BE"/>
                </a:solidFill>
                <a:latin typeface="Tw Cen MT" panose="020B0602020104020603" pitchFamily="34" charset="0"/>
                <a:ea typeface="方正汉真广标简体" panose="02000000000000000000" pitchFamily="2" charset="-122"/>
              </a:rPr>
              <a:t>2</a:t>
            </a:r>
            <a:r>
              <a:rPr lang="en-US" altLang="zh-CN" sz="8600" spc="600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  <a:ea typeface="方正汉真广标简体" panose="02000000000000000000" pitchFamily="2" charset="-122"/>
              </a:rPr>
              <a:t>0XX</a:t>
            </a:r>
            <a:endParaRPr lang="zh-CN" altLang="en-US" sz="8600" spc="600" dirty="0">
              <a:solidFill>
                <a:srgbClr val="5AD6BE"/>
              </a:solidFill>
              <a:latin typeface="Tw Cen MT" panose="020B0602020104020603" pitchFamily="34" charset="0"/>
              <a:ea typeface="方正汉真广标简体" panose="02000000000000000000" pitchFamily="2" charset="-122"/>
            </a:endParaRPr>
          </a:p>
        </p:txBody>
      </p:sp>
      <p:sp>
        <p:nvSpPr>
          <p:cNvPr id="7" name="_14"/>
          <p:cNvSpPr txBox="1">
            <a:spLocks noChangeArrowheads="1"/>
          </p:cNvSpPr>
          <p:nvPr/>
        </p:nvSpPr>
        <p:spPr bwMode="auto">
          <a:xfrm>
            <a:off x="4052546" y="2468771"/>
            <a:ext cx="4989945" cy="1154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9" tIns="45709" rIns="91419" bIns="45709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5400" spc="600" dirty="0">
                <a:solidFill>
                  <a:srgbClr val="5AD6BE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极简</a:t>
            </a:r>
            <a:r>
              <a:rPr lang="zh-CN" altLang="en-US" sz="5400" spc="600" dirty="0">
                <a:solidFill>
                  <a:schemeClr val="accent1">
                    <a:lumMod val="7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日系</a:t>
            </a:r>
            <a:r>
              <a:rPr lang="zh-CN" altLang="en-US" sz="5400" spc="600" dirty="0">
                <a:solidFill>
                  <a:srgbClr val="5AD6BE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系列</a:t>
            </a:r>
          </a:p>
        </p:txBody>
      </p:sp>
      <p:pic>
        <p:nvPicPr>
          <p:cNvPr id="8" name="PA_MakeIt Las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-2171512" y="1093410"/>
            <a:ext cx="1878390" cy="18783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origami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1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23"/>
          <p:cNvSpPr/>
          <p:nvPr/>
        </p:nvSpPr>
        <p:spPr>
          <a:xfrm>
            <a:off x="6029255" y="3628285"/>
            <a:ext cx="2392973" cy="2359525"/>
          </a:xfrm>
          <a:custGeom>
            <a:avLst/>
            <a:gdLst/>
            <a:ahLst/>
            <a:cxnLst/>
            <a:rect l="l" t="t" r="r" b="b"/>
            <a:pathLst>
              <a:path w="2154443" h="2124329">
                <a:moveTo>
                  <a:pt x="0" y="0"/>
                </a:moveTo>
                <a:lnTo>
                  <a:pt x="264483" y="0"/>
                </a:lnTo>
                <a:lnTo>
                  <a:pt x="264483" y="1047108"/>
                </a:lnTo>
                <a:lnTo>
                  <a:pt x="264039" y="1047108"/>
                </a:lnTo>
                <a:lnTo>
                  <a:pt x="264039" y="1068175"/>
                </a:lnTo>
                <a:lnTo>
                  <a:pt x="265444" y="1089242"/>
                </a:lnTo>
                <a:lnTo>
                  <a:pt x="266146" y="1110309"/>
                </a:lnTo>
                <a:lnTo>
                  <a:pt x="268955" y="1129971"/>
                </a:lnTo>
                <a:lnTo>
                  <a:pt x="271062" y="1150336"/>
                </a:lnTo>
                <a:lnTo>
                  <a:pt x="273871" y="1170701"/>
                </a:lnTo>
                <a:lnTo>
                  <a:pt x="276680" y="1191065"/>
                </a:lnTo>
                <a:lnTo>
                  <a:pt x="280893" y="1210728"/>
                </a:lnTo>
                <a:lnTo>
                  <a:pt x="285106" y="1230390"/>
                </a:lnTo>
                <a:lnTo>
                  <a:pt x="289320" y="1250053"/>
                </a:lnTo>
                <a:lnTo>
                  <a:pt x="294938" y="1269715"/>
                </a:lnTo>
                <a:lnTo>
                  <a:pt x="300555" y="1288675"/>
                </a:lnTo>
                <a:lnTo>
                  <a:pt x="306875" y="1307636"/>
                </a:lnTo>
                <a:lnTo>
                  <a:pt x="313898" y="1326596"/>
                </a:lnTo>
                <a:lnTo>
                  <a:pt x="320218" y="1344854"/>
                </a:lnTo>
                <a:lnTo>
                  <a:pt x="327942" y="1363814"/>
                </a:lnTo>
                <a:lnTo>
                  <a:pt x="336369" y="1382072"/>
                </a:lnTo>
                <a:lnTo>
                  <a:pt x="344094" y="1399628"/>
                </a:lnTo>
                <a:lnTo>
                  <a:pt x="353223" y="1417183"/>
                </a:lnTo>
                <a:lnTo>
                  <a:pt x="362352" y="1434037"/>
                </a:lnTo>
                <a:lnTo>
                  <a:pt x="372183" y="1451593"/>
                </a:lnTo>
                <a:lnTo>
                  <a:pt x="382014" y="1468446"/>
                </a:lnTo>
                <a:lnTo>
                  <a:pt x="391845" y="1485300"/>
                </a:lnTo>
                <a:lnTo>
                  <a:pt x="403081" y="1501451"/>
                </a:lnTo>
                <a:lnTo>
                  <a:pt x="413614" y="1516900"/>
                </a:lnTo>
                <a:lnTo>
                  <a:pt x="425552" y="1533754"/>
                </a:lnTo>
                <a:lnTo>
                  <a:pt x="437490" y="1548501"/>
                </a:lnTo>
                <a:lnTo>
                  <a:pt x="450130" y="1564652"/>
                </a:lnTo>
                <a:lnTo>
                  <a:pt x="462771" y="1578696"/>
                </a:lnTo>
                <a:lnTo>
                  <a:pt x="475411" y="1593443"/>
                </a:lnTo>
                <a:lnTo>
                  <a:pt x="488753" y="1607488"/>
                </a:lnTo>
                <a:lnTo>
                  <a:pt x="502095" y="1622235"/>
                </a:lnTo>
                <a:lnTo>
                  <a:pt x="516140" y="1635577"/>
                </a:lnTo>
                <a:lnTo>
                  <a:pt x="530887" y="1648919"/>
                </a:lnTo>
                <a:lnTo>
                  <a:pt x="544931" y="1661560"/>
                </a:lnTo>
                <a:lnTo>
                  <a:pt x="559678" y="1674200"/>
                </a:lnTo>
                <a:lnTo>
                  <a:pt x="575127" y="1686138"/>
                </a:lnTo>
                <a:lnTo>
                  <a:pt x="590576" y="1698076"/>
                </a:lnTo>
                <a:lnTo>
                  <a:pt x="606025" y="1709311"/>
                </a:lnTo>
                <a:lnTo>
                  <a:pt x="622879" y="1720547"/>
                </a:lnTo>
                <a:lnTo>
                  <a:pt x="639030" y="1731783"/>
                </a:lnTo>
                <a:lnTo>
                  <a:pt x="655884" y="1741614"/>
                </a:lnTo>
                <a:lnTo>
                  <a:pt x="672035" y="1752147"/>
                </a:lnTo>
                <a:lnTo>
                  <a:pt x="689591" y="1761978"/>
                </a:lnTo>
                <a:lnTo>
                  <a:pt x="706444" y="1771107"/>
                </a:lnTo>
                <a:lnTo>
                  <a:pt x="724702" y="1780236"/>
                </a:lnTo>
                <a:lnTo>
                  <a:pt x="742258" y="1787961"/>
                </a:lnTo>
                <a:lnTo>
                  <a:pt x="760516" y="1795686"/>
                </a:lnTo>
                <a:lnTo>
                  <a:pt x="779476" y="1803410"/>
                </a:lnTo>
                <a:lnTo>
                  <a:pt x="797032" y="1810432"/>
                </a:lnTo>
                <a:lnTo>
                  <a:pt x="816695" y="1817455"/>
                </a:lnTo>
                <a:lnTo>
                  <a:pt x="835655" y="1823072"/>
                </a:lnTo>
                <a:lnTo>
                  <a:pt x="854615" y="1828690"/>
                </a:lnTo>
                <a:lnTo>
                  <a:pt x="873575" y="1833606"/>
                </a:lnTo>
                <a:lnTo>
                  <a:pt x="893940" y="1839224"/>
                </a:lnTo>
                <a:lnTo>
                  <a:pt x="912900" y="1843437"/>
                </a:lnTo>
                <a:lnTo>
                  <a:pt x="933265" y="1847651"/>
                </a:lnTo>
                <a:lnTo>
                  <a:pt x="952927" y="1850459"/>
                </a:lnTo>
                <a:lnTo>
                  <a:pt x="973292" y="1853268"/>
                </a:lnTo>
                <a:lnTo>
                  <a:pt x="994359" y="1855375"/>
                </a:lnTo>
                <a:lnTo>
                  <a:pt x="1014021" y="1856780"/>
                </a:lnTo>
                <a:lnTo>
                  <a:pt x="1035088" y="1858886"/>
                </a:lnTo>
                <a:lnTo>
                  <a:pt x="1056155" y="1859588"/>
                </a:lnTo>
                <a:lnTo>
                  <a:pt x="1077222" y="1860291"/>
                </a:lnTo>
                <a:lnTo>
                  <a:pt x="1098289" y="1859588"/>
                </a:lnTo>
                <a:lnTo>
                  <a:pt x="1119356" y="1858886"/>
                </a:lnTo>
                <a:lnTo>
                  <a:pt x="1139018" y="1856780"/>
                </a:lnTo>
                <a:lnTo>
                  <a:pt x="1160085" y="1855375"/>
                </a:lnTo>
                <a:lnTo>
                  <a:pt x="1180450" y="1853268"/>
                </a:lnTo>
                <a:lnTo>
                  <a:pt x="1200814" y="1850459"/>
                </a:lnTo>
                <a:lnTo>
                  <a:pt x="1221179" y="1847651"/>
                </a:lnTo>
                <a:lnTo>
                  <a:pt x="1240139" y="1843437"/>
                </a:lnTo>
                <a:lnTo>
                  <a:pt x="1260504" y="1839224"/>
                </a:lnTo>
                <a:lnTo>
                  <a:pt x="1280166" y="1833606"/>
                </a:lnTo>
                <a:lnTo>
                  <a:pt x="1299829" y="1828690"/>
                </a:lnTo>
                <a:lnTo>
                  <a:pt x="1318789" y="1823072"/>
                </a:lnTo>
                <a:lnTo>
                  <a:pt x="1337749" y="1817455"/>
                </a:lnTo>
                <a:lnTo>
                  <a:pt x="1356709" y="1810432"/>
                </a:lnTo>
                <a:lnTo>
                  <a:pt x="1374967" y="1803410"/>
                </a:lnTo>
                <a:lnTo>
                  <a:pt x="1393225" y="1795686"/>
                </a:lnTo>
                <a:lnTo>
                  <a:pt x="1410781" y="1787961"/>
                </a:lnTo>
                <a:lnTo>
                  <a:pt x="1429039" y="1780236"/>
                </a:lnTo>
                <a:lnTo>
                  <a:pt x="1447297" y="1771107"/>
                </a:lnTo>
                <a:lnTo>
                  <a:pt x="1464151" y="1761978"/>
                </a:lnTo>
                <a:lnTo>
                  <a:pt x="1481706" y="1752147"/>
                </a:lnTo>
                <a:lnTo>
                  <a:pt x="1498560" y="1741614"/>
                </a:lnTo>
                <a:lnTo>
                  <a:pt x="1515413" y="1731783"/>
                </a:lnTo>
                <a:lnTo>
                  <a:pt x="1531565" y="1720547"/>
                </a:lnTo>
                <a:lnTo>
                  <a:pt x="1547014" y="1709311"/>
                </a:lnTo>
                <a:lnTo>
                  <a:pt x="1563165" y="1698076"/>
                </a:lnTo>
                <a:lnTo>
                  <a:pt x="1578614" y="1686138"/>
                </a:lnTo>
                <a:lnTo>
                  <a:pt x="1594063" y="1674200"/>
                </a:lnTo>
                <a:lnTo>
                  <a:pt x="1608810" y="1661560"/>
                </a:lnTo>
                <a:lnTo>
                  <a:pt x="1623557" y="1648919"/>
                </a:lnTo>
                <a:lnTo>
                  <a:pt x="1637601" y="1635577"/>
                </a:lnTo>
                <a:lnTo>
                  <a:pt x="1651646" y="1622235"/>
                </a:lnTo>
                <a:lnTo>
                  <a:pt x="1665691" y="1607488"/>
                </a:lnTo>
                <a:lnTo>
                  <a:pt x="1678331" y="1593443"/>
                </a:lnTo>
                <a:lnTo>
                  <a:pt x="1691673" y="1578696"/>
                </a:lnTo>
                <a:lnTo>
                  <a:pt x="1703611" y="1564652"/>
                </a:lnTo>
                <a:lnTo>
                  <a:pt x="1716251" y="1548501"/>
                </a:lnTo>
                <a:lnTo>
                  <a:pt x="1728189" y="1533754"/>
                </a:lnTo>
                <a:lnTo>
                  <a:pt x="1739425" y="1516900"/>
                </a:lnTo>
                <a:lnTo>
                  <a:pt x="1750660" y="1501451"/>
                </a:lnTo>
                <a:lnTo>
                  <a:pt x="1761194" y="1485300"/>
                </a:lnTo>
                <a:lnTo>
                  <a:pt x="1771727" y="1468446"/>
                </a:lnTo>
                <a:lnTo>
                  <a:pt x="1781559" y="1451593"/>
                </a:lnTo>
                <a:lnTo>
                  <a:pt x="1791390" y="1434037"/>
                </a:lnTo>
                <a:lnTo>
                  <a:pt x="1801221" y="1417183"/>
                </a:lnTo>
                <a:lnTo>
                  <a:pt x="1809648" y="1399628"/>
                </a:lnTo>
                <a:lnTo>
                  <a:pt x="1817372" y="1382072"/>
                </a:lnTo>
                <a:lnTo>
                  <a:pt x="1825799" y="1363814"/>
                </a:lnTo>
                <a:lnTo>
                  <a:pt x="1833524" y="1344854"/>
                </a:lnTo>
                <a:lnTo>
                  <a:pt x="1839844" y="1326596"/>
                </a:lnTo>
                <a:lnTo>
                  <a:pt x="1846866" y="1307636"/>
                </a:lnTo>
                <a:lnTo>
                  <a:pt x="1852484" y="1288675"/>
                </a:lnTo>
                <a:lnTo>
                  <a:pt x="1858804" y="1269715"/>
                </a:lnTo>
                <a:lnTo>
                  <a:pt x="1863720" y="1250053"/>
                </a:lnTo>
                <a:lnTo>
                  <a:pt x="1868635" y="1230390"/>
                </a:lnTo>
                <a:lnTo>
                  <a:pt x="1872848" y="1210728"/>
                </a:lnTo>
                <a:lnTo>
                  <a:pt x="1876360" y="1191065"/>
                </a:lnTo>
                <a:lnTo>
                  <a:pt x="1880573" y="1170701"/>
                </a:lnTo>
                <a:lnTo>
                  <a:pt x="1883382" y="1150336"/>
                </a:lnTo>
                <a:lnTo>
                  <a:pt x="1885489" y="1129971"/>
                </a:lnTo>
                <a:lnTo>
                  <a:pt x="1886893" y="1110309"/>
                </a:lnTo>
                <a:lnTo>
                  <a:pt x="1889000" y="1089242"/>
                </a:lnTo>
                <a:lnTo>
                  <a:pt x="1889702" y="1068175"/>
                </a:lnTo>
                <a:lnTo>
                  <a:pt x="1889702" y="1047108"/>
                </a:lnTo>
                <a:lnTo>
                  <a:pt x="1889960" y="1047108"/>
                </a:lnTo>
                <a:lnTo>
                  <a:pt x="1889960" y="0"/>
                </a:lnTo>
                <a:lnTo>
                  <a:pt x="2154443" y="0"/>
                </a:lnTo>
                <a:lnTo>
                  <a:pt x="2154443" y="1047108"/>
                </a:lnTo>
                <a:lnTo>
                  <a:pt x="2153741" y="1074495"/>
                </a:lnTo>
                <a:lnTo>
                  <a:pt x="2153039" y="1102584"/>
                </a:lnTo>
                <a:lnTo>
                  <a:pt x="2151634" y="1129971"/>
                </a:lnTo>
                <a:lnTo>
                  <a:pt x="2148123" y="1157358"/>
                </a:lnTo>
                <a:lnTo>
                  <a:pt x="2145314" y="1184043"/>
                </a:lnTo>
                <a:lnTo>
                  <a:pt x="2141803" y="1210728"/>
                </a:lnTo>
                <a:lnTo>
                  <a:pt x="2136887" y="1238115"/>
                </a:lnTo>
                <a:lnTo>
                  <a:pt x="2132674" y="1264097"/>
                </a:lnTo>
                <a:lnTo>
                  <a:pt x="2127056" y="1290080"/>
                </a:lnTo>
                <a:lnTo>
                  <a:pt x="2120034" y="1316765"/>
                </a:lnTo>
                <a:lnTo>
                  <a:pt x="2113012" y="1342045"/>
                </a:lnTo>
                <a:lnTo>
                  <a:pt x="2105989" y="1367325"/>
                </a:lnTo>
                <a:lnTo>
                  <a:pt x="2097562" y="1393308"/>
                </a:lnTo>
                <a:lnTo>
                  <a:pt x="2088434" y="1417886"/>
                </a:lnTo>
                <a:lnTo>
                  <a:pt x="2079305" y="1442464"/>
                </a:lnTo>
                <a:lnTo>
                  <a:pt x="2070176" y="1466340"/>
                </a:lnTo>
                <a:lnTo>
                  <a:pt x="2059642" y="1490215"/>
                </a:lnTo>
                <a:lnTo>
                  <a:pt x="2048406" y="1514091"/>
                </a:lnTo>
                <a:lnTo>
                  <a:pt x="2036468" y="1537265"/>
                </a:lnTo>
                <a:lnTo>
                  <a:pt x="2024531" y="1560438"/>
                </a:lnTo>
                <a:lnTo>
                  <a:pt x="2011188" y="1582910"/>
                </a:lnTo>
                <a:lnTo>
                  <a:pt x="1997846" y="1605381"/>
                </a:lnTo>
                <a:lnTo>
                  <a:pt x="1984503" y="1627853"/>
                </a:lnTo>
                <a:lnTo>
                  <a:pt x="1970459" y="1649622"/>
                </a:lnTo>
                <a:lnTo>
                  <a:pt x="1955010" y="1670689"/>
                </a:lnTo>
                <a:lnTo>
                  <a:pt x="1940263" y="1691755"/>
                </a:lnTo>
                <a:lnTo>
                  <a:pt x="1924814" y="1712120"/>
                </a:lnTo>
                <a:lnTo>
                  <a:pt x="1907960" y="1731783"/>
                </a:lnTo>
                <a:lnTo>
                  <a:pt x="1891809" y="1752147"/>
                </a:lnTo>
                <a:lnTo>
                  <a:pt x="1874253" y="1771810"/>
                </a:lnTo>
                <a:lnTo>
                  <a:pt x="1856697" y="1790770"/>
                </a:lnTo>
                <a:lnTo>
                  <a:pt x="1838439" y="1809028"/>
                </a:lnTo>
                <a:lnTo>
                  <a:pt x="1820883" y="1827286"/>
                </a:lnTo>
                <a:lnTo>
                  <a:pt x="1801221" y="1844139"/>
                </a:lnTo>
                <a:lnTo>
                  <a:pt x="1781559" y="1861695"/>
                </a:lnTo>
                <a:lnTo>
                  <a:pt x="1761896" y="1877846"/>
                </a:lnTo>
                <a:lnTo>
                  <a:pt x="1742234" y="1894700"/>
                </a:lnTo>
                <a:lnTo>
                  <a:pt x="1721869" y="1910149"/>
                </a:lnTo>
                <a:lnTo>
                  <a:pt x="1700802" y="1926300"/>
                </a:lnTo>
                <a:lnTo>
                  <a:pt x="1679033" y="1940345"/>
                </a:lnTo>
                <a:lnTo>
                  <a:pt x="1657264" y="1954390"/>
                </a:lnTo>
                <a:lnTo>
                  <a:pt x="1635495" y="1968434"/>
                </a:lnTo>
                <a:lnTo>
                  <a:pt x="1613023" y="1981074"/>
                </a:lnTo>
                <a:lnTo>
                  <a:pt x="1590552" y="1994417"/>
                </a:lnTo>
                <a:lnTo>
                  <a:pt x="1567378" y="2007057"/>
                </a:lnTo>
                <a:lnTo>
                  <a:pt x="1544205" y="2018292"/>
                </a:lnTo>
                <a:lnTo>
                  <a:pt x="1520329" y="2029528"/>
                </a:lnTo>
                <a:lnTo>
                  <a:pt x="1496453" y="2040062"/>
                </a:lnTo>
                <a:lnTo>
                  <a:pt x="1471875" y="2049191"/>
                </a:lnTo>
                <a:lnTo>
                  <a:pt x="1447999" y="2059022"/>
                </a:lnTo>
                <a:lnTo>
                  <a:pt x="1422017" y="2067449"/>
                </a:lnTo>
                <a:lnTo>
                  <a:pt x="1397439" y="2075875"/>
                </a:lnTo>
                <a:lnTo>
                  <a:pt x="1372159" y="2082898"/>
                </a:lnTo>
                <a:lnTo>
                  <a:pt x="1346176" y="2090622"/>
                </a:lnTo>
                <a:lnTo>
                  <a:pt x="1320194" y="2096942"/>
                </a:lnTo>
                <a:lnTo>
                  <a:pt x="1294211" y="2102560"/>
                </a:lnTo>
                <a:lnTo>
                  <a:pt x="1267526" y="2108178"/>
                </a:lnTo>
                <a:lnTo>
                  <a:pt x="1240842" y="2111689"/>
                </a:lnTo>
                <a:lnTo>
                  <a:pt x="1214157" y="2115902"/>
                </a:lnTo>
                <a:lnTo>
                  <a:pt x="1187472" y="2119414"/>
                </a:lnTo>
                <a:lnTo>
                  <a:pt x="1159383" y="2121520"/>
                </a:lnTo>
                <a:lnTo>
                  <a:pt x="1132698" y="2122925"/>
                </a:lnTo>
                <a:lnTo>
                  <a:pt x="1104609" y="2124329"/>
                </a:lnTo>
                <a:lnTo>
                  <a:pt x="1077222" y="2124329"/>
                </a:lnTo>
                <a:lnTo>
                  <a:pt x="1049133" y="2124329"/>
                </a:lnTo>
                <a:lnTo>
                  <a:pt x="1021746" y="2122925"/>
                </a:lnTo>
                <a:lnTo>
                  <a:pt x="994359" y="2121520"/>
                </a:lnTo>
                <a:lnTo>
                  <a:pt x="966972" y="2119414"/>
                </a:lnTo>
                <a:lnTo>
                  <a:pt x="939585" y="2115902"/>
                </a:lnTo>
                <a:lnTo>
                  <a:pt x="912900" y="2111689"/>
                </a:lnTo>
                <a:lnTo>
                  <a:pt x="886215" y="2108178"/>
                </a:lnTo>
                <a:lnTo>
                  <a:pt x="860233" y="2102560"/>
                </a:lnTo>
                <a:lnTo>
                  <a:pt x="833548" y="2096942"/>
                </a:lnTo>
                <a:lnTo>
                  <a:pt x="807566" y="2090622"/>
                </a:lnTo>
                <a:lnTo>
                  <a:pt x="782285" y="2082898"/>
                </a:lnTo>
                <a:lnTo>
                  <a:pt x="757005" y="2075875"/>
                </a:lnTo>
                <a:lnTo>
                  <a:pt x="731022" y="2067449"/>
                </a:lnTo>
                <a:lnTo>
                  <a:pt x="706444" y="2059022"/>
                </a:lnTo>
                <a:lnTo>
                  <a:pt x="681866" y="2049191"/>
                </a:lnTo>
                <a:lnTo>
                  <a:pt x="657991" y="2040062"/>
                </a:lnTo>
                <a:lnTo>
                  <a:pt x="633412" y="2029528"/>
                </a:lnTo>
                <a:lnTo>
                  <a:pt x="610239" y="2018292"/>
                </a:lnTo>
                <a:lnTo>
                  <a:pt x="587065" y="2007057"/>
                </a:lnTo>
                <a:lnTo>
                  <a:pt x="563892" y="1994417"/>
                </a:lnTo>
                <a:lnTo>
                  <a:pt x="540718" y="1981074"/>
                </a:lnTo>
                <a:lnTo>
                  <a:pt x="518247" y="1968434"/>
                </a:lnTo>
                <a:lnTo>
                  <a:pt x="496478" y="1954390"/>
                </a:lnTo>
                <a:lnTo>
                  <a:pt x="474708" y="1940345"/>
                </a:lnTo>
                <a:lnTo>
                  <a:pt x="453642" y="1926300"/>
                </a:lnTo>
                <a:lnTo>
                  <a:pt x="432575" y="1910149"/>
                </a:lnTo>
                <a:lnTo>
                  <a:pt x="411508" y="1894700"/>
                </a:lnTo>
                <a:lnTo>
                  <a:pt x="391143" y="1877846"/>
                </a:lnTo>
                <a:lnTo>
                  <a:pt x="372183" y="1861695"/>
                </a:lnTo>
                <a:lnTo>
                  <a:pt x="352520" y="1844139"/>
                </a:lnTo>
                <a:lnTo>
                  <a:pt x="333560" y="1827286"/>
                </a:lnTo>
                <a:lnTo>
                  <a:pt x="315302" y="1809028"/>
                </a:lnTo>
                <a:lnTo>
                  <a:pt x="297044" y="1790770"/>
                </a:lnTo>
                <a:lnTo>
                  <a:pt x="278786" y="1771810"/>
                </a:lnTo>
                <a:lnTo>
                  <a:pt x="262635" y="1752147"/>
                </a:lnTo>
                <a:lnTo>
                  <a:pt x="245781" y="1731783"/>
                </a:lnTo>
                <a:lnTo>
                  <a:pt x="229630" y="1712120"/>
                </a:lnTo>
                <a:lnTo>
                  <a:pt x="214181" y="1691755"/>
                </a:lnTo>
                <a:lnTo>
                  <a:pt x="198030" y="1670689"/>
                </a:lnTo>
                <a:lnTo>
                  <a:pt x="183283" y="1649622"/>
                </a:lnTo>
                <a:lnTo>
                  <a:pt x="169238" y="1627853"/>
                </a:lnTo>
                <a:lnTo>
                  <a:pt x="155896" y="1605381"/>
                </a:lnTo>
                <a:lnTo>
                  <a:pt x="141851" y="1582910"/>
                </a:lnTo>
                <a:lnTo>
                  <a:pt x="129211" y="1560438"/>
                </a:lnTo>
                <a:lnTo>
                  <a:pt x="117273" y="1537265"/>
                </a:lnTo>
                <a:lnTo>
                  <a:pt x="106038" y="1514091"/>
                </a:lnTo>
                <a:lnTo>
                  <a:pt x="94802" y="1490215"/>
                </a:lnTo>
                <a:lnTo>
                  <a:pt x="84269" y="1466340"/>
                </a:lnTo>
                <a:lnTo>
                  <a:pt x="73735" y="1442464"/>
                </a:lnTo>
                <a:lnTo>
                  <a:pt x="65308" y="1417886"/>
                </a:lnTo>
                <a:lnTo>
                  <a:pt x="56179" y="1393308"/>
                </a:lnTo>
                <a:lnTo>
                  <a:pt x="47753" y="1367325"/>
                </a:lnTo>
                <a:lnTo>
                  <a:pt x="40028" y="1342045"/>
                </a:lnTo>
                <a:lnTo>
                  <a:pt x="33708" y="1316765"/>
                </a:lnTo>
                <a:lnTo>
                  <a:pt x="26686" y="1290080"/>
                </a:lnTo>
                <a:lnTo>
                  <a:pt x="21770" y="1264097"/>
                </a:lnTo>
                <a:lnTo>
                  <a:pt x="16152" y="1238115"/>
                </a:lnTo>
                <a:lnTo>
                  <a:pt x="11939" y="1210728"/>
                </a:lnTo>
                <a:lnTo>
                  <a:pt x="8428" y="1184043"/>
                </a:lnTo>
                <a:lnTo>
                  <a:pt x="4917" y="1157358"/>
                </a:lnTo>
                <a:lnTo>
                  <a:pt x="2810" y="1129971"/>
                </a:lnTo>
                <a:lnTo>
                  <a:pt x="703" y="1102584"/>
                </a:lnTo>
                <a:lnTo>
                  <a:pt x="1" y="1074495"/>
                </a:lnTo>
                <a:lnTo>
                  <a:pt x="1" y="1047108"/>
                </a:lnTo>
                <a:lnTo>
                  <a:pt x="0" y="1047108"/>
                </a:lnTo>
                <a:close/>
              </a:path>
            </a:pathLst>
          </a:custGeom>
          <a:solidFill>
            <a:srgbClr val="E0E0E0"/>
          </a:solidFill>
          <a:ln w="12700">
            <a:noFill/>
            <a:prstDash val="solid"/>
            <a:round/>
          </a:ln>
        </p:spPr>
        <p:txBody>
          <a:bodyPr vert="horz" wrap="square" lIns="360000" tIns="360000" rIns="360000" bIns="60960" anchor="t" anchorCtr="1" compatLnSpc="1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200"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  <p:sp>
        <p:nvSpPr>
          <p:cNvPr id="5" name="Freeform: Shape 1"/>
          <p:cNvSpPr/>
          <p:nvPr/>
        </p:nvSpPr>
        <p:spPr>
          <a:xfrm flipH="1" flipV="1">
            <a:off x="8134584" y="1268760"/>
            <a:ext cx="2392973" cy="2359525"/>
          </a:xfrm>
          <a:custGeom>
            <a:avLst/>
            <a:gdLst/>
            <a:ahLst/>
            <a:cxnLst/>
            <a:rect l="l" t="t" r="r" b="b"/>
            <a:pathLst>
              <a:path w="2154443" h="2124329">
                <a:moveTo>
                  <a:pt x="0" y="0"/>
                </a:moveTo>
                <a:lnTo>
                  <a:pt x="264483" y="0"/>
                </a:lnTo>
                <a:lnTo>
                  <a:pt x="264483" y="1047108"/>
                </a:lnTo>
                <a:lnTo>
                  <a:pt x="264039" y="1047108"/>
                </a:lnTo>
                <a:lnTo>
                  <a:pt x="264039" y="1068175"/>
                </a:lnTo>
                <a:lnTo>
                  <a:pt x="265444" y="1089242"/>
                </a:lnTo>
                <a:lnTo>
                  <a:pt x="266146" y="1110309"/>
                </a:lnTo>
                <a:lnTo>
                  <a:pt x="268955" y="1129971"/>
                </a:lnTo>
                <a:lnTo>
                  <a:pt x="271062" y="1150336"/>
                </a:lnTo>
                <a:lnTo>
                  <a:pt x="273871" y="1170701"/>
                </a:lnTo>
                <a:lnTo>
                  <a:pt x="276680" y="1191065"/>
                </a:lnTo>
                <a:lnTo>
                  <a:pt x="280893" y="1210728"/>
                </a:lnTo>
                <a:lnTo>
                  <a:pt x="285106" y="1230390"/>
                </a:lnTo>
                <a:lnTo>
                  <a:pt x="289320" y="1250053"/>
                </a:lnTo>
                <a:lnTo>
                  <a:pt x="294938" y="1269715"/>
                </a:lnTo>
                <a:lnTo>
                  <a:pt x="300555" y="1288675"/>
                </a:lnTo>
                <a:lnTo>
                  <a:pt x="306875" y="1307636"/>
                </a:lnTo>
                <a:lnTo>
                  <a:pt x="313898" y="1326596"/>
                </a:lnTo>
                <a:lnTo>
                  <a:pt x="320218" y="1344854"/>
                </a:lnTo>
                <a:lnTo>
                  <a:pt x="327942" y="1363814"/>
                </a:lnTo>
                <a:lnTo>
                  <a:pt x="336369" y="1382072"/>
                </a:lnTo>
                <a:lnTo>
                  <a:pt x="344094" y="1399628"/>
                </a:lnTo>
                <a:lnTo>
                  <a:pt x="353223" y="1417183"/>
                </a:lnTo>
                <a:lnTo>
                  <a:pt x="362352" y="1434037"/>
                </a:lnTo>
                <a:lnTo>
                  <a:pt x="372183" y="1451593"/>
                </a:lnTo>
                <a:lnTo>
                  <a:pt x="382014" y="1468446"/>
                </a:lnTo>
                <a:lnTo>
                  <a:pt x="391845" y="1485300"/>
                </a:lnTo>
                <a:lnTo>
                  <a:pt x="403081" y="1501451"/>
                </a:lnTo>
                <a:lnTo>
                  <a:pt x="413614" y="1516900"/>
                </a:lnTo>
                <a:lnTo>
                  <a:pt x="425552" y="1533754"/>
                </a:lnTo>
                <a:lnTo>
                  <a:pt x="437490" y="1548501"/>
                </a:lnTo>
                <a:lnTo>
                  <a:pt x="450130" y="1564652"/>
                </a:lnTo>
                <a:lnTo>
                  <a:pt x="462771" y="1578696"/>
                </a:lnTo>
                <a:lnTo>
                  <a:pt x="475411" y="1593443"/>
                </a:lnTo>
                <a:lnTo>
                  <a:pt x="488753" y="1607488"/>
                </a:lnTo>
                <a:lnTo>
                  <a:pt x="502095" y="1622235"/>
                </a:lnTo>
                <a:lnTo>
                  <a:pt x="516140" y="1635577"/>
                </a:lnTo>
                <a:lnTo>
                  <a:pt x="530887" y="1648919"/>
                </a:lnTo>
                <a:lnTo>
                  <a:pt x="544931" y="1661560"/>
                </a:lnTo>
                <a:lnTo>
                  <a:pt x="559678" y="1674200"/>
                </a:lnTo>
                <a:lnTo>
                  <a:pt x="575127" y="1686138"/>
                </a:lnTo>
                <a:lnTo>
                  <a:pt x="590576" y="1698076"/>
                </a:lnTo>
                <a:lnTo>
                  <a:pt x="606025" y="1709311"/>
                </a:lnTo>
                <a:lnTo>
                  <a:pt x="622879" y="1720547"/>
                </a:lnTo>
                <a:lnTo>
                  <a:pt x="639030" y="1731783"/>
                </a:lnTo>
                <a:lnTo>
                  <a:pt x="655884" y="1741614"/>
                </a:lnTo>
                <a:lnTo>
                  <a:pt x="672035" y="1752147"/>
                </a:lnTo>
                <a:lnTo>
                  <a:pt x="689591" y="1761978"/>
                </a:lnTo>
                <a:lnTo>
                  <a:pt x="706444" y="1771107"/>
                </a:lnTo>
                <a:lnTo>
                  <a:pt x="724702" y="1780236"/>
                </a:lnTo>
                <a:lnTo>
                  <a:pt x="742258" y="1787961"/>
                </a:lnTo>
                <a:lnTo>
                  <a:pt x="760516" y="1795686"/>
                </a:lnTo>
                <a:lnTo>
                  <a:pt x="779476" y="1803410"/>
                </a:lnTo>
                <a:lnTo>
                  <a:pt x="797032" y="1810432"/>
                </a:lnTo>
                <a:lnTo>
                  <a:pt x="816695" y="1817455"/>
                </a:lnTo>
                <a:lnTo>
                  <a:pt x="835655" y="1823072"/>
                </a:lnTo>
                <a:lnTo>
                  <a:pt x="854615" y="1828690"/>
                </a:lnTo>
                <a:lnTo>
                  <a:pt x="873575" y="1833606"/>
                </a:lnTo>
                <a:lnTo>
                  <a:pt x="893940" y="1839224"/>
                </a:lnTo>
                <a:lnTo>
                  <a:pt x="912900" y="1843437"/>
                </a:lnTo>
                <a:lnTo>
                  <a:pt x="933265" y="1847651"/>
                </a:lnTo>
                <a:lnTo>
                  <a:pt x="952927" y="1850459"/>
                </a:lnTo>
                <a:lnTo>
                  <a:pt x="973292" y="1853268"/>
                </a:lnTo>
                <a:lnTo>
                  <a:pt x="994359" y="1855375"/>
                </a:lnTo>
                <a:lnTo>
                  <a:pt x="1014021" y="1856780"/>
                </a:lnTo>
                <a:lnTo>
                  <a:pt x="1035088" y="1858886"/>
                </a:lnTo>
                <a:lnTo>
                  <a:pt x="1056155" y="1859588"/>
                </a:lnTo>
                <a:lnTo>
                  <a:pt x="1077222" y="1860291"/>
                </a:lnTo>
                <a:lnTo>
                  <a:pt x="1098289" y="1859588"/>
                </a:lnTo>
                <a:lnTo>
                  <a:pt x="1119356" y="1858886"/>
                </a:lnTo>
                <a:lnTo>
                  <a:pt x="1139018" y="1856780"/>
                </a:lnTo>
                <a:lnTo>
                  <a:pt x="1160085" y="1855375"/>
                </a:lnTo>
                <a:lnTo>
                  <a:pt x="1180450" y="1853268"/>
                </a:lnTo>
                <a:lnTo>
                  <a:pt x="1200814" y="1850459"/>
                </a:lnTo>
                <a:lnTo>
                  <a:pt x="1221179" y="1847651"/>
                </a:lnTo>
                <a:lnTo>
                  <a:pt x="1240139" y="1843437"/>
                </a:lnTo>
                <a:lnTo>
                  <a:pt x="1260504" y="1839224"/>
                </a:lnTo>
                <a:lnTo>
                  <a:pt x="1280166" y="1833606"/>
                </a:lnTo>
                <a:lnTo>
                  <a:pt x="1299829" y="1828690"/>
                </a:lnTo>
                <a:lnTo>
                  <a:pt x="1318789" y="1823072"/>
                </a:lnTo>
                <a:lnTo>
                  <a:pt x="1337749" y="1817455"/>
                </a:lnTo>
                <a:lnTo>
                  <a:pt x="1356709" y="1810432"/>
                </a:lnTo>
                <a:lnTo>
                  <a:pt x="1374967" y="1803410"/>
                </a:lnTo>
                <a:lnTo>
                  <a:pt x="1393225" y="1795686"/>
                </a:lnTo>
                <a:lnTo>
                  <a:pt x="1410781" y="1787961"/>
                </a:lnTo>
                <a:lnTo>
                  <a:pt x="1429039" y="1780236"/>
                </a:lnTo>
                <a:lnTo>
                  <a:pt x="1447297" y="1771107"/>
                </a:lnTo>
                <a:lnTo>
                  <a:pt x="1464151" y="1761978"/>
                </a:lnTo>
                <a:lnTo>
                  <a:pt x="1481706" y="1752147"/>
                </a:lnTo>
                <a:lnTo>
                  <a:pt x="1498560" y="1741614"/>
                </a:lnTo>
                <a:lnTo>
                  <a:pt x="1515413" y="1731783"/>
                </a:lnTo>
                <a:lnTo>
                  <a:pt x="1531565" y="1720547"/>
                </a:lnTo>
                <a:lnTo>
                  <a:pt x="1547014" y="1709311"/>
                </a:lnTo>
                <a:lnTo>
                  <a:pt x="1563165" y="1698076"/>
                </a:lnTo>
                <a:lnTo>
                  <a:pt x="1578614" y="1686138"/>
                </a:lnTo>
                <a:lnTo>
                  <a:pt x="1594063" y="1674200"/>
                </a:lnTo>
                <a:lnTo>
                  <a:pt x="1608810" y="1661560"/>
                </a:lnTo>
                <a:lnTo>
                  <a:pt x="1623557" y="1648919"/>
                </a:lnTo>
                <a:lnTo>
                  <a:pt x="1637601" y="1635577"/>
                </a:lnTo>
                <a:lnTo>
                  <a:pt x="1651646" y="1622235"/>
                </a:lnTo>
                <a:lnTo>
                  <a:pt x="1665691" y="1607488"/>
                </a:lnTo>
                <a:lnTo>
                  <a:pt x="1678331" y="1593443"/>
                </a:lnTo>
                <a:lnTo>
                  <a:pt x="1691673" y="1578696"/>
                </a:lnTo>
                <a:lnTo>
                  <a:pt x="1703611" y="1564652"/>
                </a:lnTo>
                <a:lnTo>
                  <a:pt x="1716251" y="1548501"/>
                </a:lnTo>
                <a:lnTo>
                  <a:pt x="1728189" y="1533754"/>
                </a:lnTo>
                <a:lnTo>
                  <a:pt x="1739425" y="1516900"/>
                </a:lnTo>
                <a:lnTo>
                  <a:pt x="1750660" y="1501451"/>
                </a:lnTo>
                <a:lnTo>
                  <a:pt x="1761194" y="1485300"/>
                </a:lnTo>
                <a:lnTo>
                  <a:pt x="1771727" y="1468446"/>
                </a:lnTo>
                <a:lnTo>
                  <a:pt x="1781559" y="1451593"/>
                </a:lnTo>
                <a:lnTo>
                  <a:pt x="1791390" y="1434037"/>
                </a:lnTo>
                <a:lnTo>
                  <a:pt x="1801221" y="1417183"/>
                </a:lnTo>
                <a:lnTo>
                  <a:pt x="1809648" y="1399628"/>
                </a:lnTo>
                <a:lnTo>
                  <a:pt x="1817372" y="1382072"/>
                </a:lnTo>
                <a:lnTo>
                  <a:pt x="1825799" y="1363814"/>
                </a:lnTo>
                <a:lnTo>
                  <a:pt x="1833524" y="1344854"/>
                </a:lnTo>
                <a:lnTo>
                  <a:pt x="1839844" y="1326596"/>
                </a:lnTo>
                <a:lnTo>
                  <a:pt x="1846866" y="1307636"/>
                </a:lnTo>
                <a:lnTo>
                  <a:pt x="1852484" y="1288675"/>
                </a:lnTo>
                <a:lnTo>
                  <a:pt x="1858804" y="1269715"/>
                </a:lnTo>
                <a:lnTo>
                  <a:pt x="1863720" y="1250053"/>
                </a:lnTo>
                <a:lnTo>
                  <a:pt x="1868635" y="1230390"/>
                </a:lnTo>
                <a:lnTo>
                  <a:pt x="1872848" y="1210728"/>
                </a:lnTo>
                <a:lnTo>
                  <a:pt x="1876360" y="1191065"/>
                </a:lnTo>
                <a:lnTo>
                  <a:pt x="1880573" y="1170701"/>
                </a:lnTo>
                <a:lnTo>
                  <a:pt x="1883382" y="1150336"/>
                </a:lnTo>
                <a:lnTo>
                  <a:pt x="1885489" y="1129971"/>
                </a:lnTo>
                <a:lnTo>
                  <a:pt x="1886893" y="1110309"/>
                </a:lnTo>
                <a:lnTo>
                  <a:pt x="1889000" y="1089242"/>
                </a:lnTo>
                <a:lnTo>
                  <a:pt x="1889702" y="1068175"/>
                </a:lnTo>
                <a:lnTo>
                  <a:pt x="1889702" y="1047108"/>
                </a:lnTo>
                <a:lnTo>
                  <a:pt x="1889960" y="1047108"/>
                </a:lnTo>
                <a:lnTo>
                  <a:pt x="1889960" y="0"/>
                </a:lnTo>
                <a:lnTo>
                  <a:pt x="2154443" y="0"/>
                </a:lnTo>
                <a:lnTo>
                  <a:pt x="2154443" y="1047108"/>
                </a:lnTo>
                <a:lnTo>
                  <a:pt x="2153741" y="1074495"/>
                </a:lnTo>
                <a:lnTo>
                  <a:pt x="2153039" y="1102584"/>
                </a:lnTo>
                <a:lnTo>
                  <a:pt x="2151634" y="1129971"/>
                </a:lnTo>
                <a:lnTo>
                  <a:pt x="2148123" y="1157358"/>
                </a:lnTo>
                <a:lnTo>
                  <a:pt x="2145314" y="1184043"/>
                </a:lnTo>
                <a:lnTo>
                  <a:pt x="2141803" y="1210728"/>
                </a:lnTo>
                <a:lnTo>
                  <a:pt x="2136887" y="1238115"/>
                </a:lnTo>
                <a:lnTo>
                  <a:pt x="2132674" y="1264097"/>
                </a:lnTo>
                <a:lnTo>
                  <a:pt x="2127056" y="1290080"/>
                </a:lnTo>
                <a:lnTo>
                  <a:pt x="2120034" y="1316765"/>
                </a:lnTo>
                <a:lnTo>
                  <a:pt x="2113012" y="1342045"/>
                </a:lnTo>
                <a:lnTo>
                  <a:pt x="2105989" y="1367325"/>
                </a:lnTo>
                <a:lnTo>
                  <a:pt x="2097562" y="1393308"/>
                </a:lnTo>
                <a:lnTo>
                  <a:pt x="2088434" y="1417886"/>
                </a:lnTo>
                <a:lnTo>
                  <a:pt x="2079305" y="1442464"/>
                </a:lnTo>
                <a:lnTo>
                  <a:pt x="2070176" y="1466340"/>
                </a:lnTo>
                <a:lnTo>
                  <a:pt x="2059642" y="1490215"/>
                </a:lnTo>
                <a:lnTo>
                  <a:pt x="2048406" y="1514091"/>
                </a:lnTo>
                <a:lnTo>
                  <a:pt x="2036468" y="1537265"/>
                </a:lnTo>
                <a:lnTo>
                  <a:pt x="2024531" y="1560438"/>
                </a:lnTo>
                <a:lnTo>
                  <a:pt x="2011188" y="1582910"/>
                </a:lnTo>
                <a:lnTo>
                  <a:pt x="1997846" y="1605381"/>
                </a:lnTo>
                <a:lnTo>
                  <a:pt x="1984503" y="1627853"/>
                </a:lnTo>
                <a:lnTo>
                  <a:pt x="1970459" y="1649622"/>
                </a:lnTo>
                <a:lnTo>
                  <a:pt x="1955010" y="1670689"/>
                </a:lnTo>
                <a:lnTo>
                  <a:pt x="1940263" y="1691755"/>
                </a:lnTo>
                <a:lnTo>
                  <a:pt x="1924814" y="1712120"/>
                </a:lnTo>
                <a:lnTo>
                  <a:pt x="1907960" y="1731783"/>
                </a:lnTo>
                <a:lnTo>
                  <a:pt x="1891809" y="1752147"/>
                </a:lnTo>
                <a:lnTo>
                  <a:pt x="1874253" y="1771810"/>
                </a:lnTo>
                <a:lnTo>
                  <a:pt x="1856697" y="1790770"/>
                </a:lnTo>
                <a:lnTo>
                  <a:pt x="1838439" y="1809028"/>
                </a:lnTo>
                <a:lnTo>
                  <a:pt x="1820883" y="1827286"/>
                </a:lnTo>
                <a:lnTo>
                  <a:pt x="1801221" y="1844139"/>
                </a:lnTo>
                <a:lnTo>
                  <a:pt x="1781559" y="1861695"/>
                </a:lnTo>
                <a:lnTo>
                  <a:pt x="1761896" y="1877846"/>
                </a:lnTo>
                <a:lnTo>
                  <a:pt x="1742234" y="1894700"/>
                </a:lnTo>
                <a:lnTo>
                  <a:pt x="1721869" y="1910149"/>
                </a:lnTo>
                <a:lnTo>
                  <a:pt x="1700802" y="1926300"/>
                </a:lnTo>
                <a:lnTo>
                  <a:pt x="1679033" y="1940345"/>
                </a:lnTo>
                <a:lnTo>
                  <a:pt x="1657264" y="1954390"/>
                </a:lnTo>
                <a:lnTo>
                  <a:pt x="1635495" y="1968434"/>
                </a:lnTo>
                <a:lnTo>
                  <a:pt x="1613023" y="1981074"/>
                </a:lnTo>
                <a:lnTo>
                  <a:pt x="1590552" y="1994417"/>
                </a:lnTo>
                <a:lnTo>
                  <a:pt x="1567378" y="2007057"/>
                </a:lnTo>
                <a:lnTo>
                  <a:pt x="1544205" y="2018292"/>
                </a:lnTo>
                <a:lnTo>
                  <a:pt x="1520329" y="2029528"/>
                </a:lnTo>
                <a:lnTo>
                  <a:pt x="1496453" y="2040062"/>
                </a:lnTo>
                <a:lnTo>
                  <a:pt x="1471875" y="2049191"/>
                </a:lnTo>
                <a:lnTo>
                  <a:pt x="1447999" y="2059022"/>
                </a:lnTo>
                <a:lnTo>
                  <a:pt x="1422017" y="2067449"/>
                </a:lnTo>
                <a:lnTo>
                  <a:pt x="1397439" y="2075875"/>
                </a:lnTo>
                <a:lnTo>
                  <a:pt x="1372159" y="2082898"/>
                </a:lnTo>
                <a:lnTo>
                  <a:pt x="1346176" y="2090622"/>
                </a:lnTo>
                <a:lnTo>
                  <a:pt x="1320194" y="2096942"/>
                </a:lnTo>
                <a:lnTo>
                  <a:pt x="1294211" y="2102560"/>
                </a:lnTo>
                <a:lnTo>
                  <a:pt x="1267526" y="2108178"/>
                </a:lnTo>
                <a:lnTo>
                  <a:pt x="1240842" y="2111689"/>
                </a:lnTo>
                <a:lnTo>
                  <a:pt x="1214157" y="2115902"/>
                </a:lnTo>
                <a:lnTo>
                  <a:pt x="1187472" y="2119414"/>
                </a:lnTo>
                <a:lnTo>
                  <a:pt x="1159383" y="2121520"/>
                </a:lnTo>
                <a:lnTo>
                  <a:pt x="1132698" y="2122925"/>
                </a:lnTo>
                <a:lnTo>
                  <a:pt x="1104609" y="2124329"/>
                </a:lnTo>
                <a:lnTo>
                  <a:pt x="1077222" y="2124329"/>
                </a:lnTo>
                <a:lnTo>
                  <a:pt x="1049133" y="2124329"/>
                </a:lnTo>
                <a:lnTo>
                  <a:pt x="1021746" y="2122925"/>
                </a:lnTo>
                <a:lnTo>
                  <a:pt x="994359" y="2121520"/>
                </a:lnTo>
                <a:lnTo>
                  <a:pt x="966972" y="2119414"/>
                </a:lnTo>
                <a:lnTo>
                  <a:pt x="939585" y="2115902"/>
                </a:lnTo>
                <a:lnTo>
                  <a:pt x="912900" y="2111689"/>
                </a:lnTo>
                <a:lnTo>
                  <a:pt x="886215" y="2108178"/>
                </a:lnTo>
                <a:lnTo>
                  <a:pt x="860233" y="2102560"/>
                </a:lnTo>
                <a:lnTo>
                  <a:pt x="833548" y="2096942"/>
                </a:lnTo>
                <a:lnTo>
                  <a:pt x="807566" y="2090622"/>
                </a:lnTo>
                <a:lnTo>
                  <a:pt x="782285" y="2082898"/>
                </a:lnTo>
                <a:lnTo>
                  <a:pt x="757005" y="2075875"/>
                </a:lnTo>
                <a:lnTo>
                  <a:pt x="731022" y="2067449"/>
                </a:lnTo>
                <a:lnTo>
                  <a:pt x="706444" y="2059022"/>
                </a:lnTo>
                <a:lnTo>
                  <a:pt x="681866" y="2049191"/>
                </a:lnTo>
                <a:lnTo>
                  <a:pt x="657991" y="2040062"/>
                </a:lnTo>
                <a:lnTo>
                  <a:pt x="633412" y="2029528"/>
                </a:lnTo>
                <a:lnTo>
                  <a:pt x="610239" y="2018292"/>
                </a:lnTo>
                <a:lnTo>
                  <a:pt x="587065" y="2007057"/>
                </a:lnTo>
                <a:lnTo>
                  <a:pt x="563892" y="1994417"/>
                </a:lnTo>
                <a:lnTo>
                  <a:pt x="540718" y="1981074"/>
                </a:lnTo>
                <a:lnTo>
                  <a:pt x="518247" y="1968434"/>
                </a:lnTo>
                <a:lnTo>
                  <a:pt x="496478" y="1954390"/>
                </a:lnTo>
                <a:lnTo>
                  <a:pt x="474708" y="1940345"/>
                </a:lnTo>
                <a:lnTo>
                  <a:pt x="453642" y="1926300"/>
                </a:lnTo>
                <a:lnTo>
                  <a:pt x="432575" y="1910149"/>
                </a:lnTo>
                <a:lnTo>
                  <a:pt x="411508" y="1894700"/>
                </a:lnTo>
                <a:lnTo>
                  <a:pt x="391143" y="1877846"/>
                </a:lnTo>
                <a:lnTo>
                  <a:pt x="372183" y="1861695"/>
                </a:lnTo>
                <a:lnTo>
                  <a:pt x="352520" y="1844139"/>
                </a:lnTo>
                <a:lnTo>
                  <a:pt x="333560" y="1827286"/>
                </a:lnTo>
                <a:lnTo>
                  <a:pt x="315302" y="1809028"/>
                </a:lnTo>
                <a:lnTo>
                  <a:pt x="297044" y="1790770"/>
                </a:lnTo>
                <a:lnTo>
                  <a:pt x="278786" y="1771810"/>
                </a:lnTo>
                <a:lnTo>
                  <a:pt x="262635" y="1752147"/>
                </a:lnTo>
                <a:lnTo>
                  <a:pt x="245781" y="1731783"/>
                </a:lnTo>
                <a:lnTo>
                  <a:pt x="229630" y="1712120"/>
                </a:lnTo>
                <a:lnTo>
                  <a:pt x="214181" y="1691755"/>
                </a:lnTo>
                <a:lnTo>
                  <a:pt x="198030" y="1670689"/>
                </a:lnTo>
                <a:lnTo>
                  <a:pt x="183283" y="1649622"/>
                </a:lnTo>
                <a:lnTo>
                  <a:pt x="169238" y="1627853"/>
                </a:lnTo>
                <a:lnTo>
                  <a:pt x="155896" y="1605381"/>
                </a:lnTo>
                <a:lnTo>
                  <a:pt x="141851" y="1582910"/>
                </a:lnTo>
                <a:lnTo>
                  <a:pt x="129211" y="1560438"/>
                </a:lnTo>
                <a:lnTo>
                  <a:pt x="117273" y="1537265"/>
                </a:lnTo>
                <a:lnTo>
                  <a:pt x="106038" y="1514091"/>
                </a:lnTo>
                <a:lnTo>
                  <a:pt x="94802" y="1490215"/>
                </a:lnTo>
                <a:lnTo>
                  <a:pt x="84269" y="1466340"/>
                </a:lnTo>
                <a:lnTo>
                  <a:pt x="73735" y="1442464"/>
                </a:lnTo>
                <a:lnTo>
                  <a:pt x="65308" y="1417886"/>
                </a:lnTo>
                <a:lnTo>
                  <a:pt x="56179" y="1393308"/>
                </a:lnTo>
                <a:lnTo>
                  <a:pt x="47753" y="1367325"/>
                </a:lnTo>
                <a:lnTo>
                  <a:pt x="40028" y="1342045"/>
                </a:lnTo>
                <a:lnTo>
                  <a:pt x="33708" y="1316765"/>
                </a:lnTo>
                <a:lnTo>
                  <a:pt x="26686" y="1290080"/>
                </a:lnTo>
                <a:lnTo>
                  <a:pt x="21770" y="1264097"/>
                </a:lnTo>
                <a:lnTo>
                  <a:pt x="16152" y="1238115"/>
                </a:lnTo>
                <a:lnTo>
                  <a:pt x="11939" y="1210728"/>
                </a:lnTo>
                <a:lnTo>
                  <a:pt x="8428" y="1184043"/>
                </a:lnTo>
                <a:lnTo>
                  <a:pt x="4917" y="1157358"/>
                </a:lnTo>
                <a:lnTo>
                  <a:pt x="2810" y="1129971"/>
                </a:lnTo>
                <a:lnTo>
                  <a:pt x="703" y="1102584"/>
                </a:lnTo>
                <a:lnTo>
                  <a:pt x="1" y="1074495"/>
                </a:lnTo>
                <a:lnTo>
                  <a:pt x="1" y="1047108"/>
                </a:lnTo>
                <a:lnTo>
                  <a:pt x="0" y="1047108"/>
                </a:lnTo>
                <a:close/>
              </a:path>
            </a:pathLst>
          </a:custGeom>
          <a:solidFill>
            <a:srgbClr val="E0E0E0"/>
          </a:solidFill>
          <a:ln w="12700">
            <a:noFill/>
            <a:prstDash val="solid"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Freeform: Shape 3"/>
          <p:cNvSpPr/>
          <p:nvPr/>
        </p:nvSpPr>
        <p:spPr>
          <a:xfrm flipH="1" flipV="1">
            <a:off x="3935760" y="1268760"/>
            <a:ext cx="2392973" cy="2359525"/>
          </a:xfrm>
          <a:custGeom>
            <a:avLst/>
            <a:gdLst/>
            <a:ahLst/>
            <a:cxnLst/>
            <a:rect l="l" t="t" r="r" b="b"/>
            <a:pathLst>
              <a:path w="2154443" h="2124329">
                <a:moveTo>
                  <a:pt x="0" y="0"/>
                </a:moveTo>
                <a:lnTo>
                  <a:pt x="264483" y="0"/>
                </a:lnTo>
                <a:lnTo>
                  <a:pt x="264483" y="1047108"/>
                </a:lnTo>
                <a:lnTo>
                  <a:pt x="264039" y="1047108"/>
                </a:lnTo>
                <a:lnTo>
                  <a:pt x="264039" y="1068175"/>
                </a:lnTo>
                <a:lnTo>
                  <a:pt x="265444" y="1089242"/>
                </a:lnTo>
                <a:lnTo>
                  <a:pt x="266146" y="1110309"/>
                </a:lnTo>
                <a:lnTo>
                  <a:pt x="268955" y="1129971"/>
                </a:lnTo>
                <a:lnTo>
                  <a:pt x="271062" y="1150336"/>
                </a:lnTo>
                <a:lnTo>
                  <a:pt x="273871" y="1170701"/>
                </a:lnTo>
                <a:lnTo>
                  <a:pt x="276680" y="1191065"/>
                </a:lnTo>
                <a:lnTo>
                  <a:pt x="280893" y="1210728"/>
                </a:lnTo>
                <a:lnTo>
                  <a:pt x="285106" y="1230390"/>
                </a:lnTo>
                <a:lnTo>
                  <a:pt x="289320" y="1250053"/>
                </a:lnTo>
                <a:lnTo>
                  <a:pt x="294938" y="1269715"/>
                </a:lnTo>
                <a:lnTo>
                  <a:pt x="300555" y="1288675"/>
                </a:lnTo>
                <a:lnTo>
                  <a:pt x="306875" y="1307636"/>
                </a:lnTo>
                <a:lnTo>
                  <a:pt x="313898" y="1326596"/>
                </a:lnTo>
                <a:lnTo>
                  <a:pt x="320218" y="1344854"/>
                </a:lnTo>
                <a:lnTo>
                  <a:pt x="327942" y="1363814"/>
                </a:lnTo>
                <a:lnTo>
                  <a:pt x="336369" y="1382072"/>
                </a:lnTo>
                <a:lnTo>
                  <a:pt x="344094" y="1399628"/>
                </a:lnTo>
                <a:lnTo>
                  <a:pt x="353223" y="1417183"/>
                </a:lnTo>
                <a:lnTo>
                  <a:pt x="362352" y="1434037"/>
                </a:lnTo>
                <a:lnTo>
                  <a:pt x="372183" y="1451593"/>
                </a:lnTo>
                <a:lnTo>
                  <a:pt x="382014" y="1468446"/>
                </a:lnTo>
                <a:lnTo>
                  <a:pt x="391845" y="1485300"/>
                </a:lnTo>
                <a:lnTo>
                  <a:pt x="403081" y="1501451"/>
                </a:lnTo>
                <a:lnTo>
                  <a:pt x="413614" y="1516900"/>
                </a:lnTo>
                <a:lnTo>
                  <a:pt x="425552" y="1533754"/>
                </a:lnTo>
                <a:lnTo>
                  <a:pt x="437490" y="1548501"/>
                </a:lnTo>
                <a:lnTo>
                  <a:pt x="450130" y="1564652"/>
                </a:lnTo>
                <a:lnTo>
                  <a:pt x="462771" y="1578696"/>
                </a:lnTo>
                <a:lnTo>
                  <a:pt x="475411" y="1593443"/>
                </a:lnTo>
                <a:lnTo>
                  <a:pt x="488753" y="1607488"/>
                </a:lnTo>
                <a:lnTo>
                  <a:pt x="502095" y="1622235"/>
                </a:lnTo>
                <a:lnTo>
                  <a:pt x="516140" y="1635577"/>
                </a:lnTo>
                <a:lnTo>
                  <a:pt x="530887" y="1648919"/>
                </a:lnTo>
                <a:lnTo>
                  <a:pt x="544931" y="1661560"/>
                </a:lnTo>
                <a:lnTo>
                  <a:pt x="559678" y="1674200"/>
                </a:lnTo>
                <a:lnTo>
                  <a:pt x="575127" y="1686138"/>
                </a:lnTo>
                <a:lnTo>
                  <a:pt x="590576" y="1698076"/>
                </a:lnTo>
                <a:lnTo>
                  <a:pt x="606025" y="1709311"/>
                </a:lnTo>
                <a:lnTo>
                  <a:pt x="622879" y="1720547"/>
                </a:lnTo>
                <a:lnTo>
                  <a:pt x="639030" y="1731783"/>
                </a:lnTo>
                <a:lnTo>
                  <a:pt x="655884" y="1741614"/>
                </a:lnTo>
                <a:lnTo>
                  <a:pt x="672035" y="1752147"/>
                </a:lnTo>
                <a:lnTo>
                  <a:pt x="689591" y="1761978"/>
                </a:lnTo>
                <a:lnTo>
                  <a:pt x="706444" y="1771107"/>
                </a:lnTo>
                <a:lnTo>
                  <a:pt x="724702" y="1780236"/>
                </a:lnTo>
                <a:lnTo>
                  <a:pt x="742258" y="1787961"/>
                </a:lnTo>
                <a:lnTo>
                  <a:pt x="760516" y="1795686"/>
                </a:lnTo>
                <a:lnTo>
                  <a:pt x="779476" y="1803410"/>
                </a:lnTo>
                <a:lnTo>
                  <a:pt x="797032" y="1810432"/>
                </a:lnTo>
                <a:lnTo>
                  <a:pt x="816695" y="1817455"/>
                </a:lnTo>
                <a:lnTo>
                  <a:pt x="835655" y="1823072"/>
                </a:lnTo>
                <a:lnTo>
                  <a:pt x="854615" y="1828690"/>
                </a:lnTo>
                <a:lnTo>
                  <a:pt x="873575" y="1833606"/>
                </a:lnTo>
                <a:lnTo>
                  <a:pt x="893940" y="1839224"/>
                </a:lnTo>
                <a:lnTo>
                  <a:pt x="912900" y="1843437"/>
                </a:lnTo>
                <a:lnTo>
                  <a:pt x="933265" y="1847651"/>
                </a:lnTo>
                <a:lnTo>
                  <a:pt x="952927" y="1850459"/>
                </a:lnTo>
                <a:lnTo>
                  <a:pt x="973292" y="1853268"/>
                </a:lnTo>
                <a:lnTo>
                  <a:pt x="994359" y="1855375"/>
                </a:lnTo>
                <a:lnTo>
                  <a:pt x="1014021" y="1856780"/>
                </a:lnTo>
                <a:lnTo>
                  <a:pt x="1035088" y="1858886"/>
                </a:lnTo>
                <a:lnTo>
                  <a:pt x="1056155" y="1859588"/>
                </a:lnTo>
                <a:lnTo>
                  <a:pt x="1077222" y="1860291"/>
                </a:lnTo>
                <a:lnTo>
                  <a:pt x="1098289" y="1859588"/>
                </a:lnTo>
                <a:lnTo>
                  <a:pt x="1119356" y="1858886"/>
                </a:lnTo>
                <a:lnTo>
                  <a:pt x="1139018" y="1856780"/>
                </a:lnTo>
                <a:lnTo>
                  <a:pt x="1160085" y="1855375"/>
                </a:lnTo>
                <a:lnTo>
                  <a:pt x="1180450" y="1853268"/>
                </a:lnTo>
                <a:lnTo>
                  <a:pt x="1200814" y="1850459"/>
                </a:lnTo>
                <a:lnTo>
                  <a:pt x="1221179" y="1847651"/>
                </a:lnTo>
                <a:lnTo>
                  <a:pt x="1240139" y="1843437"/>
                </a:lnTo>
                <a:lnTo>
                  <a:pt x="1260504" y="1839224"/>
                </a:lnTo>
                <a:lnTo>
                  <a:pt x="1280166" y="1833606"/>
                </a:lnTo>
                <a:lnTo>
                  <a:pt x="1299829" y="1828690"/>
                </a:lnTo>
                <a:lnTo>
                  <a:pt x="1318789" y="1823072"/>
                </a:lnTo>
                <a:lnTo>
                  <a:pt x="1337749" y="1817455"/>
                </a:lnTo>
                <a:lnTo>
                  <a:pt x="1356709" y="1810432"/>
                </a:lnTo>
                <a:lnTo>
                  <a:pt x="1374967" y="1803410"/>
                </a:lnTo>
                <a:lnTo>
                  <a:pt x="1393225" y="1795686"/>
                </a:lnTo>
                <a:lnTo>
                  <a:pt x="1410781" y="1787961"/>
                </a:lnTo>
                <a:lnTo>
                  <a:pt x="1429039" y="1780236"/>
                </a:lnTo>
                <a:lnTo>
                  <a:pt x="1447297" y="1771107"/>
                </a:lnTo>
                <a:lnTo>
                  <a:pt x="1464151" y="1761978"/>
                </a:lnTo>
                <a:lnTo>
                  <a:pt x="1481706" y="1752147"/>
                </a:lnTo>
                <a:lnTo>
                  <a:pt x="1498560" y="1741614"/>
                </a:lnTo>
                <a:lnTo>
                  <a:pt x="1515413" y="1731783"/>
                </a:lnTo>
                <a:lnTo>
                  <a:pt x="1531565" y="1720547"/>
                </a:lnTo>
                <a:lnTo>
                  <a:pt x="1547014" y="1709311"/>
                </a:lnTo>
                <a:lnTo>
                  <a:pt x="1563165" y="1698076"/>
                </a:lnTo>
                <a:lnTo>
                  <a:pt x="1578614" y="1686138"/>
                </a:lnTo>
                <a:lnTo>
                  <a:pt x="1594063" y="1674200"/>
                </a:lnTo>
                <a:lnTo>
                  <a:pt x="1608810" y="1661560"/>
                </a:lnTo>
                <a:lnTo>
                  <a:pt x="1623557" y="1648919"/>
                </a:lnTo>
                <a:lnTo>
                  <a:pt x="1637601" y="1635577"/>
                </a:lnTo>
                <a:lnTo>
                  <a:pt x="1651646" y="1622235"/>
                </a:lnTo>
                <a:lnTo>
                  <a:pt x="1665691" y="1607488"/>
                </a:lnTo>
                <a:lnTo>
                  <a:pt x="1678331" y="1593443"/>
                </a:lnTo>
                <a:lnTo>
                  <a:pt x="1691673" y="1578696"/>
                </a:lnTo>
                <a:lnTo>
                  <a:pt x="1703611" y="1564652"/>
                </a:lnTo>
                <a:lnTo>
                  <a:pt x="1716251" y="1548501"/>
                </a:lnTo>
                <a:lnTo>
                  <a:pt x="1728189" y="1533754"/>
                </a:lnTo>
                <a:lnTo>
                  <a:pt x="1739425" y="1516900"/>
                </a:lnTo>
                <a:lnTo>
                  <a:pt x="1750660" y="1501451"/>
                </a:lnTo>
                <a:lnTo>
                  <a:pt x="1761194" y="1485300"/>
                </a:lnTo>
                <a:lnTo>
                  <a:pt x="1771727" y="1468446"/>
                </a:lnTo>
                <a:lnTo>
                  <a:pt x="1781559" y="1451593"/>
                </a:lnTo>
                <a:lnTo>
                  <a:pt x="1791390" y="1434037"/>
                </a:lnTo>
                <a:lnTo>
                  <a:pt x="1801221" y="1417183"/>
                </a:lnTo>
                <a:lnTo>
                  <a:pt x="1809648" y="1399628"/>
                </a:lnTo>
                <a:lnTo>
                  <a:pt x="1817372" y="1382072"/>
                </a:lnTo>
                <a:lnTo>
                  <a:pt x="1825799" y="1363814"/>
                </a:lnTo>
                <a:lnTo>
                  <a:pt x="1833524" y="1344854"/>
                </a:lnTo>
                <a:lnTo>
                  <a:pt x="1839844" y="1326596"/>
                </a:lnTo>
                <a:lnTo>
                  <a:pt x="1846866" y="1307636"/>
                </a:lnTo>
                <a:lnTo>
                  <a:pt x="1852484" y="1288675"/>
                </a:lnTo>
                <a:lnTo>
                  <a:pt x="1858804" y="1269715"/>
                </a:lnTo>
                <a:lnTo>
                  <a:pt x="1863720" y="1250053"/>
                </a:lnTo>
                <a:lnTo>
                  <a:pt x="1868635" y="1230390"/>
                </a:lnTo>
                <a:lnTo>
                  <a:pt x="1872848" y="1210728"/>
                </a:lnTo>
                <a:lnTo>
                  <a:pt x="1876360" y="1191065"/>
                </a:lnTo>
                <a:lnTo>
                  <a:pt x="1880573" y="1170701"/>
                </a:lnTo>
                <a:lnTo>
                  <a:pt x="1883382" y="1150336"/>
                </a:lnTo>
                <a:lnTo>
                  <a:pt x="1885489" y="1129971"/>
                </a:lnTo>
                <a:lnTo>
                  <a:pt x="1886893" y="1110309"/>
                </a:lnTo>
                <a:lnTo>
                  <a:pt x="1889000" y="1089242"/>
                </a:lnTo>
                <a:lnTo>
                  <a:pt x="1889702" y="1068175"/>
                </a:lnTo>
                <a:lnTo>
                  <a:pt x="1889702" y="1047108"/>
                </a:lnTo>
                <a:lnTo>
                  <a:pt x="1889960" y="1047108"/>
                </a:lnTo>
                <a:lnTo>
                  <a:pt x="1889960" y="0"/>
                </a:lnTo>
                <a:lnTo>
                  <a:pt x="2154443" y="0"/>
                </a:lnTo>
                <a:lnTo>
                  <a:pt x="2154443" y="1047108"/>
                </a:lnTo>
                <a:lnTo>
                  <a:pt x="2153741" y="1074495"/>
                </a:lnTo>
                <a:lnTo>
                  <a:pt x="2153039" y="1102584"/>
                </a:lnTo>
                <a:lnTo>
                  <a:pt x="2151634" y="1129971"/>
                </a:lnTo>
                <a:lnTo>
                  <a:pt x="2148123" y="1157358"/>
                </a:lnTo>
                <a:lnTo>
                  <a:pt x="2145314" y="1184043"/>
                </a:lnTo>
                <a:lnTo>
                  <a:pt x="2141803" y="1210728"/>
                </a:lnTo>
                <a:lnTo>
                  <a:pt x="2136887" y="1238115"/>
                </a:lnTo>
                <a:lnTo>
                  <a:pt x="2132674" y="1264097"/>
                </a:lnTo>
                <a:lnTo>
                  <a:pt x="2127056" y="1290080"/>
                </a:lnTo>
                <a:lnTo>
                  <a:pt x="2120034" y="1316765"/>
                </a:lnTo>
                <a:lnTo>
                  <a:pt x="2113012" y="1342045"/>
                </a:lnTo>
                <a:lnTo>
                  <a:pt x="2105989" y="1367325"/>
                </a:lnTo>
                <a:lnTo>
                  <a:pt x="2097562" y="1393308"/>
                </a:lnTo>
                <a:lnTo>
                  <a:pt x="2088434" y="1417886"/>
                </a:lnTo>
                <a:lnTo>
                  <a:pt x="2079305" y="1442464"/>
                </a:lnTo>
                <a:lnTo>
                  <a:pt x="2070176" y="1466340"/>
                </a:lnTo>
                <a:lnTo>
                  <a:pt x="2059642" y="1490215"/>
                </a:lnTo>
                <a:lnTo>
                  <a:pt x="2048406" y="1514091"/>
                </a:lnTo>
                <a:lnTo>
                  <a:pt x="2036468" y="1537265"/>
                </a:lnTo>
                <a:lnTo>
                  <a:pt x="2024531" y="1560438"/>
                </a:lnTo>
                <a:lnTo>
                  <a:pt x="2011188" y="1582910"/>
                </a:lnTo>
                <a:lnTo>
                  <a:pt x="1997846" y="1605381"/>
                </a:lnTo>
                <a:lnTo>
                  <a:pt x="1984503" y="1627853"/>
                </a:lnTo>
                <a:lnTo>
                  <a:pt x="1970459" y="1649622"/>
                </a:lnTo>
                <a:lnTo>
                  <a:pt x="1955010" y="1670689"/>
                </a:lnTo>
                <a:lnTo>
                  <a:pt x="1940263" y="1691755"/>
                </a:lnTo>
                <a:lnTo>
                  <a:pt x="1924814" y="1712120"/>
                </a:lnTo>
                <a:lnTo>
                  <a:pt x="1907960" y="1731783"/>
                </a:lnTo>
                <a:lnTo>
                  <a:pt x="1891809" y="1752147"/>
                </a:lnTo>
                <a:lnTo>
                  <a:pt x="1874253" y="1771810"/>
                </a:lnTo>
                <a:lnTo>
                  <a:pt x="1856697" y="1790770"/>
                </a:lnTo>
                <a:lnTo>
                  <a:pt x="1838439" y="1809028"/>
                </a:lnTo>
                <a:lnTo>
                  <a:pt x="1820883" y="1827286"/>
                </a:lnTo>
                <a:lnTo>
                  <a:pt x="1801221" y="1844139"/>
                </a:lnTo>
                <a:lnTo>
                  <a:pt x="1781559" y="1861695"/>
                </a:lnTo>
                <a:lnTo>
                  <a:pt x="1761896" y="1877846"/>
                </a:lnTo>
                <a:lnTo>
                  <a:pt x="1742234" y="1894700"/>
                </a:lnTo>
                <a:lnTo>
                  <a:pt x="1721869" y="1910149"/>
                </a:lnTo>
                <a:lnTo>
                  <a:pt x="1700802" y="1926300"/>
                </a:lnTo>
                <a:lnTo>
                  <a:pt x="1679033" y="1940345"/>
                </a:lnTo>
                <a:lnTo>
                  <a:pt x="1657264" y="1954390"/>
                </a:lnTo>
                <a:lnTo>
                  <a:pt x="1635495" y="1968434"/>
                </a:lnTo>
                <a:lnTo>
                  <a:pt x="1613023" y="1981074"/>
                </a:lnTo>
                <a:lnTo>
                  <a:pt x="1590552" y="1994417"/>
                </a:lnTo>
                <a:lnTo>
                  <a:pt x="1567378" y="2007057"/>
                </a:lnTo>
                <a:lnTo>
                  <a:pt x="1544205" y="2018292"/>
                </a:lnTo>
                <a:lnTo>
                  <a:pt x="1520329" y="2029528"/>
                </a:lnTo>
                <a:lnTo>
                  <a:pt x="1496453" y="2040062"/>
                </a:lnTo>
                <a:lnTo>
                  <a:pt x="1471875" y="2049191"/>
                </a:lnTo>
                <a:lnTo>
                  <a:pt x="1447999" y="2059022"/>
                </a:lnTo>
                <a:lnTo>
                  <a:pt x="1422017" y="2067449"/>
                </a:lnTo>
                <a:lnTo>
                  <a:pt x="1397439" y="2075875"/>
                </a:lnTo>
                <a:lnTo>
                  <a:pt x="1372159" y="2082898"/>
                </a:lnTo>
                <a:lnTo>
                  <a:pt x="1346176" y="2090622"/>
                </a:lnTo>
                <a:lnTo>
                  <a:pt x="1320194" y="2096942"/>
                </a:lnTo>
                <a:lnTo>
                  <a:pt x="1294211" y="2102560"/>
                </a:lnTo>
                <a:lnTo>
                  <a:pt x="1267526" y="2108178"/>
                </a:lnTo>
                <a:lnTo>
                  <a:pt x="1240842" y="2111689"/>
                </a:lnTo>
                <a:lnTo>
                  <a:pt x="1214157" y="2115902"/>
                </a:lnTo>
                <a:lnTo>
                  <a:pt x="1187472" y="2119414"/>
                </a:lnTo>
                <a:lnTo>
                  <a:pt x="1159383" y="2121520"/>
                </a:lnTo>
                <a:lnTo>
                  <a:pt x="1132698" y="2122925"/>
                </a:lnTo>
                <a:lnTo>
                  <a:pt x="1104609" y="2124329"/>
                </a:lnTo>
                <a:lnTo>
                  <a:pt x="1077222" y="2124329"/>
                </a:lnTo>
                <a:lnTo>
                  <a:pt x="1049133" y="2124329"/>
                </a:lnTo>
                <a:lnTo>
                  <a:pt x="1021746" y="2122925"/>
                </a:lnTo>
                <a:lnTo>
                  <a:pt x="994359" y="2121520"/>
                </a:lnTo>
                <a:lnTo>
                  <a:pt x="966972" y="2119414"/>
                </a:lnTo>
                <a:lnTo>
                  <a:pt x="939585" y="2115902"/>
                </a:lnTo>
                <a:lnTo>
                  <a:pt x="912900" y="2111689"/>
                </a:lnTo>
                <a:lnTo>
                  <a:pt x="886215" y="2108178"/>
                </a:lnTo>
                <a:lnTo>
                  <a:pt x="860233" y="2102560"/>
                </a:lnTo>
                <a:lnTo>
                  <a:pt x="833548" y="2096942"/>
                </a:lnTo>
                <a:lnTo>
                  <a:pt x="807566" y="2090622"/>
                </a:lnTo>
                <a:lnTo>
                  <a:pt x="782285" y="2082898"/>
                </a:lnTo>
                <a:lnTo>
                  <a:pt x="757005" y="2075875"/>
                </a:lnTo>
                <a:lnTo>
                  <a:pt x="731022" y="2067449"/>
                </a:lnTo>
                <a:lnTo>
                  <a:pt x="706444" y="2059022"/>
                </a:lnTo>
                <a:lnTo>
                  <a:pt x="681866" y="2049191"/>
                </a:lnTo>
                <a:lnTo>
                  <a:pt x="657991" y="2040062"/>
                </a:lnTo>
                <a:lnTo>
                  <a:pt x="633412" y="2029528"/>
                </a:lnTo>
                <a:lnTo>
                  <a:pt x="610239" y="2018292"/>
                </a:lnTo>
                <a:lnTo>
                  <a:pt x="587065" y="2007057"/>
                </a:lnTo>
                <a:lnTo>
                  <a:pt x="563892" y="1994417"/>
                </a:lnTo>
                <a:lnTo>
                  <a:pt x="540718" y="1981074"/>
                </a:lnTo>
                <a:lnTo>
                  <a:pt x="518247" y="1968434"/>
                </a:lnTo>
                <a:lnTo>
                  <a:pt x="496478" y="1954390"/>
                </a:lnTo>
                <a:lnTo>
                  <a:pt x="474708" y="1940345"/>
                </a:lnTo>
                <a:lnTo>
                  <a:pt x="453642" y="1926300"/>
                </a:lnTo>
                <a:lnTo>
                  <a:pt x="432575" y="1910149"/>
                </a:lnTo>
                <a:lnTo>
                  <a:pt x="411508" y="1894700"/>
                </a:lnTo>
                <a:lnTo>
                  <a:pt x="391143" y="1877846"/>
                </a:lnTo>
                <a:lnTo>
                  <a:pt x="372183" y="1861695"/>
                </a:lnTo>
                <a:lnTo>
                  <a:pt x="352520" y="1844139"/>
                </a:lnTo>
                <a:lnTo>
                  <a:pt x="333560" y="1827286"/>
                </a:lnTo>
                <a:lnTo>
                  <a:pt x="315302" y="1809028"/>
                </a:lnTo>
                <a:lnTo>
                  <a:pt x="297044" y="1790770"/>
                </a:lnTo>
                <a:lnTo>
                  <a:pt x="278786" y="1771810"/>
                </a:lnTo>
                <a:lnTo>
                  <a:pt x="262635" y="1752147"/>
                </a:lnTo>
                <a:lnTo>
                  <a:pt x="245781" y="1731783"/>
                </a:lnTo>
                <a:lnTo>
                  <a:pt x="229630" y="1712120"/>
                </a:lnTo>
                <a:lnTo>
                  <a:pt x="214181" y="1691755"/>
                </a:lnTo>
                <a:lnTo>
                  <a:pt x="198030" y="1670689"/>
                </a:lnTo>
                <a:lnTo>
                  <a:pt x="183283" y="1649622"/>
                </a:lnTo>
                <a:lnTo>
                  <a:pt x="169238" y="1627853"/>
                </a:lnTo>
                <a:lnTo>
                  <a:pt x="155896" y="1605381"/>
                </a:lnTo>
                <a:lnTo>
                  <a:pt x="141851" y="1582910"/>
                </a:lnTo>
                <a:lnTo>
                  <a:pt x="129211" y="1560438"/>
                </a:lnTo>
                <a:lnTo>
                  <a:pt x="117273" y="1537265"/>
                </a:lnTo>
                <a:lnTo>
                  <a:pt x="106038" y="1514091"/>
                </a:lnTo>
                <a:lnTo>
                  <a:pt x="94802" y="1490215"/>
                </a:lnTo>
                <a:lnTo>
                  <a:pt x="84269" y="1466340"/>
                </a:lnTo>
                <a:lnTo>
                  <a:pt x="73735" y="1442464"/>
                </a:lnTo>
                <a:lnTo>
                  <a:pt x="65308" y="1417886"/>
                </a:lnTo>
                <a:lnTo>
                  <a:pt x="56179" y="1393308"/>
                </a:lnTo>
                <a:lnTo>
                  <a:pt x="47753" y="1367325"/>
                </a:lnTo>
                <a:lnTo>
                  <a:pt x="40028" y="1342045"/>
                </a:lnTo>
                <a:lnTo>
                  <a:pt x="33708" y="1316765"/>
                </a:lnTo>
                <a:lnTo>
                  <a:pt x="26686" y="1290080"/>
                </a:lnTo>
                <a:lnTo>
                  <a:pt x="21770" y="1264097"/>
                </a:lnTo>
                <a:lnTo>
                  <a:pt x="16152" y="1238115"/>
                </a:lnTo>
                <a:lnTo>
                  <a:pt x="11939" y="1210728"/>
                </a:lnTo>
                <a:lnTo>
                  <a:pt x="8428" y="1184043"/>
                </a:lnTo>
                <a:lnTo>
                  <a:pt x="4917" y="1157358"/>
                </a:lnTo>
                <a:lnTo>
                  <a:pt x="2810" y="1129971"/>
                </a:lnTo>
                <a:lnTo>
                  <a:pt x="703" y="1102584"/>
                </a:lnTo>
                <a:lnTo>
                  <a:pt x="1" y="1074495"/>
                </a:lnTo>
                <a:lnTo>
                  <a:pt x="1" y="1047108"/>
                </a:lnTo>
                <a:lnTo>
                  <a:pt x="0" y="1047108"/>
                </a:lnTo>
                <a:close/>
              </a:path>
            </a:pathLst>
          </a:custGeom>
          <a:solidFill>
            <a:srgbClr val="E0E0E0"/>
          </a:solidFill>
          <a:ln w="12700">
            <a:noFill/>
            <a:prstDash val="solid"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Freeform: Shape 4"/>
          <p:cNvSpPr/>
          <p:nvPr/>
        </p:nvSpPr>
        <p:spPr>
          <a:xfrm>
            <a:off x="1836059" y="3628285"/>
            <a:ext cx="2392973" cy="2359525"/>
          </a:xfrm>
          <a:custGeom>
            <a:avLst/>
            <a:gdLst/>
            <a:ahLst/>
            <a:cxnLst/>
            <a:rect l="l" t="t" r="r" b="b"/>
            <a:pathLst>
              <a:path w="2154443" h="2124329">
                <a:moveTo>
                  <a:pt x="0" y="0"/>
                </a:moveTo>
                <a:lnTo>
                  <a:pt x="264483" y="0"/>
                </a:lnTo>
                <a:lnTo>
                  <a:pt x="264483" y="1047108"/>
                </a:lnTo>
                <a:lnTo>
                  <a:pt x="264039" y="1047108"/>
                </a:lnTo>
                <a:lnTo>
                  <a:pt x="264039" y="1068175"/>
                </a:lnTo>
                <a:lnTo>
                  <a:pt x="265444" y="1089242"/>
                </a:lnTo>
                <a:lnTo>
                  <a:pt x="266146" y="1110309"/>
                </a:lnTo>
                <a:lnTo>
                  <a:pt x="268955" y="1129971"/>
                </a:lnTo>
                <a:lnTo>
                  <a:pt x="271062" y="1150336"/>
                </a:lnTo>
                <a:lnTo>
                  <a:pt x="273871" y="1170701"/>
                </a:lnTo>
                <a:lnTo>
                  <a:pt x="276680" y="1191065"/>
                </a:lnTo>
                <a:lnTo>
                  <a:pt x="280893" y="1210728"/>
                </a:lnTo>
                <a:lnTo>
                  <a:pt x="285106" y="1230390"/>
                </a:lnTo>
                <a:lnTo>
                  <a:pt x="289320" y="1250053"/>
                </a:lnTo>
                <a:lnTo>
                  <a:pt x="294938" y="1269715"/>
                </a:lnTo>
                <a:lnTo>
                  <a:pt x="300555" y="1288675"/>
                </a:lnTo>
                <a:lnTo>
                  <a:pt x="306875" y="1307636"/>
                </a:lnTo>
                <a:lnTo>
                  <a:pt x="313898" y="1326596"/>
                </a:lnTo>
                <a:lnTo>
                  <a:pt x="320218" y="1344854"/>
                </a:lnTo>
                <a:lnTo>
                  <a:pt x="327942" y="1363814"/>
                </a:lnTo>
                <a:lnTo>
                  <a:pt x="336369" y="1382072"/>
                </a:lnTo>
                <a:lnTo>
                  <a:pt x="344094" y="1399628"/>
                </a:lnTo>
                <a:lnTo>
                  <a:pt x="353223" y="1417183"/>
                </a:lnTo>
                <a:lnTo>
                  <a:pt x="362352" y="1434037"/>
                </a:lnTo>
                <a:lnTo>
                  <a:pt x="372183" y="1451593"/>
                </a:lnTo>
                <a:lnTo>
                  <a:pt x="382014" y="1468446"/>
                </a:lnTo>
                <a:lnTo>
                  <a:pt x="391845" y="1485300"/>
                </a:lnTo>
                <a:lnTo>
                  <a:pt x="403081" y="1501451"/>
                </a:lnTo>
                <a:lnTo>
                  <a:pt x="413614" y="1516900"/>
                </a:lnTo>
                <a:lnTo>
                  <a:pt x="425552" y="1533754"/>
                </a:lnTo>
                <a:lnTo>
                  <a:pt x="437490" y="1548501"/>
                </a:lnTo>
                <a:lnTo>
                  <a:pt x="450130" y="1564652"/>
                </a:lnTo>
                <a:lnTo>
                  <a:pt x="462771" y="1578696"/>
                </a:lnTo>
                <a:lnTo>
                  <a:pt x="475411" y="1593443"/>
                </a:lnTo>
                <a:lnTo>
                  <a:pt x="488753" y="1607488"/>
                </a:lnTo>
                <a:lnTo>
                  <a:pt x="502095" y="1622235"/>
                </a:lnTo>
                <a:lnTo>
                  <a:pt x="516140" y="1635577"/>
                </a:lnTo>
                <a:lnTo>
                  <a:pt x="530887" y="1648919"/>
                </a:lnTo>
                <a:lnTo>
                  <a:pt x="544931" y="1661560"/>
                </a:lnTo>
                <a:lnTo>
                  <a:pt x="559678" y="1674200"/>
                </a:lnTo>
                <a:lnTo>
                  <a:pt x="575127" y="1686138"/>
                </a:lnTo>
                <a:lnTo>
                  <a:pt x="590576" y="1698076"/>
                </a:lnTo>
                <a:lnTo>
                  <a:pt x="606025" y="1709311"/>
                </a:lnTo>
                <a:lnTo>
                  <a:pt x="622879" y="1720547"/>
                </a:lnTo>
                <a:lnTo>
                  <a:pt x="639030" y="1731783"/>
                </a:lnTo>
                <a:lnTo>
                  <a:pt x="655884" y="1741614"/>
                </a:lnTo>
                <a:lnTo>
                  <a:pt x="672035" y="1752147"/>
                </a:lnTo>
                <a:lnTo>
                  <a:pt x="689591" y="1761978"/>
                </a:lnTo>
                <a:lnTo>
                  <a:pt x="706444" y="1771107"/>
                </a:lnTo>
                <a:lnTo>
                  <a:pt x="724702" y="1780236"/>
                </a:lnTo>
                <a:lnTo>
                  <a:pt x="742258" y="1787961"/>
                </a:lnTo>
                <a:lnTo>
                  <a:pt x="760516" y="1795686"/>
                </a:lnTo>
                <a:lnTo>
                  <a:pt x="779476" y="1803410"/>
                </a:lnTo>
                <a:lnTo>
                  <a:pt x="797032" y="1810432"/>
                </a:lnTo>
                <a:lnTo>
                  <a:pt x="816695" y="1817455"/>
                </a:lnTo>
                <a:lnTo>
                  <a:pt x="835655" y="1823072"/>
                </a:lnTo>
                <a:lnTo>
                  <a:pt x="854615" y="1828690"/>
                </a:lnTo>
                <a:lnTo>
                  <a:pt x="873575" y="1833606"/>
                </a:lnTo>
                <a:lnTo>
                  <a:pt x="893940" y="1839224"/>
                </a:lnTo>
                <a:lnTo>
                  <a:pt x="912900" y="1843437"/>
                </a:lnTo>
                <a:lnTo>
                  <a:pt x="933265" y="1847651"/>
                </a:lnTo>
                <a:lnTo>
                  <a:pt x="952927" y="1850459"/>
                </a:lnTo>
                <a:lnTo>
                  <a:pt x="973292" y="1853268"/>
                </a:lnTo>
                <a:lnTo>
                  <a:pt x="994359" y="1855375"/>
                </a:lnTo>
                <a:lnTo>
                  <a:pt x="1014021" y="1856780"/>
                </a:lnTo>
                <a:lnTo>
                  <a:pt x="1035088" y="1858886"/>
                </a:lnTo>
                <a:lnTo>
                  <a:pt x="1056155" y="1859588"/>
                </a:lnTo>
                <a:lnTo>
                  <a:pt x="1077222" y="1860291"/>
                </a:lnTo>
                <a:lnTo>
                  <a:pt x="1098289" y="1859588"/>
                </a:lnTo>
                <a:lnTo>
                  <a:pt x="1119356" y="1858886"/>
                </a:lnTo>
                <a:lnTo>
                  <a:pt x="1139018" y="1856780"/>
                </a:lnTo>
                <a:lnTo>
                  <a:pt x="1160085" y="1855375"/>
                </a:lnTo>
                <a:lnTo>
                  <a:pt x="1180450" y="1853268"/>
                </a:lnTo>
                <a:lnTo>
                  <a:pt x="1200814" y="1850459"/>
                </a:lnTo>
                <a:lnTo>
                  <a:pt x="1221179" y="1847651"/>
                </a:lnTo>
                <a:lnTo>
                  <a:pt x="1240139" y="1843437"/>
                </a:lnTo>
                <a:lnTo>
                  <a:pt x="1260504" y="1839224"/>
                </a:lnTo>
                <a:lnTo>
                  <a:pt x="1280166" y="1833606"/>
                </a:lnTo>
                <a:lnTo>
                  <a:pt x="1299829" y="1828690"/>
                </a:lnTo>
                <a:lnTo>
                  <a:pt x="1318789" y="1823072"/>
                </a:lnTo>
                <a:lnTo>
                  <a:pt x="1337749" y="1817455"/>
                </a:lnTo>
                <a:lnTo>
                  <a:pt x="1356709" y="1810432"/>
                </a:lnTo>
                <a:lnTo>
                  <a:pt x="1374967" y="1803410"/>
                </a:lnTo>
                <a:lnTo>
                  <a:pt x="1393225" y="1795686"/>
                </a:lnTo>
                <a:lnTo>
                  <a:pt x="1410781" y="1787961"/>
                </a:lnTo>
                <a:lnTo>
                  <a:pt x="1429039" y="1780236"/>
                </a:lnTo>
                <a:lnTo>
                  <a:pt x="1447297" y="1771107"/>
                </a:lnTo>
                <a:lnTo>
                  <a:pt x="1464151" y="1761978"/>
                </a:lnTo>
                <a:lnTo>
                  <a:pt x="1481706" y="1752147"/>
                </a:lnTo>
                <a:lnTo>
                  <a:pt x="1498560" y="1741614"/>
                </a:lnTo>
                <a:lnTo>
                  <a:pt x="1515413" y="1731783"/>
                </a:lnTo>
                <a:lnTo>
                  <a:pt x="1531565" y="1720547"/>
                </a:lnTo>
                <a:lnTo>
                  <a:pt x="1547014" y="1709311"/>
                </a:lnTo>
                <a:lnTo>
                  <a:pt x="1563165" y="1698076"/>
                </a:lnTo>
                <a:lnTo>
                  <a:pt x="1578614" y="1686138"/>
                </a:lnTo>
                <a:lnTo>
                  <a:pt x="1594063" y="1674200"/>
                </a:lnTo>
                <a:lnTo>
                  <a:pt x="1608810" y="1661560"/>
                </a:lnTo>
                <a:lnTo>
                  <a:pt x="1623557" y="1648919"/>
                </a:lnTo>
                <a:lnTo>
                  <a:pt x="1637601" y="1635577"/>
                </a:lnTo>
                <a:lnTo>
                  <a:pt x="1651646" y="1622235"/>
                </a:lnTo>
                <a:lnTo>
                  <a:pt x="1665691" y="1607488"/>
                </a:lnTo>
                <a:lnTo>
                  <a:pt x="1678331" y="1593443"/>
                </a:lnTo>
                <a:lnTo>
                  <a:pt x="1691673" y="1578696"/>
                </a:lnTo>
                <a:lnTo>
                  <a:pt x="1703611" y="1564652"/>
                </a:lnTo>
                <a:lnTo>
                  <a:pt x="1716251" y="1548501"/>
                </a:lnTo>
                <a:lnTo>
                  <a:pt x="1728189" y="1533754"/>
                </a:lnTo>
                <a:lnTo>
                  <a:pt x="1739425" y="1516900"/>
                </a:lnTo>
                <a:lnTo>
                  <a:pt x="1750660" y="1501451"/>
                </a:lnTo>
                <a:lnTo>
                  <a:pt x="1761194" y="1485300"/>
                </a:lnTo>
                <a:lnTo>
                  <a:pt x="1771727" y="1468446"/>
                </a:lnTo>
                <a:lnTo>
                  <a:pt x="1781559" y="1451593"/>
                </a:lnTo>
                <a:lnTo>
                  <a:pt x="1791390" y="1434037"/>
                </a:lnTo>
                <a:lnTo>
                  <a:pt x="1801221" y="1417183"/>
                </a:lnTo>
                <a:lnTo>
                  <a:pt x="1809648" y="1399628"/>
                </a:lnTo>
                <a:lnTo>
                  <a:pt x="1817372" y="1382072"/>
                </a:lnTo>
                <a:lnTo>
                  <a:pt x="1825799" y="1363814"/>
                </a:lnTo>
                <a:lnTo>
                  <a:pt x="1833524" y="1344854"/>
                </a:lnTo>
                <a:lnTo>
                  <a:pt x="1839844" y="1326596"/>
                </a:lnTo>
                <a:lnTo>
                  <a:pt x="1846866" y="1307636"/>
                </a:lnTo>
                <a:lnTo>
                  <a:pt x="1852484" y="1288675"/>
                </a:lnTo>
                <a:lnTo>
                  <a:pt x="1858804" y="1269715"/>
                </a:lnTo>
                <a:lnTo>
                  <a:pt x="1863720" y="1250053"/>
                </a:lnTo>
                <a:lnTo>
                  <a:pt x="1868635" y="1230390"/>
                </a:lnTo>
                <a:lnTo>
                  <a:pt x="1872848" y="1210728"/>
                </a:lnTo>
                <a:lnTo>
                  <a:pt x="1876360" y="1191065"/>
                </a:lnTo>
                <a:lnTo>
                  <a:pt x="1880573" y="1170701"/>
                </a:lnTo>
                <a:lnTo>
                  <a:pt x="1883382" y="1150336"/>
                </a:lnTo>
                <a:lnTo>
                  <a:pt x="1885489" y="1129971"/>
                </a:lnTo>
                <a:lnTo>
                  <a:pt x="1886893" y="1110309"/>
                </a:lnTo>
                <a:lnTo>
                  <a:pt x="1889000" y="1089242"/>
                </a:lnTo>
                <a:lnTo>
                  <a:pt x="1889702" y="1068175"/>
                </a:lnTo>
                <a:lnTo>
                  <a:pt x="1889702" y="1047108"/>
                </a:lnTo>
                <a:lnTo>
                  <a:pt x="1889960" y="1047108"/>
                </a:lnTo>
                <a:lnTo>
                  <a:pt x="1889960" y="0"/>
                </a:lnTo>
                <a:lnTo>
                  <a:pt x="2154443" y="0"/>
                </a:lnTo>
                <a:lnTo>
                  <a:pt x="2154443" y="1047108"/>
                </a:lnTo>
                <a:lnTo>
                  <a:pt x="2153741" y="1074495"/>
                </a:lnTo>
                <a:lnTo>
                  <a:pt x="2153039" y="1102584"/>
                </a:lnTo>
                <a:lnTo>
                  <a:pt x="2151634" y="1129971"/>
                </a:lnTo>
                <a:lnTo>
                  <a:pt x="2148123" y="1157358"/>
                </a:lnTo>
                <a:lnTo>
                  <a:pt x="2145314" y="1184043"/>
                </a:lnTo>
                <a:lnTo>
                  <a:pt x="2141803" y="1210728"/>
                </a:lnTo>
                <a:lnTo>
                  <a:pt x="2136887" y="1238115"/>
                </a:lnTo>
                <a:lnTo>
                  <a:pt x="2132674" y="1264097"/>
                </a:lnTo>
                <a:lnTo>
                  <a:pt x="2127056" y="1290080"/>
                </a:lnTo>
                <a:lnTo>
                  <a:pt x="2120034" y="1316765"/>
                </a:lnTo>
                <a:lnTo>
                  <a:pt x="2113012" y="1342045"/>
                </a:lnTo>
                <a:lnTo>
                  <a:pt x="2105989" y="1367325"/>
                </a:lnTo>
                <a:lnTo>
                  <a:pt x="2097562" y="1393308"/>
                </a:lnTo>
                <a:lnTo>
                  <a:pt x="2088434" y="1417886"/>
                </a:lnTo>
                <a:lnTo>
                  <a:pt x="2079305" y="1442464"/>
                </a:lnTo>
                <a:lnTo>
                  <a:pt x="2070176" y="1466340"/>
                </a:lnTo>
                <a:lnTo>
                  <a:pt x="2059642" y="1490215"/>
                </a:lnTo>
                <a:lnTo>
                  <a:pt x="2048406" y="1514091"/>
                </a:lnTo>
                <a:lnTo>
                  <a:pt x="2036468" y="1537265"/>
                </a:lnTo>
                <a:lnTo>
                  <a:pt x="2024531" y="1560438"/>
                </a:lnTo>
                <a:lnTo>
                  <a:pt x="2011188" y="1582910"/>
                </a:lnTo>
                <a:lnTo>
                  <a:pt x="1997846" y="1605381"/>
                </a:lnTo>
                <a:lnTo>
                  <a:pt x="1984503" y="1627853"/>
                </a:lnTo>
                <a:lnTo>
                  <a:pt x="1970459" y="1649622"/>
                </a:lnTo>
                <a:lnTo>
                  <a:pt x="1955010" y="1670689"/>
                </a:lnTo>
                <a:lnTo>
                  <a:pt x="1940263" y="1691755"/>
                </a:lnTo>
                <a:lnTo>
                  <a:pt x="1924814" y="1712120"/>
                </a:lnTo>
                <a:lnTo>
                  <a:pt x="1907960" y="1731783"/>
                </a:lnTo>
                <a:lnTo>
                  <a:pt x="1891809" y="1752147"/>
                </a:lnTo>
                <a:lnTo>
                  <a:pt x="1874253" y="1771810"/>
                </a:lnTo>
                <a:lnTo>
                  <a:pt x="1856697" y="1790770"/>
                </a:lnTo>
                <a:lnTo>
                  <a:pt x="1838439" y="1809028"/>
                </a:lnTo>
                <a:lnTo>
                  <a:pt x="1820883" y="1827286"/>
                </a:lnTo>
                <a:lnTo>
                  <a:pt x="1801221" y="1844139"/>
                </a:lnTo>
                <a:lnTo>
                  <a:pt x="1781559" y="1861695"/>
                </a:lnTo>
                <a:lnTo>
                  <a:pt x="1761896" y="1877846"/>
                </a:lnTo>
                <a:lnTo>
                  <a:pt x="1742234" y="1894700"/>
                </a:lnTo>
                <a:lnTo>
                  <a:pt x="1721869" y="1910149"/>
                </a:lnTo>
                <a:lnTo>
                  <a:pt x="1700802" y="1926300"/>
                </a:lnTo>
                <a:lnTo>
                  <a:pt x="1679033" y="1940345"/>
                </a:lnTo>
                <a:lnTo>
                  <a:pt x="1657264" y="1954390"/>
                </a:lnTo>
                <a:lnTo>
                  <a:pt x="1635495" y="1968434"/>
                </a:lnTo>
                <a:lnTo>
                  <a:pt x="1613023" y="1981074"/>
                </a:lnTo>
                <a:lnTo>
                  <a:pt x="1590552" y="1994417"/>
                </a:lnTo>
                <a:lnTo>
                  <a:pt x="1567378" y="2007057"/>
                </a:lnTo>
                <a:lnTo>
                  <a:pt x="1544205" y="2018292"/>
                </a:lnTo>
                <a:lnTo>
                  <a:pt x="1520329" y="2029528"/>
                </a:lnTo>
                <a:lnTo>
                  <a:pt x="1496453" y="2040062"/>
                </a:lnTo>
                <a:lnTo>
                  <a:pt x="1471875" y="2049191"/>
                </a:lnTo>
                <a:lnTo>
                  <a:pt x="1447999" y="2059022"/>
                </a:lnTo>
                <a:lnTo>
                  <a:pt x="1422017" y="2067449"/>
                </a:lnTo>
                <a:lnTo>
                  <a:pt x="1397439" y="2075875"/>
                </a:lnTo>
                <a:lnTo>
                  <a:pt x="1372159" y="2082898"/>
                </a:lnTo>
                <a:lnTo>
                  <a:pt x="1346176" y="2090622"/>
                </a:lnTo>
                <a:lnTo>
                  <a:pt x="1320194" y="2096942"/>
                </a:lnTo>
                <a:lnTo>
                  <a:pt x="1294211" y="2102560"/>
                </a:lnTo>
                <a:lnTo>
                  <a:pt x="1267526" y="2108178"/>
                </a:lnTo>
                <a:lnTo>
                  <a:pt x="1240842" y="2111689"/>
                </a:lnTo>
                <a:lnTo>
                  <a:pt x="1214157" y="2115902"/>
                </a:lnTo>
                <a:lnTo>
                  <a:pt x="1187472" y="2119414"/>
                </a:lnTo>
                <a:lnTo>
                  <a:pt x="1159383" y="2121520"/>
                </a:lnTo>
                <a:lnTo>
                  <a:pt x="1132698" y="2122925"/>
                </a:lnTo>
                <a:lnTo>
                  <a:pt x="1104609" y="2124329"/>
                </a:lnTo>
                <a:lnTo>
                  <a:pt x="1077222" y="2124329"/>
                </a:lnTo>
                <a:lnTo>
                  <a:pt x="1049133" y="2124329"/>
                </a:lnTo>
                <a:lnTo>
                  <a:pt x="1021746" y="2122925"/>
                </a:lnTo>
                <a:lnTo>
                  <a:pt x="994359" y="2121520"/>
                </a:lnTo>
                <a:lnTo>
                  <a:pt x="966972" y="2119414"/>
                </a:lnTo>
                <a:lnTo>
                  <a:pt x="939585" y="2115902"/>
                </a:lnTo>
                <a:lnTo>
                  <a:pt x="912900" y="2111689"/>
                </a:lnTo>
                <a:lnTo>
                  <a:pt x="886215" y="2108178"/>
                </a:lnTo>
                <a:lnTo>
                  <a:pt x="860233" y="2102560"/>
                </a:lnTo>
                <a:lnTo>
                  <a:pt x="833548" y="2096942"/>
                </a:lnTo>
                <a:lnTo>
                  <a:pt x="807566" y="2090622"/>
                </a:lnTo>
                <a:lnTo>
                  <a:pt x="782285" y="2082898"/>
                </a:lnTo>
                <a:lnTo>
                  <a:pt x="757005" y="2075875"/>
                </a:lnTo>
                <a:lnTo>
                  <a:pt x="731022" y="2067449"/>
                </a:lnTo>
                <a:lnTo>
                  <a:pt x="706444" y="2059022"/>
                </a:lnTo>
                <a:lnTo>
                  <a:pt x="681866" y="2049191"/>
                </a:lnTo>
                <a:lnTo>
                  <a:pt x="657991" y="2040062"/>
                </a:lnTo>
                <a:lnTo>
                  <a:pt x="633412" y="2029528"/>
                </a:lnTo>
                <a:lnTo>
                  <a:pt x="610239" y="2018292"/>
                </a:lnTo>
                <a:lnTo>
                  <a:pt x="587065" y="2007057"/>
                </a:lnTo>
                <a:lnTo>
                  <a:pt x="563892" y="1994417"/>
                </a:lnTo>
                <a:lnTo>
                  <a:pt x="540718" y="1981074"/>
                </a:lnTo>
                <a:lnTo>
                  <a:pt x="518247" y="1968434"/>
                </a:lnTo>
                <a:lnTo>
                  <a:pt x="496478" y="1954390"/>
                </a:lnTo>
                <a:lnTo>
                  <a:pt x="474708" y="1940345"/>
                </a:lnTo>
                <a:lnTo>
                  <a:pt x="453642" y="1926300"/>
                </a:lnTo>
                <a:lnTo>
                  <a:pt x="432575" y="1910149"/>
                </a:lnTo>
                <a:lnTo>
                  <a:pt x="411508" y="1894700"/>
                </a:lnTo>
                <a:lnTo>
                  <a:pt x="391143" y="1877846"/>
                </a:lnTo>
                <a:lnTo>
                  <a:pt x="372183" y="1861695"/>
                </a:lnTo>
                <a:lnTo>
                  <a:pt x="352520" y="1844139"/>
                </a:lnTo>
                <a:lnTo>
                  <a:pt x="333560" y="1827286"/>
                </a:lnTo>
                <a:lnTo>
                  <a:pt x="315302" y="1809028"/>
                </a:lnTo>
                <a:lnTo>
                  <a:pt x="297044" y="1790770"/>
                </a:lnTo>
                <a:lnTo>
                  <a:pt x="278786" y="1771810"/>
                </a:lnTo>
                <a:lnTo>
                  <a:pt x="262635" y="1752147"/>
                </a:lnTo>
                <a:lnTo>
                  <a:pt x="245781" y="1731783"/>
                </a:lnTo>
                <a:lnTo>
                  <a:pt x="229630" y="1712120"/>
                </a:lnTo>
                <a:lnTo>
                  <a:pt x="214181" y="1691755"/>
                </a:lnTo>
                <a:lnTo>
                  <a:pt x="198030" y="1670689"/>
                </a:lnTo>
                <a:lnTo>
                  <a:pt x="183283" y="1649622"/>
                </a:lnTo>
                <a:lnTo>
                  <a:pt x="169238" y="1627853"/>
                </a:lnTo>
                <a:lnTo>
                  <a:pt x="155896" y="1605381"/>
                </a:lnTo>
                <a:lnTo>
                  <a:pt x="141851" y="1582910"/>
                </a:lnTo>
                <a:lnTo>
                  <a:pt x="129211" y="1560438"/>
                </a:lnTo>
                <a:lnTo>
                  <a:pt x="117273" y="1537265"/>
                </a:lnTo>
                <a:lnTo>
                  <a:pt x="106038" y="1514091"/>
                </a:lnTo>
                <a:lnTo>
                  <a:pt x="94802" y="1490215"/>
                </a:lnTo>
                <a:lnTo>
                  <a:pt x="84269" y="1466340"/>
                </a:lnTo>
                <a:lnTo>
                  <a:pt x="73735" y="1442464"/>
                </a:lnTo>
                <a:lnTo>
                  <a:pt x="65308" y="1417886"/>
                </a:lnTo>
                <a:lnTo>
                  <a:pt x="56179" y="1393308"/>
                </a:lnTo>
                <a:lnTo>
                  <a:pt x="47753" y="1367325"/>
                </a:lnTo>
                <a:lnTo>
                  <a:pt x="40028" y="1342045"/>
                </a:lnTo>
                <a:lnTo>
                  <a:pt x="33708" y="1316765"/>
                </a:lnTo>
                <a:lnTo>
                  <a:pt x="26686" y="1290080"/>
                </a:lnTo>
                <a:lnTo>
                  <a:pt x="21770" y="1264097"/>
                </a:lnTo>
                <a:lnTo>
                  <a:pt x="16152" y="1238115"/>
                </a:lnTo>
                <a:lnTo>
                  <a:pt x="11939" y="1210728"/>
                </a:lnTo>
                <a:lnTo>
                  <a:pt x="8428" y="1184043"/>
                </a:lnTo>
                <a:lnTo>
                  <a:pt x="4917" y="1157358"/>
                </a:lnTo>
                <a:lnTo>
                  <a:pt x="2810" y="1129971"/>
                </a:lnTo>
                <a:lnTo>
                  <a:pt x="703" y="1102584"/>
                </a:lnTo>
                <a:lnTo>
                  <a:pt x="1" y="1074495"/>
                </a:lnTo>
                <a:lnTo>
                  <a:pt x="1" y="1047108"/>
                </a:lnTo>
                <a:lnTo>
                  <a:pt x="0" y="1047108"/>
                </a:lnTo>
                <a:close/>
              </a:path>
            </a:pathLst>
          </a:custGeom>
          <a:solidFill>
            <a:srgbClr val="E0E0E0"/>
          </a:solidFill>
          <a:ln w="12700">
            <a:noFill/>
            <a:prstDash val="solid"/>
            <a:round/>
          </a:ln>
        </p:spPr>
        <p:txBody>
          <a:bodyPr vert="horz" wrap="square" lIns="360000" tIns="360000" rIns="360000" bIns="60960" anchor="t" anchorCtr="1" compatLnSpc="1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200"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  <p:sp>
        <p:nvSpPr>
          <p:cNvPr id="8" name="Freeform: Shape 5"/>
          <p:cNvSpPr/>
          <p:nvPr/>
        </p:nvSpPr>
        <p:spPr bwMode="auto">
          <a:xfrm>
            <a:off x="1836063" y="2431801"/>
            <a:ext cx="2393753" cy="1196487"/>
          </a:xfrm>
          <a:custGeom>
            <a:avLst/>
            <a:gdLst>
              <a:gd name="T0" fmla="*/ 1624 w 3069"/>
              <a:gd name="T1" fmla="*/ 381 h 1534"/>
              <a:gd name="T2" fmla="*/ 1768 w 3069"/>
              <a:gd name="T3" fmla="*/ 400 h 1534"/>
              <a:gd name="T4" fmla="*/ 1906 w 3069"/>
              <a:gd name="T5" fmla="*/ 437 h 1534"/>
              <a:gd name="T6" fmla="*/ 2036 w 3069"/>
              <a:gd name="T7" fmla="*/ 490 h 1534"/>
              <a:gd name="T8" fmla="*/ 2159 w 3069"/>
              <a:gd name="T9" fmla="*/ 559 h 1534"/>
              <a:gd name="T10" fmla="*/ 2271 w 3069"/>
              <a:gd name="T11" fmla="*/ 641 h 1534"/>
              <a:gd name="T12" fmla="*/ 2372 w 3069"/>
              <a:gd name="T13" fmla="*/ 736 h 1534"/>
              <a:gd name="T14" fmla="*/ 2462 w 3069"/>
              <a:gd name="T15" fmla="*/ 841 h 1534"/>
              <a:gd name="T16" fmla="*/ 2538 w 3069"/>
              <a:gd name="T17" fmla="*/ 958 h 1534"/>
              <a:gd name="T18" fmla="*/ 2601 w 3069"/>
              <a:gd name="T19" fmla="*/ 1083 h 1534"/>
              <a:gd name="T20" fmla="*/ 2648 w 3069"/>
              <a:gd name="T21" fmla="*/ 1217 h 1534"/>
              <a:gd name="T22" fmla="*/ 2679 w 3069"/>
              <a:gd name="T23" fmla="*/ 1358 h 1534"/>
              <a:gd name="T24" fmla="*/ 2692 w 3069"/>
              <a:gd name="T25" fmla="*/ 1504 h 1534"/>
              <a:gd name="T26" fmla="*/ 3067 w 3069"/>
              <a:gd name="T27" fmla="*/ 1455 h 1534"/>
              <a:gd name="T28" fmla="*/ 3045 w 3069"/>
              <a:gd name="T29" fmla="*/ 1262 h 1534"/>
              <a:gd name="T30" fmla="*/ 3000 w 3069"/>
              <a:gd name="T31" fmla="*/ 1078 h 1534"/>
              <a:gd name="T32" fmla="*/ 2933 w 3069"/>
              <a:gd name="T33" fmla="*/ 903 h 1534"/>
              <a:gd name="T34" fmla="*/ 2846 w 3069"/>
              <a:gd name="T35" fmla="*/ 739 h 1534"/>
              <a:gd name="T36" fmla="*/ 2742 w 3069"/>
              <a:gd name="T37" fmla="*/ 587 h 1534"/>
              <a:gd name="T38" fmla="*/ 2619 w 3069"/>
              <a:gd name="T39" fmla="*/ 449 h 1534"/>
              <a:gd name="T40" fmla="*/ 2482 w 3069"/>
              <a:gd name="T41" fmla="*/ 327 h 1534"/>
              <a:gd name="T42" fmla="*/ 2330 w 3069"/>
              <a:gd name="T43" fmla="*/ 222 h 1534"/>
              <a:gd name="T44" fmla="*/ 2166 w 3069"/>
              <a:gd name="T45" fmla="*/ 135 h 1534"/>
              <a:gd name="T46" fmla="*/ 1990 w 3069"/>
              <a:gd name="T47" fmla="*/ 69 h 1534"/>
              <a:gd name="T48" fmla="*/ 1806 w 3069"/>
              <a:gd name="T49" fmla="*/ 23 h 1534"/>
              <a:gd name="T50" fmla="*/ 1614 w 3069"/>
              <a:gd name="T51" fmla="*/ 2 h 1534"/>
              <a:gd name="T52" fmla="*/ 1455 w 3069"/>
              <a:gd name="T53" fmla="*/ 2 h 1534"/>
              <a:gd name="T54" fmla="*/ 1263 w 3069"/>
              <a:gd name="T55" fmla="*/ 23 h 1534"/>
              <a:gd name="T56" fmla="*/ 1079 w 3069"/>
              <a:gd name="T57" fmla="*/ 69 h 1534"/>
              <a:gd name="T58" fmla="*/ 903 w 3069"/>
              <a:gd name="T59" fmla="*/ 135 h 1534"/>
              <a:gd name="T60" fmla="*/ 739 w 3069"/>
              <a:gd name="T61" fmla="*/ 222 h 1534"/>
              <a:gd name="T62" fmla="*/ 587 w 3069"/>
              <a:gd name="T63" fmla="*/ 327 h 1534"/>
              <a:gd name="T64" fmla="*/ 450 w 3069"/>
              <a:gd name="T65" fmla="*/ 449 h 1534"/>
              <a:gd name="T66" fmla="*/ 327 w 3069"/>
              <a:gd name="T67" fmla="*/ 587 h 1534"/>
              <a:gd name="T68" fmla="*/ 223 w 3069"/>
              <a:gd name="T69" fmla="*/ 739 h 1534"/>
              <a:gd name="T70" fmla="*/ 135 w 3069"/>
              <a:gd name="T71" fmla="*/ 903 h 1534"/>
              <a:gd name="T72" fmla="*/ 69 w 3069"/>
              <a:gd name="T73" fmla="*/ 1078 h 1534"/>
              <a:gd name="T74" fmla="*/ 25 w 3069"/>
              <a:gd name="T75" fmla="*/ 1262 h 1534"/>
              <a:gd name="T76" fmla="*/ 2 w 3069"/>
              <a:gd name="T77" fmla="*/ 1455 h 1534"/>
              <a:gd name="T78" fmla="*/ 377 w 3069"/>
              <a:gd name="T79" fmla="*/ 1504 h 1534"/>
              <a:gd name="T80" fmla="*/ 390 w 3069"/>
              <a:gd name="T81" fmla="*/ 1358 h 1534"/>
              <a:gd name="T82" fmla="*/ 421 w 3069"/>
              <a:gd name="T83" fmla="*/ 1217 h 1534"/>
              <a:gd name="T84" fmla="*/ 468 w 3069"/>
              <a:gd name="T85" fmla="*/ 1083 h 1534"/>
              <a:gd name="T86" fmla="*/ 531 w 3069"/>
              <a:gd name="T87" fmla="*/ 958 h 1534"/>
              <a:gd name="T88" fmla="*/ 608 w 3069"/>
              <a:gd name="T89" fmla="*/ 841 h 1534"/>
              <a:gd name="T90" fmla="*/ 697 w 3069"/>
              <a:gd name="T91" fmla="*/ 736 h 1534"/>
              <a:gd name="T92" fmla="*/ 798 w 3069"/>
              <a:gd name="T93" fmla="*/ 641 h 1534"/>
              <a:gd name="T94" fmla="*/ 910 w 3069"/>
              <a:gd name="T95" fmla="*/ 559 h 1534"/>
              <a:gd name="T96" fmla="*/ 1033 w 3069"/>
              <a:gd name="T97" fmla="*/ 490 h 1534"/>
              <a:gd name="T98" fmla="*/ 1163 w 3069"/>
              <a:gd name="T99" fmla="*/ 437 h 1534"/>
              <a:gd name="T100" fmla="*/ 1302 w 3069"/>
              <a:gd name="T101" fmla="*/ 400 h 1534"/>
              <a:gd name="T102" fmla="*/ 1446 w 3069"/>
              <a:gd name="T103" fmla="*/ 381 h 1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069" h="1534">
                <a:moveTo>
                  <a:pt x="1534" y="376"/>
                </a:moveTo>
                <a:lnTo>
                  <a:pt x="1534" y="376"/>
                </a:lnTo>
                <a:lnTo>
                  <a:pt x="1564" y="377"/>
                </a:lnTo>
                <a:lnTo>
                  <a:pt x="1594" y="378"/>
                </a:lnTo>
                <a:lnTo>
                  <a:pt x="1624" y="381"/>
                </a:lnTo>
                <a:lnTo>
                  <a:pt x="1652" y="383"/>
                </a:lnTo>
                <a:lnTo>
                  <a:pt x="1682" y="386"/>
                </a:lnTo>
                <a:lnTo>
                  <a:pt x="1711" y="390"/>
                </a:lnTo>
                <a:lnTo>
                  <a:pt x="1740" y="394"/>
                </a:lnTo>
                <a:lnTo>
                  <a:pt x="1768" y="400"/>
                </a:lnTo>
                <a:lnTo>
                  <a:pt x="1796" y="406"/>
                </a:lnTo>
                <a:lnTo>
                  <a:pt x="1824" y="414"/>
                </a:lnTo>
                <a:lnTo>
                  <a:pt x="1852" y="421"/>
                </a:lnTo>
                <a:lnTo>
                  <a:pt x="1878" y="429"/>
                </a:lnTo>
                <a:lnTo>
                  <a:pt x="1906" y="437"/>
                </a:lnTo>
                <a:lnTo>
                  <a:pt x="1933" y="447"/>
                </a:lnTo>
                <a:lnTo>
                  <a:pt x="1958" y="457"/>
                </a:lnTo>
                <a:lnTo>
                  <a:pt x="1985" y="468"/>
                </a:lnTo>
                <a:lnTo>
                  <a:pt x="2011" y="479"/>
                </a:lnTo>
                <a:lnTo>
                  <a:pt x="2036" y="490"/>
                </a:lnTo>
                <a:lnTo>
                  <a:pt x="2062" y="503"/>
                </a:lnTo>
                <a:lnTo>
                  <a:pt x="2086" y="516"/>
                </a:lnTo>
                <a:lnTo>
                  <a:pt x="2111" y="530"/>
                </a:lnTo>
                <a:lnTo>
                  <a:pt x="2134" y="545"/>
                </a:lnTo>
                <a:lnTo>
                  <a:pt x="2159" y="559"/>
                </a:lnTo>
                <a:lnTo>
                  <a:pt x="2181" y="575"/>
                </a:lnTo>
                <a:lnTo>
                  <a:pt x="2205" y="591"/>
                </a:lnTo>
                <a:lnTo>
                  <a:pt x="2227" y="607"/>
                </a:lnTo>
                <a:lnTo>
                  <a:pt x="2249" y="624"/>
                </a:lnTo>
                <a:lnTo>
                  <a:pt x="2271" y="641"/>
                </a:lnTo>
                <a:lnTo>
                  <a:pt x="2292" y="659"/>
                </a:lnTo>
                <a:lnTo>
                  <a:pt x="2312" y="677"/>
                </a:lnTo>
                <a:lnTo>
                  <a:pt x="2333" y="696"/>
                </a:lnTo>
                <a:lnTo>
                  <a:pt x="2353" y="715"/>
                </a:lnTo>
                <a:lnTo>
                  <a:pt x="2372" y="736"/>
                </a:lnTo>
                <a:lnTo>
                  <a:pt x="2391" y="756"/>
                </a:lnTo>
                <a:lnTo>
                  <a:pt x="2409" y="777"/>
                </a:lnTo>
                <a:lnTo>
                  <a:pt x="2427" y="797"/>
                </a:lnTo>
                <a:lnTo>
                  <a:pt x="2445" y="820"/>
                </a:lnTo>
                <a:lnTo>
                  <a:pt x="2462" y="841"/>
                </a:lnTo>
                <a:lnTo>
                  <a:pt x="2479" y="865"/>
                </a:lnTo>
                <a:lnTo>
                  <a:pt x="2495" y="887"/>
                </a:lnTo>
                <a:lnTo>
                  <a:pt x="2510" y="910"/>
                </a:lnTo>
                <a:lnTo>
                  <a:pt x="2524" y="934"/>
                </a:lnTo>
                <a:lnTo>
                  <a:pt x="2538" y="958"/>
                </a:lnTo>
                <a:lnTo>
                  <a:pt x="2552" y="983"/>
                </a:lnTo>
                <a:lnTo>
                  <a:pt x="2565" y="1007"/>
                </a:lnTo>
                <a:lnTo>
                  <a:pt x="2578" y="1032"/>
                </a:lnTo>
                <a:lnTo>
                  <a:pt x="2589" y="1057"/>
                </a:lnTo>
                <a:lnTo>
                  <a:pt x="2601" y="1083"/>
                </a:lnTo>
                <a:lnTo>
                  <a:pt x="2612" y="1110"/>
                </a:lnTo>
                <a:lnTo>
                  <a:pt x="2621" y="1136"/>
                </a:lnTo>
                <a:lnTo>
                  <a:pt x="2631" y="1163"/>
                </a:lnTo>
                <a:lnTo>
                  <a:pt x="2640" y="1190"/>
                </a:lnTo>
                <a:lnTo>
                  <a:pt x="2648" y="1217"/>
                </a:lnTo>
                <a:lnTo>
                  <a:pt x="2656" y="1245"/>
                </a:lnTo>
                <a:lnTo>
                  <a:pt x="2662" y="1273"/>
                </a:lnTo>
                <a:lnTo>
                  <a:pt x="2668" y="1301"/>
                </a:lnTo>
                <a:lnTo>
                  <a:pt x="2674" y="1329"/>
                </a:lnTo>
                <a:lnTo>
                  <a:pt x="2679" y="1358"/>
                </a:lnTo>
                <a:lnTo>
                  <a:pt x="2682" y="1387"/>
                </a:lnTo>
                <a:lnTo>
                  <a:pt x="2685" y="1416"/>
                </a:lnTo>
                <a:lnTo>
                  <a:pt x="2689" y="1444"/>
                </a:lnTo>
                <a:lnTo>
                  <a:pt x="2691" y="1474"/>
                </a:lnTo>
                <a:lnTo>
                  <a:pt x="2692" y="1504"/>
                </a:lnTo>
                <a:lnTo>
                  <a:pt x="2692" y="1534"/>
                </a:lnTo>
                <a:lnTo>
                  <a:pt x="3069" y="1534"/>
                </a:lnTo>
                <a:lnTo>
                  <a:pt x="3069" y="1534"/>
                </a:lnTo>
                <a:lnTo>
                  <a:pt x="3068" y="1495"/>
                </a:lnTo>
                <a:lnTo>
                  <a:pt x="3067" y="1455"/>
                </a:lnTo>
                <a:lnTo>
                  <a:pt x="3064" y="1416"/>
                </a:lnTo>
                <a:lnTo>
                  <a:pt x="3061" y="1377"/>
                </a:lnTo>
                <a:lnTo>
                  <a:pt x="3056" y="1339"/>
                </a:lnTo>
                <a:lnTo>
                  <a:pt x="3051" y="1301"/>
                </a:lnTo>
                <a:lnTo>
                  <a:pt x="3045" y="1262"/>
                </a:lnTo>
                <a:lnTo>
                  <a:pt x="3037" y="1225"/>
                </a:lnTo>
                <a:lnTo>
                  <a:pt x="3030" y="1188"/>
                </a:lnTo>
                <a:lnTo>
                  <a:pt x="3020" y="1150"/>
                </a:lnTo>
                <a:lnTo>
                  <a:pt x="3011" y="1114"/>
                </a:lnTo>
                <a:lnTo>
                  <a:pt x="3000" y="1078"/>
                </a:lnTo>
                <a:lnTo>
                  <a:pt x="2988" y="1041"/>
                </a:lnTo>
                <a:lnTo>
                  <a:pt x="2975" y="1006"/>
                </a:lnTo>
                <a:lnTo>
                  <a:pt x="2963" y="971"/>
                </a:lnTo>
                <a:lnTo>
                  <a:pt x="2948" y="937"/>
                </a:lnTo>
                <a:lnTo>
                  <a:pt x="2933" y="903"/>
                </a:lnTo>
                <a:lnTo>
                  <a:pt x="2918" y="869"/>
                </a:lnTo>
                <a:lnTo>
                  <a:pt x="2901" y="836"/>
                </a:lnTo>
                <a:lnTo>
                  <a:pt x="2884" y="803"/>
                </a:lnTo>
                <a:lnTo>
                  <a:pt x="2866" y="771"/>
                </a:lnTo>
                <a:lnTo>
                  <a:pt x="2846" y="739"/>
                </a:lnTo>
                <a:lnTo>
                  <a:pt x="2827" y="707"/>
                </a:lnTo>
                <a:lnTo>
                  <a:pt x="2807" y="676"/>
                </a:lnTo>
                <a:lnTo>
                  <a:pt x="2786" y="646"/>
                </a:lnTo>
                <a:lnTo>
                  <a:pt x="2764" y="616"/>
                </a:lnTo>
                <a:lnTo>
                  <a:pt x="2742" y="587"/>
                </a:lnTo>
                <a:lnTo>
                  <a:pt x="2718" y="559"/>
                </a:lnTo>
                <a:lnTo>
                  <a:pt x="2695" y="530"/>
                </a:lnTo>
                <a:lnTo>
                  <a:pt x="2671" y="502"/>
                </a:lnTo>
                <a:lnTo>
                  <a:pt x="2645" y="475"/>
                </a:lnTo>
                <a:lnTo>
                  <a:pt x="2619" y="449"/>
                </a:lnTo>
                <a:lnTo>
                  <a:pt x="2593" y="423"/>
                </a:lnTo>
                <a:lnTo>
                  <a:pt x="2566" y="399"/>
                </a:lnTo>
                <a:lnTo>
                  <a:pt x="2538" y="374"/>
                </a:lnTo>
                <a:lnTo>
                  <a:pt x="2511" y="351"/>
                </a:lnTo>
                <a:lnTo>
                  <a:pt x="2482" y="327"/>
                </a:lnTo>
                <a:lnTo>
                  <a:pt x="2452" y="305"/>
                </a:lnTo>
                <a:lnTo>
                  <a:pt x="2423" y="282"/>
                </a:lnTo>
                <a:lnTo>
                  <a:pt x="2392" y="262"/>
                </a:lnTo>
                <a:lnTo>
                  <a:pt x="2361" y="242"/>
                </a:lnTo>
                <a:lnTo>
                  <a:pt x="2330" y="222"/>
                </a:lnTo>
                <a:lnTo>
                  <a:pt x="2298" y="204"/>
                </a:lnTo>
                <a:lnTo>
                  <a:pt x="2265" y="185"/>
                </a:lnTo>
                <a:lnTo>
                  <a:pt x="2233" y="167"/>
                </a:lnTo>
                <a:lnTo>
                  <a:pt x="2199" y="151"/>
                </a:lnTo>
                <a:lnTo>
                  <a:pt x="2166" y="135"/>
                </a:lnTo>
                <a:lnTo>
                  <a:pt x="2132" y="120"/>
                </a:lnTo>
                <a:lnTo>
                  <a:pt x="2097" y="107"/>
                </a:lnTo>
                <a:lnTo>
                  <a:pt x="2062" y="93"/>
                </a:lnTo>
                <a:lnTo>
                  <a:pt x="2027" y="81"/>
                </a:lnTo>
                <a:lnTo>
                  <a:pt x="1990" y="69"/>
                </a:lnTo>
                <a:lnTo>
                  <a:pt x="1954" y="59"/>
                </a:lnTo>
                <a:lnTo>
                  <a:pt x="1918" y="48"/>
                </a:lnTo>
                <a:lnTo>
                  <a:pt x="1881" y="39"/>
                </a:lnTo>
                <a:lnTo>
                  <a:pt x="1843" y="31"/>
                </a:lnTo>
                <a:lnTo>
                  <a:pt x="1806" y="23"/>
                </a:lnTo>
                <a:lnTo>
                  <a:pt x="1769" y="18"/>
                </a:lnTo>
                <a:lnTo>
                  <a:pt x="1730" y="12"/>
                </a:lnTo>
                <a:lnTo>
                  <a:pt x="1692" y="7"/>
                </a:lnTo>
                <a:lnTo>
                  <a:pt x="1652" y="4"/>
                </a:lnTo>
                <a:lnTo>
                  <a:pt x="1614" y="2"/>
                </a:lnTo>
                <a:lnTo>
                  <a:pt x="1575" y="0"/>
                </a:lnTo>
                <a:lnTo>
                  <a:pt x="1534" y="0"/>
                </a:lnTo>
                <a:lnTo>
                  <a:pt x="1534" y="0"/>
                </a:lnTo>
                <a:lnTo>
                  <a:pt x="1495" y="0"/>
                </a:lnTo>
                <a:lnTo>
                  <a:pt x="1455" y="2"/>
                </a:lnTo>
                <a:lnTo>
                  <a:pt x="1417" y="4"/>
                </a:lnTo>
                <a:lnTo>
                  <a:pt x="1377" y="7"/>
                </a:lnTo>
                <a:lnTo>
                  <a:pt x="1339" y="12"/>
                </a:lnTo>
                <a:lnTo>
                  <a:pt x="1301" y="18"/>
                </a:lnTo>
                <a:lnTo>
                  <a:pt x="1263" y="23"/>
                </a:lnTo>
                <a:lnTo>
                  <a:pt x="1225" y="31"/>
                </a:lnTo>
                <a:lnTo>
                  <a:pt x="1188" y="39"/>
                </a:lnTo>
                <a:lnTo>
                  <a:pt x="1151" y="48"/>
                </a:lnTo>
                <a:lnTo>
                  <a:pt x="1114" y="59"/>
                </a:lnTo>
                <a:lnTo>
                  <a:pt x="1079" y="69"/>
                </a:lnTo>
                <a:lnTo>
                  <a:pt x="1043" y="81"/>
                </a:lnTo>
                <a:lnTo>
                  <a:pt x="1007" y="93"/>
                </a:lnTo>
                <a:lnTo>
                  <a:pt x="972" y="107"/>
                </a:lnTo>
                <a:lnTo>
                  <a:pt x="937" y="120"/>
                </a:lnTo>
                <a:lnTo>
                  <a:pt x="903" y="135"/>
                </a:lnTo>
                <a:lnTo>
                  <a:pt x="870" y="151"/>
                </a:lnTo>
                <a:lnTo>
                  <a:pt x="836" y="167"/>
                </a:lnTo>
                <a:lnTo>
                  <a:pt x="803" y="185"/>
                </a:lnTo>
                <a:lnTo>
                  <a:pt x="771" y="204"/>
                </a:lnTo>
                <a:lnTo>
                  <a:pt x="739" y="222"/>
                </a:lnTo>
                <a:lnTo>
                  <a:pt x="708" y="242"/>
                </a:lnTo>
                <a:lnTo>
                  <a:pt x="677" y="262"/>
                </a:lnTo>
                <a:lnTo>
                  <a:pt x="646" y="282"/>
                </a:lnTo>
                <a:lnTo>
                  <a:pt x="616" y="305"/>
                </a:lnTo>
                <a:lnTo>
                  <a:pt x="587" y="327"/>
                </a:lnTo>
                <a:lnTo>
                  <a:pt x="559" y="351"/>
                </a:lnTo>
                <a:lnTo>
                  <a:pt x="531" y="374"/>
                </a:lnTo>
                <a:lnTo>
                  <a:pt x="503" y="399"/>
                </a:lnTo>
                <a:lnTo>
                  <a:pt x="477" y="423"/>
                </a:lnTo>
                <a:lnTo>
                  <a:pt x="450" y="449"/>
                </a:lnTo>
                <a:lnTo>
                  <a:pt x="424" y="475"/>
                </a:lnTo>
                <a:lnTo>
                  <a:pt x="399" y="502"/>
                </a:lnTo>
                <a:lnTo>
                  <a:pt x="374" y="530"/>
                </a:lnTo>
                <a:lnTo>
                  <a:pt x="351" y="559"/>
                </a:lnTo>
                <a:lnTo>
                  <a:pt x="327" y="587"/>
                </a:lnTo>
                <a:lnTo>
                  <a:pt x="305" y="616"/>
                </a:lnTo>
                <a:lnTo>
                  <a:pt x="284" y="646"/>
                </a:lnTo>
                <a:lnTo>
                  <a:pt x="262" y="676"/>
                </a:lnTo>
                <a:lnTo>
                  <a:pt x="242" y="707"/>
                </a:lnTo>
                <a:lnTo>
                  <a:pt x="223" y="739"/>
                </a:lnTo>
                <a:lnTo>
                  <a:pt x="204" y="771"/>
                </a:lnTo>
                <a:lnTo>
                  <a:pt x="185" y="803"/>
                </a:lnTo>
                <a:lnTo>
                  <a:pt x="168" y="836"/>
                </a:lnTo>
                <a:lnTo>
                  <a:pt x="151" y="869"/>
                </a:lnTo>
                <a:lnTo>
                  <a:pt x="135" y="903"/>
                </a:lnTo>
                <a:lnTo>
                  <a:pt x="120" y="937"/>
                </a:lnTo>
                <a:lnTo>
                  <a:pt x="107" y="971"/>
                </a:lnTo>
                <a:lnTo>
                  <a:pt x="94" y="1006"/>
                </a:lnTo>
                <a:lnTo>
                  <a:pt x="81" y="1041"/>
                </a:lnTo>
                <a:lnTo>
                  <a:pt x="69" y="1078"/>
                </a:lnTo>
                <a:lnTo>
                  <a:pt x="59" y="1114"/>
                </a:lnTo>
                <a:lnTo>
                  <a:pt x="49" y="1150"/>
                </a:lnTo>
                <a:lnTo>
                  <a:pt x="39" y="1188"/>
                </a:lnTo>
                <a:lnTo>
                  <a:pt x="32" y="1225"/>
                </a:lnTo>
                <a:lnTo>
                  <a:pt x="25" y="1262"/>
                </a:lnTo>
                <a:lnTo>
                  <a:pt x="18" y="1301"/>
                </a:lnTo>
                <a:lnTo>
                  <a:pt x="13" y="1339"/>
                </a:lnTo>
                <a:lnTo>
                  <a:pt x="9" y="1377"/>
                </a:lnTo>
                <a:lnTo>
                  <a:pt x="5" y="1416"/>
                </a:lnTo>
                <a:lnTo>
                  <a:pt x="2" y="1455"/>
                </a:lnTo>
                <a:lnTo>
                  <a:pt x="1" y="1495"/>
                </a:lnTo>
                <a:lnTo>
                  <a:pt x="0" y="1534"/>
                </a:lnTo>
                <a:lnTo>
                  <a:pt x="377" y="1534"/>
                </a:lnTo>
                <a:lnTo>
                  <a:pt x="377" y="1534"/>
                </a:lnTo>
                <a:lnTo>
                  <a:pt x="377" y="1504"/>
                </a:lnTo>
                <a:lnTo>
                  <a:pt x="378" y="1474"/>
                </a:lnTo>
                <a:lnTo>
                  <a:pt x="381" y="1444"/>
                </a:lnTo>
                <a:lnTo>
                  <a:pt x="383" y="1416"/>
                </a:lnTo>
                <a:lnTo>
                  <a:pt x="387" y="1387"/>
                </a:lnTo>
                <a:lnTo>
                  <a:pt x="390" y="1358"/>
                </a:lnTo>
                <a:lnTo>
                  <a:pt x="396" y="1329"/>
                </a:lnTo>
                <a:lnTo>
                  <a:pt x="401" y="1301"/>
                </a:lnTo>
                <a:lnTo>
                  <a:pt x="407" y="1273"/>
                </a:lnTo>
                <a:lnTo>
                  <a:pt x="414" y="1245"/>
                </a:lnTo>
                <a:lnTo>
                  <a:pt x="421" y="1217"/>
                </a:lnTo>
                <a:lnTo>
                  <a:pt x="430" y="1190"/>
                </a:lnTo>
                <a:lnTo>
                  <a:pt x="438" y="1163"/>
                </a:lnTo>
                <a:lnTo>
                  <a:pt x="448" y="1136"/>
                </a:lnTo>
                <a:lnTo>
                  <a:pt x="457" y="1110"/>
                </a:lnTo>
                <a:lnTo>
                  <a:pt x="468" y="1083"/>
                </a:lnTo>
                <a:lnTo>
                  <a:pt x="480" y="1057"/>
                </a:lnTo>
                <a:lnTo>
                  <a:pt x="491" y="1032"/>
                </a:lnTo>
                <a:lnTo>
                  <a:pt x="504" y="1007"/>
                </a:lnTo>
                <a:lnTo>
                  <a:pt x="517" y="983"/>
                </a:lnTo>
                <a:lnTo>
                  <a:pt x="531" y="958"/>
                </a:lnTo>
                <a:lnTo>
                  <a:pt x="545" y="934"/>
                </a:lnTo>
                <a:lnTo>
                  <a:pt x="560" y="910"/>
                </a:lnTo>
                <a:lnTo>
                  <a:pt x="575" y="887"/>
                </a:lnTo>
                <a:lnTo>
                  <a:pt x="591" y="865"/>
                </a:lnTo>
                <a:lnTo>
                  <a:pt x="608" y="841"/>
                </a:lnTo>
                <a:lnTo>
                  <a:pt x="624" y="820"/>
                </a:lnTo>
                <a:lnTo>
                  <a:pt x="642" y="797"/>
                </a:lnTo>
                <a:lnTo>
                  <a:pt x="660" y="777"/>
                </a:lnTo>
                <a:lnTo>
                  <a:pt x="678" y="756"/>
                </a:lnTo>
                <a:lnTo>
                  <a:pt x="697" y="736"/>
                </a:lnTo>
                <a:lnTo>
                  <a:pt x="716" y="715"/>
                </a:lnTo>
                <a:lnTo>
                  <a:pt x="736" y="696"/>
                </a:lnTo>
                <a:lnTo>
                  <a:pt x="757" y="677"/>
                </a:lnTo>
                <a:lnTo>
                  <a:pt x="777" y="659"/>
                </a:lnTo>
                <a:lnTo>
                  <a:pt x="798" y="641"/>
                </a:lnTo>
                <a:lnTo>
                  <a:pt x="820" y="624"/>
                </a:lnTo>
                <a:lnTo>
                  <a:pt x="842" y="607"/>
                </a:lnTo>
                <a:lnTo>
                  <a:pt x="865" y="591"/>
                </a:lnTo>
                <a:lnTo>
                  <a:pt x="887" y="575"/>
                </a:lnTo>
                <a:lnTo>
                  <a:pt x="910" y="559"/>
                </a:lnTo>
                <a:lnTo>
                  <a:pt x="935" y="545"/>
                </a:lnTo>
                <a:lnTo>
                  <a:pt x="958" y="530"/>
                </a:lnTo>
                <a:lnTo>
                  <a:pt x="983" y="516"/>
                </a:lnTo>
                <a:lnTo>
                  <a:pt x="1007" y="503"/>
                </a:lnTo>
                <a:lnTo>
                  <a:pt x="1033" y="490"/>
                </a:lnTo>
                <a:lnTo>
                  <a:pt x="1059" y="479"/>
                </a:lnTo>
                <a:lnTo>
                  <a:pt x="1084" y="468"/>
                </a:lnTo>
                <a:lnTo>
                  <a:pt x="1110" y="457"/>
                </a:lnTo>
                <a:lnTo>
                  <a:pt x="1136" y="447"/>
                </a:lnTo>
                <a:lnTo>
                  <a:pt x="1163" y="437"/>
                </a:lnTo>
                <a:lnTo>
                  <a:pt x="1191" y="429"/>
                </a:lnTo>
                <a:lnTo>
                  <a:pt x="1217" y="421"/>
                </a:lnTo>
                <a:lnTo>
                  <a:pt x="1245" y="414"/>
                </a:lnTo>
                <a:lnTo>
                  <a:pt x="1273" y="406"/>
                </a:lnTo>
                <a:lnTo>
                  <a:pt x="1302" y="400"/>
                </a:lnTo>
                <a:lnTo>
                  <a:pt x="1329" y="394"/>
                </a:lnTo>
                <a:lnTo>
                  <a:pt x="1358" y="390"/>
                </a:lnTo>
                <a:lnTo>
                  <a:pt x="1387" y="386"/>
                </a:lnTo>
                <a:lnTo>
                  <a:pt x="1416" y="383"/>
                </a:lnTo>
                <a:lnTo>
                  <a:pt x="1446" y="381"/>
                </a:lnTo>
                <a:lnTo>
                  <a:pt x="1475" y="378"/>
                </a:lnTo>
                <a:lnTo>
                  <a:pt x="1504" y="377"/>
                </a:lnTo>
                <a:lnTo>
                  <a:pt x="1534" y="376"/>
                </a:lnTo>
                <a:lnTo>
                  <a:pt x="1534" y="3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Freeform: Shape 6"/>
          <p:cNvSpPr/>
          <p:nvPr/>
        </p:nvSpPr>
        <p:spPr bwMode="auto">
          <a:xfrm>
            <a:off x="8134584" y="3628288"/>
            <a:ext cx="2392973" cy="1196487"/>
          </a:xfrm>
          <a:custGeom>
            <a:avLst/>
            <a:gdLst>
              <a:gd name="T0" fmla="*/ 1444 w 3068"/>
              <a:gd name="T1" fmla="*/ 1153 h 1534"/>
              <a:gd name="T2" fmla="*/ 1300 w 3068"/>
              <a:gd name="T3" fmla="*/ 1134 h 1534"/>
              <a:gd name="T4" fmla="*/ 1163 w 3068"/>
              <a:gd name="T5" fmla="*/ 1097 h 1534"/>
              <a:gd name="T6" fmla="*/ 1032 w 3068"/>
              <a:gd name="T7" fmla="*/ 1044 h 1534"/>
              <a:gd name="T8" fmla="*/ 910 w 3068"/>
              <a:gd name="T9" fmla="*/ 975 h 1534"/>
              <a:gd name="T10" fmla="*/ 797 w 3068"/>
              <a:gd name="T11" fmla="*/ 893 h 1534"/>
              <a:gd name="T12" fmla="*/ 696 w 3068"/>
              <a:gd name="T13" fmla="*/ 798 h 1534"/>
              <a:gd name="T14" fmla="*/ 606 w 3068"/>
              <a:gd name="T15" fmla="*/ 693 h 1534"/>
              <a:gd name="T16" fmla="*/ 530 w 3068"/>
              <a:gd name="T17" fmla="*/ 576 h 1534"/>
              <a:gd name="T18" fmla="*/ 467 w 3068"/>
              <a:gd name="T19" fmla="*/ 451 h 1534"/>
              <a:gd name="T20" fmla="*/ 420 w 3068"/>
              <a:gd name="T21" fmla="*/ 317 h 1534"/>
              <a:gd name="T22" fmla="*/ 390 w 3068"/>
              <a:gd name="T23" fmla="*/ 176 h 1534"/>
              <a:gd name="T24" fmla="*/ 376 w 3068"/>
              <a:gd name="T25" fmla="*/ 30 h 1534"/>
              <a:gd name="T26" fmla="*/ 1 w 3068"/>
              <a:gd name="T27" fmla="*/ 79 h 1534"/>
              <a:gd name="T28" fmla="*/ 23 w 3068"/>
              <a:gd name="T29" fmla="*/ 272 h 1534"/>
              <a:gd name="T30" fmla="*/ 68 w 3068"/>
              <a:gd name="T31" fmla="*/ 456 h 1534"/>
              <a:gd name="T32" fmla="*/ 135 w 3068"/>
              <a:gd name="T33" fmla="*/ 631 h 1534"/>
              <a:gd name="T34" fmla="*/ 222 w 3068"/>
              <a:gd name="T35" fmla="*/ 795 h 1534"/>
              <a:gd name="T36" fmla="*/ 327 w 3068"/>
              <a:gd name="T37" fmla="*/ 947 h 1534"/>
              <a:gd name="T38" fmla="*/ 449 w 3068"/>
              <a:gd name="T39" fmla="*/ 1085 h 1534"/>
              <a:gd name="T40" fmla="*/ 586 w 3068"/>
              <a:gd name="T41" fmla="*/ 1207 h 1534"/>
              <a:gd name="T42" fmla="*/ 738 w 3068"/>
              <a:gd name="T43" fmla="*/ 1312 h 1534"/>
              <a:gd name="T44" fmla="*/ 902 w 3068"/>
              <a:gd name="T45" fmla="*/ 1399 h 1534"/>
              <a:gd name="T46" fmla="*/ 1078 w 3068"/>
              <a:gd name="T47" fmla="*/ 1465 h 1534"/>
              <a:gd name="T48" fmla="*/ 1262 w 3068"/>
              <a:gd name="T49" fmla="*/ 1511 h 1534"/>
              <a:gd name="T50" fmla="*/ 1455 w 3068"/>
              <a:gd name="T51" fmla="*/ 1532 h 1534"/>
              <a:gd name="T52" fmla="*/ 1613 w 3068"/>
              <a:gd name="T53" fmla="*/ 1532 h 1534"/>
              <a:gd name="T54" fmla="*/ 1805 w 3068"/>
              <a:gd name="T55" fmla="*/ 1511 h 1534"/>
              <a:gd name="T56" fmla="*/ 1990 w 3068"/>
              <a:gd name="T57" fmla="*/ 1465 h 1534"/>
              <a:gd name="T58" fmla="*/ 2165 w 3068"/>
              <a:gd name="T59" fmla="*/ 1399 h 1534"/>
              <a:gd name="T60" fmla="*/ 2329 w 3068"/>
              <a:gd name="T61" fmla="*/ 1312 h 1534"/>
              <a:gd name="T62" fmla="*/ 2481 w 3068"/>
              <a:gd name="T63" fmla="*/ 1207 h 1534"/>
              <a:gd name="T64" fmla="*/ 2618 w 3068"/>
              <a:gd name="T65" fmla="*/ 1085 h 1534"/>
              <a:gd name="T66" fmla="*/ 2741 w 3068"/>
              <a:gd name="T67" fmla="*/ 947 h 1534"/>
              <a:gd name="T68" fmla="*/ 2845 w 3068"/>
              <a:gd name="T69" fmla="*/ 795 h 1534"/>
              <a:gd name="T70" fmla="*/ 2933 w 3068"/>
              <a:gd name="T71" fmla="*/ 631 h 1534"/>
              <a:gd name="T72" fmla="*/ 2999 w 3068"/>
              <a:gd name="T73" fmla="*/ 456 h 1534"/>
              <a:gd name="T74" fmla="*/ 3043 w 3068"/>
              <a:gd name="T75" fmla="*/ 272 h 1534"/>
              <a:gd name="T76" fmla="*/ 3066 w 3068"/>
              <a:gd name="T77" fmla="*/ 79 h 1534"/>
              <a:gd name="T78" fmla="*/ 2691 w 3068"/>
              <a:gd name="T79" fmla="*/ 30 h 1534"/>
              <a:gd name="T80" fmla="*/ 2678 w 3068"/>
              <a:gd name="T81" fmla="*/ 176 h 1534"/>
              <a:gd name="T82" fmla="*/ 2647 w 3068"/>
              <a:gd name="T83" fmla="*/ 317 h 1534"/>
              <a:gd name="T84" fmla="*/ 2600 w 3068"/>
              <a:gd name="T85" fmla="*/ 451 h 1534"/>
              <a:gd name="T86" fmla="*/ 2537 w 3068"/>
              <a:gd name="T87" fmla="*/ 576 h 1534"/>
              <a:gd name="T88" fmla="*/ 2461 w 3068"/>
              <a:gd name="T89" fmla="*/ 693 h 1534"/>
              <a:gd name="T90" fmla="*/ 2372 w 3068"/>
              <a:gd name="T91" fmla="*/ 798 h 1534"/>
              <a:gd name="T92" fmla="*/ 2270 w 3068"/>
              <a:gd name="T93" fmla="*/ 893 h 1534"/>
              <a:gd name="T94" fmla="*/ 2158 w 3068"/>
              <a:gd name="T95" fmla="*/ 975 h 1534"/>
              <a:gd name="T96" fmla="*/ 2035 w 3068"/>
              <a:gd name="T97" fmla="*/ 1044 h 1534"/>
              <a:gd name="T98" fmla="*/ 1905 w 3068"/>
              <a:gd name="T99" fmla="*/ 1097 h 1534"/>
              <a:gd name="T100" fmla="*/ 1766 w 3068"/>
              <a:gd name="T101" fmla="*/ 1134 h 1534"/>
              <a:gd name="T102" fmla="*/ 1622 w 3068"/>
              <a:gd name="T103" fmla="*/ 1153 h 1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068" h="1534">
                <a:moveTo>
                  <a:pt x="1534" y="1158"/>
                </a:moveTo>
                <a:lnTo>
                  <a:pt x="1534" y="1158"/>
                </a:lnTo>
                <a:lnTo>
                  <a:pt x="1504" y="1157"/>
                </a:lnTo>
                <a:lnTo>
                  <a:pt x="1474" y="1156"/>
                </a:lnTo>
                <a:lnTo>
                  <a:pt x="1444" y="1153"/>
                </a:lnTo>
                <a:lnTo>
                  <a:pt x="1416" y="1151"/>
                </a:lnTo>
                <a:lnTo>
                  <a:pt x="1386" y="1148"/>
                </a:lnTo>
                <a:lnTo>
                  <a:pt x="1357" y="1144"/>
                </a:lnTo>
                <a:lnTo>
                  <a:pt x="1329" y="1140"/>
                </a:lnTo>
                <a:lnTo>
                  <a:pt x="1300" y="1134"/>
                </a:lnTo>
                <a:lnTo>
                  <a:pt x="1273" y="1128"/>
                </a:lnTo>
                <a:lnTo>
                  <a:pt x="1244" y="1120"/>
                </a:lnTo>
                <a:lnTo>
                  <a:pt x="1217" y="1113"/>
                </a:lnTo>
                <a:lnTo>
                  <a:pt x="1190" y="1105"/>
                </a:lnTo>
                <a:lnTo>
                  <a:pt x="1163" y="1097"/>
                </a:lnTo>
                <a:lnTo>
                  <a:pt x="1135" y="1087"/>
                </a:lnTo>
                <a:lnTo>
                  <a:pt x="1110" y="1077"/>
                </a:lnTo>
                <a:lnTo>
                  <a:pt x="1083" y="1066"/>
                </a:lnTo>
                <a:lnTo>
                  <a:pt x="1057" y="1055"/>
                </a:lnTo>
                <a:lnTo>
                  <a:pt x="1032" y="1044"/>
                </a:lnTo>
                <a:lnTo>
                  <a:pt x="1006" y="1031"/>
                </a:lnTo>
                <a:lnTo>
                  <a:pt x="982" y="1018"/>
                </a:lnTo>
                <a:lnTo>
                  <a:pt x="957" y="1004"/>
                </a:lnTo>
                <a:lnTo>
                  <a:pt x="934" y="989"/>
                </a:lnTo>
                <a:lnTo>
                  <a:pt x="910" y="975"/>
                </a:lnTo>
                <a:lnTo>
                  <a:pt x="887" y="959"/>
                </a:lnTo>
                <a:lnTo>
                  <a:pt x="863" y="943"/>
                </a:lnTo>
                <a:lnTo>
                  <a:pt x="841" y="927"/>
                </a:lnTo>
                <a:lnTo>
                  <a:pt x="819" y="910"/>
                </a:lnTo>
                <a:lnTo>
                  <a:pt x="797" y="893"/>
                </a:lnTo>
                <a:lnTo>
                  <a:pt x="776" y="875"/>
                </a:lnTo>
                <a:lnTo>
                  <a:pt x="756" y="857"/>
                </a:lnTo>
                <a:lnTo>
                  <a:pt x="735" y="838"/>
                </a:lnTo>
                <a:lnTo>
                  <a:pt x="715" y="819"/>
                </a:lnTo>
                <a:lnTo>
                  <a:pt x="696" y="798"/>
                </a:lnTo>
                <a:lnTo>
                  <a:pt x="677" y="778"/>
                </a:lnTo>
                <a:lnTo>
                  <a:pt x="659" y="757"/>
                </a:lnTo>
                <a:lnTo>
                  <a:pt x="641" y="737"/>
                </a:lnTo>
                <a:lnTo>
                  <a:pt x="623" y="714"/>
                </a:lnTo>
                <a:lnTo>
                  <a:pt x="606" y="693"/>
                </a:lnTo>
                <a:lnTo>
                  <a:pt x="589" y="669"/>
                </a:lnTo>
                <a:lnTo>
                  <a:pt x="574" y="647"/>
                </a:lnTo>
                <a:lnTo>
                  <a:pt x="558" y="624"/>
                </a:lnTo>
                <a:lnTo>
                  <a:pt x="544" y="600"/>
                </a:lnTo>
                <a:lnTo>
                  <a:pt x="530" y="576"/>
                </a:lnTo>
                <a:lnTo>
                  <a:pt x="516" y="551"/>
                </a:lnTo>
                <a:lnTo>
                  <a:pt x="503" y="527"/>
                </a:lnTo>
                <a:lnTo>
                  <a:pt x="490" y="502"/>
                </a:lnTo>
                <a:lnTo>
                  <a:pt x="479" y="477"/>
                </a:lnTo>
                <a:lnTo>
                  <a:pt x="467" y="451"/>
                </a:lnTo>
                <a:lnTo>
                  <a:pt x="456" y="424"/>
                </a:lnTo>
                <a:lnTo>
                  <a:pt x="447" y="398"/>
                </a:lnTo>
                <a:lnTo>
                  <a:pt x="437" y="371"/>
                </a:lnTo>
                <a:lnTo>
                  <a:pt x="428" y="344"/>
                </a:lnTo>
                <a:lnTo>
                  <a:pt x="420" y="317"/>
                </a:lnTo>
                <a:lnTo>
                  <a:pt x="412" y="289"/>
                </a:lnTo>
                <a:lnTo>
                  <a:pt x="406" y="261"/>
                </a:lnTo>
                <a:lnTo>
                  <a:pt x="400" y="233"/>
                </a:lnTo>
                <a:lnTo>
                  <a:pt x="394" y="205"/>
                </a:lnTo>
                <a:lnTo>
                  <a:pt x="390" y="176"/>
                </a:lnTo>
                <a:lnTo>
                  <a:pt x="386" y="147"/>
                </a:lnTo>
                <a:lnTo>
                  <a:pt x="383" y="118"/>
                </a:lnTo>
                <a:lnTo>
                  <a:pt x="379" y="90"/>
                </a:lnTo>
                <a:lnTo>
                  <a:pt x="378" y="60"/>
                </a:lnTo>
                <a:lnTo>
                  <a:pt x="376" y="30"/>
                </a:lnTo>
                <a:lnTo>
                  <a:pt x="376" y="0"/>
                </a:lnTo>
                <a:lnTo>
                  <a:pt x="0" y="0"/>
                </a:lnTo>
                <a:lnTo>
                  <a:pt x="0" y="0"/>
                </a:lnTo>
                <a:lnTo>
                  <a:pt x="0" y="39"/>
                </a:lnTo>
                <a:lnTo>
                  <a:pt x="1" y="79"/>
                </a:lnTo>
                <a:lnTo>
                  <a:pt x="4" y="118"/>
                </a:lnTo>
                <a:lnTo>
                  <a:pt x="7" y="157"/>
                </a:lnTo>
                <a:lnTo>
                  <a:pt x="12" y="195"/>
                </a:lnTo>
                <a:lnTo>
                  <a:pt x="17" y="233"/>
                </a:lnTo>
                <a:lnTo>
                  <a:pt x="23" y="272"/>
                </a:lnTo>
                <a:lnTo>
                  <a:pt x="31" y="309"/>
                </a:lnTo>
                <a:lnTo>
                  <a:pt x="38" y="346"/>
                </a:lnTo>
                <a:lnTo>
                  <a:pt x="48" y="384"/>
                </a:lnTo>
                <a:lnTo>
                  <a:pt x="57" y="420"/>
                </a:lnTo>
                <a:lnTo>
                  <a:pt x="68" y="456"/>
                </a:lnTo>
                <a:lnTo>
                  <a:pt x="80" y="493"/>
                </a:lnTo>
                <a:lnTo>
                  <a:pt x="93" y="528"/>
                </a:lnTo>
                <a:lnTo>
                  <a:pt x="105" y="563"/>
                </a:lnTo>
                <a:lnTo>
                  <a:pt x="120" y="597"/>
                </a:lnTo>
                <a:lnTo>
                  <a:pt x="135" y="631"/>
                </a:lnTo>
                <a:lnTo>
                  <a:pt x="151" y="665"/>
                </a:lnTo>
                <a:lnTo>
                  <a:pt x="167" y="698"/>
                </a:lnTo>
                <a:lnTo>
                  <a:pt x="184" y="731"/>
                </a:lnTo>
                <a:lnTo>
                  <a:pt x="202" y="763"/>
                </a:lnTo>
                <a:lnTo>
                  <a:pt x="222" y="795"/>
                </a:lnTo>
                <a:lnTo>
                  <a:pt x="241" y="827"/>
                </a:lnTo>
                <a:lnTo>
                  <a:pt x="261" y="858"/>
                </a:lnTo>
                <a:lnTo>
                  <a:pt x="282" y="888"/>
                </a:lnTo>
                <a:lnTo>
                  <a:pt x="305" y="918"/>
                </a:lnTo>
                <a:lnTo>
                  <a:pt x="327" y="947"/>
                </a:lnTo>
                <a:lnTo>
                  <a:pt x="350" y="975"/>
                </a:lnTo>
                <a:lnTo>
                  <a:pt x="374" y="1004"/>
                </a:lnTo>
                <a:lnTo>
                  <a:pt x="397" y="1032"/>
                </a:lnTo>
                <a:lnTo>
                  <a:pt x="423" y="1059"/>
                </a:lnTo>
                <a:lnTo>
                  <a:pt x="449" y="1085"/>
                </a:lnTo>
                <a:lnTo>
                  <a:pt x="475" y="1111"/>
                </a:lnTo>
                <a:lnTo>
                  <a:pt x="502" y="1135"/>
                </a:lnTo>
                <a:lnTo>
                  <a:pt x="530" y="1160"/>
                </a:lnTo>
                <a:lnTo>
                  <a:pt x="557" y="1183"/>
                </a:lnTo>
                <a:lnTo>
                  <a:pt x="586" y="1207"/>
                </a:lnTo>
                <a:lnTo>
                  <a:pt x="616" y="1229"/>
                </a:lnTo>
                <a:lnTo>
                  <a:pt x="646" y="1252"/>
                </a:lnTo>
                <a:lnTo>
                  <a:pt x="676" y="1272"/>
                </a:lnTo>
                <a:lnTo>
                  <a:pt x="707" y="1292"/>
                </a:lnTo>
                <a:lnTo>
                  <a:pt x="738" y="1312"/>
                </a:lnTo>
                <a:lnTo>
                  <a:pt x="770" y="1330"/>
                </a:lnTo>
                <a:lnTo>
                  <a:pt x="803" y="1349"/>
                </a:lnTo>
                <a:lnTo>
                  <a:pt x="836" y="1367"/>
                </a:lnTo>
                <a:lnTo>
                  <a:pt x="869" y="1383"/>
                </a:lnTo>
                <a:lnTo>
                  <a:pt x="902" y="1399"/>
                </a:lnTo>
                <a:lnTo>
                  <a:pt x="937" y="1414"/>
                </a:lnTo>
                <a:lnTo>
                  <a:pt x="971" y="1427"/>
                </a:lnTo>
                <a:lnTo>
                  <a:pt x="1006" y="1441"/>
                </a:lnTo>
                <a:lnTo>
                  <a:pt x="1041" y="1453"/>
                </a:lnTo>
                <a:lnTo>
                  <a:pt x="1078" y="1465"/>
                </a:lnTo>
                <a:lnTo>
                  <a:pt x="1114" y="1475"/>
                </a:lnTo>
                <a:lnTo>
                  <a:pt x="1150" y="1486"/>
                </a:lnTo>
                <a:lnTo>
                  <a:pt x="1187" y="1495"/>
                </a:lnTo>
                <a:lnTo>
                  <a:pt x="1225" y="1503"/>
                </a:lnTo>
                <a:lnTo>
                  <a:pt x="1262" y="1511"/>
                </a:lnTo>
                <a:lnTo>
                  <a:pt x="1300" y="1516"/>
                </a:lnTo>
                <a:lnTo>
                  <a:pt x="1338" y="1522"/>
                </a:lnTo>
                <a:lnTo>
                  <a:pt x="1377" y="1527"/>
                </a:lnTo>
                <a:lnTo>
                  <a:pt x="1416" y="1530"/>
                </a:lnTo>
                <a:lnTo>
                  <a:pt x="1455" y="1532"/>
                </a:lnTo>
                <a:lnTo>
                  <a:pt x="1494" y="1534"/>
                </a:lnTo>
                <a:lnTo>
                  <a:pt x="1534" y="1534"/>
                </a:lnTo>
                <a:lnTo>
                  <a:pt x="1534" y="1534"/>
                </a:lnTo>
                <a:lnTo>
                  <a:pt x="1573" y="1534"/>
                </a:lnTo>
                <a:lnTo>
                  <a:pt x="1613" y="1532"/>
                </a:lnTo>
                <a:lnTo>
                  <a:pt x="1651" y="1530"/>
                </a:lnTo>
                <a:lnTo>
                  <a:pt x="1691" y="1527"/>
                </a:lnTo>
                <a:lnTo>
                  <a:pt x="1729" y="1522"/>
                </a:lnTo>
                <a:lnTo>
                  <a:pt x="1767" y="1516"/>
                </a:lnTo>
                <a:lnTo>
                  <a:pt x="1805" y="1511"/>
                </a:lnTo>
                <a:lnTo>
                  <a:pt x="1843" y="1503"/>
                </a:lnTo>
                <a:lnTo>
                  <a:pt x="1880" y="1495"/>
                </a:lnTo>
                <a:lnTo>
                  <a:pt x="1917" y="1486"/>
                </a:lnTo>
                <a:lnTo>
                  <a:pt x="1954" y="1475"/>
                </a:lnTo>
                <a:lnTo>
                  <a:pt x="1990" y="1465"/>
                </a:lnTo>
                <a:lnTo>
                  <a:pt x="2025" y="1453"/>
                </a:lnTo>
                <a:lnTo>
                  <a:pt x="2062" y="1441"/>
                </a:lnTo>
                <a:lnTo>
                  <a:pt x="2096" y="1427"/>
                </a:lnTo>
                <a:lnTo>
                  <a:pt x="2131" y="1414"/>
                </a:lnTo>
                <a:lnTo>
                  <a:pt x="2165" y="1399"/>
                </a:lnTo>
                <a:lnTo>
                  <a:pt x="2199" y="1383"/>
                </a:lnTo>
                <a:lnTo>
                  <a:pt x="2232" y="1367"/>
                </a:lnTo>
                <a:lnTo>
                  <a:pt x="2265" y="1349"/>
                </a:lnTo>
                <a:lnTo>
                  <a:pt x="2297" y="1330"/>
                </a:lnTo>
                <a:lnTo>
                  <a:pt x="2329" y="1312"/>
                </a:lnTo>
                <a:lnTo>
                  <a:pt x="2360" y="1292"/>
                </a:lnTo>
                <a:lnTo>
                  <a:pt x="2391" y="1272"/>
                </a:lnTo>
                <a:lnTo>
                  <a:pt x="2422" y="1252"/>
                </a:lnTo>
                <a:lnTo>
                  <a:pt x="2452" y="1229"/>
                </a:lnTo>
                <a:lnTo>
                  <a:pt x="2481" y="1207"/>
                </a:lnTo>
                <a:lnTo>
                  <a:pt x="2509" y="1183"/>
                </a:lnTo>
                <a:lnTo>
                  <a:pt x="2537" y="1160"/>
                </a:lnTo>
                <a:lnTo>
                  <a:pt x="2565" y="1135"/>
                </a:lnTo>
                <a:lnTo>
                  <a:pt x="2593" y="1111"/>
                </a:lnTo>
                <a:lnTo>
                  <a:pt x="2618" y="1085"/>
                </a:lnTo>
                <a:lnTo>
                  <a:pt x="2644" y="1059"/>
                </a:lnTo>
                <a:lnTo>
                  <a:pt x="2669" y="1032"/>
                </a:lnTo>
                <a:lnTo>
                  <a:pt x="2694" y="1004"/>
                </a:lnTo>
                <a:lnTo>
                  <a:pt x="2717" y="975"/>
                </a:lnTo>
                <a:lnTo>
                  <a:pt x="2741" y="947"/>
                </a:lnTo>
                <a:lnTo>
                  <a:pt x="2763" y="918"/>
                </a:lnTo>
                <a:lnTo>
                  <a:pt x="2784" y="888"/>
                </a:lnTo>
                <a:lnTo>
                  <a:pt x="2806" y="858"/>
                </a:lnTo>
                <a:lnTo>
                  <a:pt x="2826" y="827"/>
                </a:lnTo>
                <a:lnTo>
                  <a:pt x="2845" y="795"/>
                </a:lnTo>
                <a:lnTo>
                  <a:pt x="2864" y="763"/>
                </a:lnTo>
                <a:lnTo>
                  <a:pt x="2883" y="731"/>
                </a:lnTo>
                <a:lnTo>
                  <a:pt x="2900" y="698"/>
                </a:lnTo>
                <a:lnTo>
                  <a:pt x="2917" y="665"/>
                </a:lnTo>
                <a:lnTo>
                  <a:pt x="2933" y="631"/>
                </a:lnTo>
                <a:lnTo>
                  <a:pt x="2948" y="597"/>
                </a:lnTo>
                <a:lnTo>
                  <a:pt x="2961" y="563"/>
                </a:lnTo>
                <a:lnTo>
                  <a:pt x="2974" y="528"/>
                </a:lnTo>
                <a:lnTo>
                  <a:pt x="2987" y="493"/>
                </a:lnTo>
                <a:lnTo>
                  <a:pt x="2999" y="456"/>
                </a:lnTo>
                <a:lnTo>
                  <a:pt x="3009" y="420"/>
                </a:lnTo>
                <a:lnTo>
                  <a:pt x="3019" y="384"/>
                </a:lnTo>
                <a:lnTo>
                  <a:pt x="3029" y="346"/>
                </a:lnTo>
                <a:lnTo>
                  <a:pt x="3037" y="309"/>
                </a:lnTo>
                <a:lnTo>
                  <a:pt x="3043" y="272"/>
                </a:lnTo>
                <a:lnTo>
                  <a:pt x="3050" y="233"/>
                </a:lnTo>
                <a:lnTo>
                  <a:pt x="3055" y="195"/>
                </a:lnTo>
                <a:lnTo>
                  <a:pt x="3059" y="157"/>
                </a:lnTo>
                <a:lnTo>
                  <a:pt x="3064" y="118"/>
                </a:lnTo>
                <a:lnTo>
                  <a:pt x="3066" y="79"/>
                </a:lnTo>
                <a:lnTo>
                  <a:pt x="3067" y="39"/>
                </a:lnTo>
                <a:lnTo>
                  <a:pt x="3068" y="0"/>
                </a:lnTo>
                <a:lnTo>
                  <a:pt x="2691" y="0"/>
                </a:lnTo>
                <a:lnTo>
                  <a:pt x="2691" y="0"/>
                </a:lnTo>
                <a:lnTo>
                  <a:pt x="2691" y="30"/>
                </a:lnTo>
                <a:lnTo>
                  <a:pt x="2690" y="60"/>
                </a:lnTo>
                <a:lnTo>
                  <a:pt x="2687" y="90"/>
                </a:lnTo>
                <a:lnTo>
                  <a:pt x="2685" y="118"/>
                </a:lnTo>
                <a:lnTo>
                  <a:pt x="2682" y="147"/>
                </a:lnTo>
                <a:lnTo>
                  <a:pt x="2678" y="176"/>
                </a:lnTo>
                <a:lnTo>
                  <a:pt x="2672" y="205"/>
                </a:lnTo>
                <a:lnTo>
                  <a:pt x="2667" y="233"/>
                </a:lnTo>
                <a:lnTo>
                  <a:pt x="2661" y="261"/>
                </a:lnTo>
                <a:lnTo>
                  <a:pt x="2654" y="289"/>
                </a:lnTo>
                <a:lnTo>
                  <a:pt x="2647" y="317"/>
                </a:lnTo>
                <a:lnTo>
                  <a:pt x="2638" y="344"/>
                </a:lnTo>
                <a:lnTo>
                  <a:pt x="2630" y="371"/>
                </a:lnTo>
                <a:lnTo>
                  <a:pt x="2620" y="398"/>
                </a:lnTo>
                <a:lnTo>
                  <a:pt x="2611" y="424"/>
                </a:lnTo>
                <a:lnTo>
                  <a:pt x="2600" y="451"/>
                </a:lnTo>
                <a:lnTo>
                  <a:pt x="2588" y="477"/>
                </a:lnTo>
                <a:lnTo>
                  <a:pt x="2577" y="502"/>
                </a:lnTo>
                <a:lnTo>
                  <a:pt x="2565" y="527"/>
                </a:lnTo>
                <a:lnTo>
                  <a:pt x="2551" y="551"/>
                </a:lnTo>
                <a:lnTo>
                  <a:pt x="2537" y="576"/>
                </a:lnTo>
                <a:lnTo>
                  <a:pt x="2523" y="600"/>
                </a:lnTo>
                <a:lnTo>
                  <a:pt x="2508" y="624"/>
                </a:lnTo>
                <a:lnTo>
                  <a:pt x="2493" y="647"/>
                </a:lnTo>
                <a:lnTo>
                  <a:pt x="2477" y="669"/>
                </a:lnTo>
                <a:lnTo>
                  <a:pt x="2461" y="693"/>
                </a:lnTo>
                <a:lnTo>
                  <a:pt x="2444" y="714"/>
                </a:lnTo>
                <a:lnTo>
                  <a:pt x="2426" y="737"/>
                </a:lnTo>
                <a:lnTo>
                  <a:pt x="2409" y="757"/>
                </a:lnTo>
                <a:lnTo>
                  <a:pt x="2390" y="778"/>
                </a:lnTo>
                <a:lnTo>
                  <a:pt x="2372" y="798"/>
                </a:lnTo>
                <a:lnTo>
                  <a:pt x="2352" y="819"/>
                </a:lnTo>
                <a:lnTo>
                  <a:pt x="2332" y="838"/>
                </a:lnTo>
                <a:lnTo>
                  <a:pt x="2312" y="857"/>
                </a:lnTo>
                <a:lnTo>
                  <a:pt x="2291" y="875"/>
                </a:lnTo>
                <a:lnTo>
                  <a:pt x="2270" y="893"/>
                </a:lnTo>
                <a:lnTo>
                  <a:pt x="2248" y="910"/>
                </a:lnTo>
                <a:lnTo>
                  <a:pt x="2226" y="927"/>
                </a:lnTo>
                <a:lnTo>
                  <a:pt x="2203" y="943"/>
                </a:lnTo>
                <a:lnTo>
                  <a:pt x="2181" y="959"/>
                </a:lnTo>
                <a:lnTo>
                  <a:pt x="2158" y="975"/>
                </a:lnTo>
                <a:lnTo>
                  <a:pt x="2134" y="989"/>
                </a:lnTo>
                <a:lnTo>
                  <a:pt x="2110" y="1004"/>
                </a:lnTo>
                <a:lnTo>
                  <a:pt x="2085" y="1018"/>
                </a:lnTo>
                <a:lnTo>
                  <a:pt x="2061" y="1031"/>
                </a:lnTo>
                <a:lnTo>
                  <a:pt x="2035" y="1044"/>
                </a:lnTo>
                <a:lnTo>
                  <a:pt x="2009" y="1055"/>
                </a:lnTo>
                <a:lnTo>
                  <a:pt x="1984" y="1066"/>
                </a:lnTo>
                <a:lnTo>
                  <a:pt x="1958" y="1077"/>
                </a:lnTo>
                <a:lnTo>
                  <a:pt x="1932" y="1087"/>
                </a:lnTo>
                <a:lnTo>
                  <a:pt x="1905" y="1097"/>
                </a:lnTo>
                <a:lnTo>
                  <a:pt x="1878" y="1105"/>
                </a:lnTo>
                <a:lnTo>
                  <a:pt x="1851" y="1113"/>
                </a:lnTo>
                <a:lnTo>
                  <a:pt x="1823" y="1120"/>
                </a:lnTo>
                <a:lnTo>
                  <a:pt x="1795" y="1128"/>
                </a:lnTo>
                <a:lnTo>
                  <a:pt x="1766" y="1134"/>
                </a:lnTo>
                <a:lnTo>
                  <a:pt x="1739" y="1140"/>
                </a:lnTo>
                <a:lnTo>
                  <a:pt x="1710" y="1144"/>
                </a:lnTo>
                <a:lnTo>
                  <a:pt x="1681" y="1148"/>
                </a:lnTo>
                <a:lnTo>
                  <a:pt x="1652" y="1151"/>
                </a:lnTo>
                <a:lnTo>
                  <a:pt x="1622" y="1153"/>
                </a:lnTo>
                <a:lnTo>
                  <a:pt x="1594" y="1156"/>
                </a:lnTo>
                <a:lnTo>
                  <a:pt x="1564" y="1157"/>
                </a:lnTo>
                <a:lnTo>
                  <a:pt x="1534" y="1158"/>
                </a:lnTo>
                <a:lnTo>
                  <a:pt x="1534" y="115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Freeform: Shape 7"/>
          <p:cNvSpPr/>
          <p:nvPr/>
        </p:nvSpPr>
        <p:spPr bwMode="auto">
          <a:xfrm>
            <a:off x="6034884" y="2431801"/>
            <a:ext cx="2393752" cy="1196487"/>
          </a:xfrm>
          <a:custGeom>
            <a:avLst/>
            <a:gdLst>
              <a:gd name="T0" fmla="*/ 1624 w 3069"/>
              <a:gd name="T1" fmla="*/ 381 h 1534"/>
              <a:gd name="T2" fmla="*/ 1768 w 3069"/>
              <a:gd name="T3" fmla="*/ 400 h 1534"/>
              <a:gd name="T4" fmla="*/ 1906 w 3069"/>
              <a:gd name="T5" fmla="*/ 437 h 1534"/>
              <a:gd name="T6" fmla="*/ 2036 w 3069"/>
              <a:gd name="T7" fmla="*/ 490 h 1534"/>
              <a:gd name="T8" fmla="*/ 2159 w 3069"/>
              <a:gd name="T9" fmla="*/ 559 h 1534"/>
              <a:gd name="T10" fmla="*/ 2271 w 3069"/>
              <a:gd name="T11" fmla="*/ 641 h 1534"/>
              <a:gd name="T12" fmla="*/ 2372 w 3069"/>
              <a:gd name="T13" fmla="*/ 736 h 1534"/>
              <a:gd name="T14" fmla="*/ 2462 w 3069"/>
              <a:gd name="T15" fmla="*/ 841 h 1534"/>
              <a:gd name="T16" fmla="*/ 2538 w 3069"/>
              <a:gd name="T17" fmla="*/ 958 h 1534"/>
              <a:gd name="T18" fmla="*/ 2601 w 3069"/>
              <a:gd name="T19" fmla="*/ 1083 h 1534"/>
              <a:gd name="T20" fmla="*/ 2648 w 3069"/>
              <a:gd name="T21" fmla="*/ 1217 h 1534"/>
              <a:gd name="T22" fmla="*/ 2679 w 3069"/>
              <a:gd name="T23" fmla="*/ 1358 h 1534"/>
              <a:gd name="T24" fmla="*/ 2692 w 3069"/>
              <a:gd name="T25" fmla="*/ 1504 h 1534"/>
              <a:gd name="T26" fmla="*/ 3067 w 3069"/>
              <a:gd name="T27" fmla="*/ 1455 h 1534"/>
              <a:gd name="T28" fmla="*/ 3045 w 3069"/>
              <a:gd name="T29" fmla="*/ 1262 h 1534"/>
              <a:gd name="T30" fmla="*/ 3000 w 3069"/>
              <a:gd name="T31" fmla="*/ 1078 h 1534"/>
              <a:gd name="T32" fmla="*/ 2933 w 3069"/>
              <a:gd name="T33" fmla="*/ 903 h 1534"/>
              <a:gd name="T34" fmla="*/ 2846 w 3069"/>
              <a:gd name="T35" fmla="*/ 739 h 1534"/>
              <a:gd name="T36" fmla="*/ 2742 w 3069"/>
              <a:gd name="T37" fmla="*/ 587 h 1534"/>
              <a:gd name="T38" fmla="*/ 2619 w 3069"/>
              <a:gd name="T39" fmla="*/ 449 h 1534"/>
              <a:gd name="T40" fmla="*/ 2482 w 3069"/>
              <a:gd name="T41" fmla="*/ 327 h 1534"/>
              <a:gd name="T42" fmla="*/ 2330 w 3069"/>
              <a:gd name="T43" fmla="*/ 222 h 1534"/>
              <a:gd name="T44" fmla="*/ 2166 w 3069"/>
              <a:gd name="T45" fmla="*/ 135 h 1534"/>
              <a:gd name="T46" fmla="*/ 1990 w 3069"/>
              <a:gd name="T47" fmla="*/ 69 h 1534"/>
              <a:gd name="T48" fmla="*/ 1806 w 3069"/>
              <a:gd name="T49" fmla="*/ 23 h 1534"/>
              <a:gd name="T50" fmla="*/ 1614 w 3069"/>
              <a:gd name="T51" fmla="*/ 2 h 1534"/>
              <a:gd name="T52" fmla="*/ 1455 w 3069"/>
              <a:gd name="T53" fmla="*/ 2 h 1534"/>
              <a:gd name="T54" fmla="*/ 1263 w 3069"/>
              <a:gd name="T55" fmla="*/ 23 h 1534"/>
              <a:gd name="T56" fmla="*/ 1079 w 3069"/>
              <a:gd name="T57" fmla="*/ 69 h 1534"/>
              <a:gd name="T58" fmla="*/ 903 w 3069"/>
              <a:gd name="T59" fmla="*/ 135 h 1534"/>
              <a:gd name="T60" fmla="*/ 739 w 3069"/>
              <a:gd name="T61" fmla="*/ 222 h 1534"/>
              <a:gd name="T62" fmla="*/ 587 w 3069"/>
              <a:gd name="T63" fmla="*/ 327 h 1534"/>
              <a:gd name="T64" fmla="*/ 450 w 3069"/>
              <a:gd name="T65" fmla="*/ 449 h 1534"/>
              <a:gd name="T66" fmla="*/ 327 w 3069"/>
              <a:gd name="T67" fmla="*/ 587 h 1534"/>
              <a:gd name="T68" fmla="*/ 223 w 3069"/>
              <a:gd name="T69" fmla="*/ 739 h 1534"/>
              <a:gd name="T70" fmla="*/ 135 w 3069"/>
              <a:gd name="T71" fmla="*/ 903 h 1534"/>
              <a:gd name="T72" fmla="*/ 69 w 3069"/>
              <a:gd name="T73" fmla="*/ 1078 h 1534"/>
              <a:gd name="T74" fmla="*/ 25 w 3069"/>
              <a:gd name="T75" fmla="*/ 1262 h 1534"/>
              <a:gd name="T76" fmla="*/ 2 w 3069"/>
              <a:gd name="T77" fmla="*/ 1455 h 1534"/>
              <a:gd name="T78" fmla="*/ 377 w 3069"/>
              <a:gd name="T79" fmla="*/ 1504 h 1534"/>
              <a:gd name="T80" fmla="*/ 390 w 3069"/>
              <a:gd name="T81" fmla="*/ 1358 h 1534"/>
              <a:gd name="T82" fmla="*/ 421 w 3069"/>
              <a:gd name="T83" fmla="*/ 1217 h 1534"/>
              <a:gd name="T84" fmla="*/ 468 w 3069"/>
              <a:gd name="T85" fmla="*/ 1083 h 1534"/>
              <a:gd name="T86" fmla="*/ 531 w 3069"/>
              <a:gd name="T87" fmla="*/ 958 h 1534"/>
              <a:gd name="T88" fmla="*/ 608 w 3069"/>
              <a:gd name="T89" fmla="*/ 841 h 1534"/>
              <a:gd name="T90" fmla="*/ 697 w 3069"/>
              <a:gd name="T91" fmla="*/ 736 h 1534"/>
              <a:gd name="T92" fmla="*/ 798 w 3069"/>
              <a:gd name="T93" fmla="*/ 641 h 1534"/>
              <a:gd name="T94" fmla="*/ 910 w 3069"/>
              <a:gd name="T95" fmla="*/ 559 h 1534"/>
              <a:gd name="T96" fmla="*/ 1033 w 3069"/>
              <a:gd name="T97" fmla="*/ 490 h 1534"/>
              <a:gd name="T98" fmla="*/ 1163 w 3069"/>
              <a:gd name="T99" fmla="*/ 437 h 1534"/>
              <a:gd name="T100" fmla="*/ 1302 w 3069"/>
              <a:gd name="T101" fmla="*/ 400 h 1534"/>
              <a:gd name="T102" fmla="*/ 1446 w 3069"/>
              <a:gd name="T103" fmla="*/ 381 h 1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069" h="1534">
                <a:moveTo>
                  <a:pt x="1534" y="376"/>
                </a:moveTo>
                <a:lnTo>
                  <a:pt x="1534" y="376"/>
                </a:lnTo>
                <a:lnTo>
                  <a:pt x="1564" y="377"/>
                </a:lnTo>
                <a:lnTo>
                  <a:pt x="1594" y="378"/>
                </a:lnTo>
                <a:lnTo>
                  <a:pt x="1624" y="381"/>
                </a:lnTo>
                <a:lnTo>
                  <a:pt x="1652" y="383"/>
                </a:lnTo>
                <a:lnTo>
                  <a:pt x="1682" y="386"/>
                </a:lnTo>
                <a:lnTo>
                  <a:pt x="1711" y="390"/>
                </a:lnTo>
                <a:lnTo>
                  <a:pt x="1740" y="394"/>
                </a:lnTo>
                <a:lnTo>
                  <a:pt x="1768" y="400"/>
                </a:lnTo>
                <a:lnTo>
                  <a:pt x="1796" y="406"/>
                </a:lnTo>
                <a:lnTo>
                  <a:pt x="1824" y="414"/>
                </a:lnTo>
                <a:lnTo>
                  <a:pt x="1852" y="421"/>
                </a:lnTo>
                <a:lnTo>
                  <a:pt x="1878" y="429"/>
                </a:lnTo>
                <a:lnTo>
                  <a:pt x="1906" y="437"/>
                </a:lnTo>
                <a:lnTo>
                  <a:pt x="1933" y="447"/>
                </a:lnTo>
                <a:lnTo>
                  <a:pt x="1958" y="457"/>
                </a:lnTo>
                <a:lnTo>
                  <a:pt x="1985" y="468"/>
                </a:lnTo>
                <a:lnTo>
                  <a:pt x="2011" y="479"/>
                </a:lnTo>
                <a:lnTo>
                  <a:pt x="2036" y="490"/>
                </a:lnTo>
                <a:lnTo>
                  <a:pt x="2062" y="503"/>
                </a:lnTo>
                <a:lnTo>
                  <a:pt x="2086" y="516"/>
                </a:lnTo>
                <a:lnTo>
                  <a:pt x="2111" y="530"/>
                </a:lnTo>
                <a:lnTo>
                  <a:pt x="2134" y="545"/>
                </a:lnTo>
                <a:lnTo>
                  <a:pt x="2159" y="559"/>
                </a:lnTo>
                <a:lnTo>
                  <a:pt x="2181" y="575"/>
                </a:lnTo>
                <a:lnTo>
                  <a:pt x="2205" y="591"/>
                </a:lnTo>
                <a:lnTo>
                  <a:pt x="2227" y="607"/>
                </a:lnTo>
                <a:lnTo>
                  <a:pt x="2249" y="624"/>
                </a:lnTo>
                <a:lnTo>
                  <a:pt x="2271" y="641"/>
                </a:lnTo>
                <a:lnTo>
                  <a:pt x="2292" y="659"/>
                </a:lnTo>
                <a:lnTo>
                  <a:pt x="2312" y="677"/>
                </a:lnTo>
                <a:lnTo>
                  <a:pt x="2333" y="696"/>
                </a:lnTo>
                <a:lnTo>
                  <a:pt x="2353" y="715"/>
                </a:lnTo>
                <a:lnTo>
                  <a:pt x="2372" y="736"/>
                </a:lnTo>
                <a:lnTo>
                  <a:pt x="2391" y="756"/>
                </a:lnTo>
                <a:lnTo>
                  <a:pt x="2409" y="777"/>
                </a:lnTo>
                <a:lnTo>
                  <a:pt x="2427" y="797"/>
                </a:lnTo>
                <a:lnTo>
                  <a:pt x="2445" y="820"/>
                </a:lnTo>
                <a:lnTo>
                  <a:pt x="2462" y="841"/>
                </a:lnTo>
                <a:lnTo>
                  <a:pt x="2479" y="865"/>
                </a:lnTo>
                <a:lnTo>
                  <a:pt x="2495" y="887"/>
                </a:lnTo>
                <a:lnTo>
                  <a:pt x="2510" y="910"/>
                </a:lnTo>
                <a:lnTo>
                  <a:pt x="2524" y="934"/>
                </a:lnTo>
                <a:lnTo>
                  <a:pt x="2538" y="958"/>
                </a:lnTo>
                <a:lnTo>
                  <a:pt x="2552" y="983"/>
                </a:lnTo>
                <a:lnTo>
                  <a:pt x="2565" y="1007"/>
                </a:lnTo>
                <a:lnTo>
                  <a:pt x="2578" y="1032"/>
                </a:lnTo>
                <a:lnTo>
                  <a:pt x="2589" y="1057"/>
                </a:lnTo>
                <a:lnTo>
                  <a:pt x="2601" y="1083"/>
                </a:lnTo>
                <a:lnTo>
                  <a:pt x="2612" y="1110"/>
                </a:lnTo>
                <a:lnTo>
                  <a:pt x="2621" y="1136"/>
                </a:lnTo>
                <a:lnTo>
                  <a:pt x="2631" y="1163"/>
                </a:lnTo>
                <a:lnTo>
                  <a:pt x="2640" y="1190"/>
                </a:lnTo>
                <a:lnTo>
                  <a:pt x="2648" y="1217"/>
                </a:lnTo>
                <a:lnTo>
                  <a:pt x="2656" y="1245"/>
                </a:lnTo>
                <a:lnTo>
                  <a:pt x="2662" y="1273"/>
                </a:lnTo>
                <a:lnTo>
                  <a:pt x="2668" y="1301"/>
                </a:lnTo>
                <a:lnTo>
                  <a:pt x="2674" y="1329"/>
                </a:lnTo>
                <a:lnTo>
                  <a:pt x="2679" y="1358"/>
                </a:lnTo>
                <a:lnTo>
                  <a:pt x="2682" y="1387"/>
                </a:lnTo>
                <a:lnTo>
                  <a:pt x="2685" y="1416"/>
                </a:lnTo>
                <a:lnTo>
                  <a:pt x="2689" y="1444"/>
                </a:lnTo>
                <a:lnTo>
                  <a:pt x="2691" y="1474"/>
                </a:lnTo>
                <a:lnTo>
                  <a:pt x="2692" y="1504"/>
                </a:lnTo>
                <a:lnTo>
                  <a:pt x="2692" y="1534"/>
                </a:lnTo>
                <a:lnTo>
                  <a:pt x="3069" y="1534"/>
                </a:lnTo>
                <a:lnTo>
                  <a:pt x="3069" y="1534"/>
                </a:lnTo>
                <a:lnTo>
                  <a:pt x="3068" y="1495"/>
                </a:lnTo>
                <a:lnTo>
                  <a:pt x="3067" y="1455"/>
                </a:lnTo>
                <a:lnTo>
                  <a:pt x="3064" y="1416"/>
                </a:lnTo>
                <a:lnTo>
                  <a:pt x="3061" y="1377"/>
                </a:lnTo>
                <a:lnTo>
                  <a:pt x="3056" y="1339"/>
                </a:lnTo>
                <a:lnTo>
                  <a:pt x="3051" y="1301"/>
                </a:lnTo>
                <a:lnTo>
                  <a:pt x="3045" y="1262"/>
                </a:lnTo>
                <a:lnTo>
                  <a:pt x="3037" y="1225"/>
                </a:lnTo>
                <a:lnTo>
                  <a:pt x="3030" y="1188"/>
                </a:lnTo>
                <a:lnTo>
                  <a:pt x="3020" y="1150"/>
                </a:lnTo>
                <a:lnTo>
                  <a:pt x="3011" y="1114"/>
                </a:lnTo>
                <a:lnTo>
                  <a:pt x="3000" y="1078"/>
                </a:lnTo>
                <a:lnTo>
                  <a:pt x="2988" y="1041"/>
                </a:lnTo>
                <a:lnTo>
                  <a:pt x="2975" y="1006"/>
                </a:lnTo>
                <a:lnTo>
                  <a:pt x="2963" y="971"/>
                </a:lnTo>
                <a:lnTo>
                  <a:pt x="2948" y="937"/>
                </a:lnTo>
                <a:lnTo>
                  <a:pt x="2933" y="903"/>
                </a:lnTo>
                <a:lnTo>
                  <a:pt x="2918" y="869"/>
                </a:lnTo>
                <a:lnTo>
                  <a:pt x="2901" y="836"/>
                </a:lnTo>
                <a:lnTo>
                  <a:pt x="2884" y="803"/>
                </a:lnTo>
                <a:lnTo>
                  <a:pt x="2866" y="771"/>
                </a:lnTo>
                <a:lnTo>
                  <a:pt x="2846" y="739"/>
                </a:lnTo>
                <a:lnTo>
                  <a:pt x="2827" y="707"/>
                </a:lnTo>
                <a:lnTo>
                  <a:pt x="2807" y="676"/>
                </a:lnTo>
                <a:lnTo>
                  <a:pt x="2786" y="646"/>
                </a:lnTo>
                <a:lnTo>
                  <a:pt x="2764" y="616"/>
                </a:lnTo>
                <a:lnTo>
                  <a:pt x="2742" y="587"/>
                </a:lnTo>
                <a:lnTo>
                  <a:pt x="2718" y="559"/>
                </a:lnTo>
                <a:lnTo>
                  <a:pt x="2695" y="530"/>
                </a:lnTo>
                <a:lnTo>
                  <a:pt x="2671" y="502"/>
                </a:lnTo>
                <a:lnTo>
                  <a:pt x="2645" y="475"/>
                </a:lnTo>
                <a:lnTo>
                  <a:pt x="2619" y="449"/>
                </a:lnTo>
                <a:lnTo>
                  <a:pt x="2593" y="423"/>
                </a:lnTo>
                <a:lnTo>
                  <a:pt x="2566" y="399"/>
                </a:lnTo>
                <a:lnTo>
                  <a:pt x="2538" y="374"/>
                </a:lnTo>
                <a:lnTo>
                  <a:pt x="2511" y="351"/>
                </a:lnTo>
                <a:lnTo>
                  <a:pt x="2482" y="327"/>
                </a:lnTo>
                <a:lnTo>
                  <a:pt x="2452" y="305"/>
                </a:lnTo>
                <a:lnTo>
                  <a:pt x="2423" y="282"/>
                </a:lnTo>
                <a:lnTo>
                  <a:pt x="2392" y="262"/>
                </a:lnTo>
                <a:lnTo>
                  <a:pt x="2361" y="242"/>
                </a:lnTo>
                <a:lnTo>
                  <a:pt x="2330" y="222"/>
                </a:lnTo>
                <a:lnTo>
                  <a:pt x="2298" y="204"/>
                </a:lnTo>
                <a:lnTo>
                  <a:pt x="2265" y="185"/>
                </a:lnTo>
                <a:lnTo>
                  <a:pt x="2233" y="167"/>
                </a:lnTo>
                <a:lnTo>
                  <a:pt x="2199" y="151"/>
                </a:lnTo>
                <a:lnTo>
                  <a:pt x="2166" y="135"/>
                </a:lnTo>
                <a:lnTo>
                  <a:pt x="2132" y="120"/>
                </a:lnTo>
                <a:lnTo>
                  <a:pt x="2097" y="107"/>
                </a:lnTo>
                <a:lnTo>
                  <a:pt x="2062" y="93"/>
                </a:lnTo>
                <a:lnTo>
                  <a:pt x="2027" y="81"/>
                </a:lnTo>
                <a:lnTo>
                  <a:pt x="1990" y="69"/>
                </a:lnTo>
                <a:lnTo>
                  <a:pt x="1954" y="59"/>
                </a:lnTo>
                <a:lnTo>
                  <a:pt x="1918" y="48"/>
                </a:lnTo>
                <a:lnTo>
                  <a:pt x="1881" y="39"/>
                </a:lnTo>
                <a:lnTo>
                  <a:pt x="1843" y="31"/>
                </a:lnTo>
                <a:lnTo>
                  <a:pt x="1806" y="23"/>
                </a:lnTo>
                <a:lnTo>
                  <a:pt x="1769" y="18"/>
                </a:lnTo>
                <a:lnTo>
                  <a:pt x="1730" y="12"/>
                </a:lnTo>
                <a:lnTo>
                  <a:pt x="1692" y="7"/>
                </a:lnTo>
                <a:lnTo>
                  <a:pt x="1652" y="4"/>
                </a:lnTo>
                <a:lnTo>
                  <a:pt x="1614" y="2"/>
                </a:lnTo>
                <a:lnTo>
                  <a:pt x="1575" y="0"/>
                </a:lnTo>
                <a:lnTo>
                  <a:pt x="1534" y="0"/>
                </a:lnTo>
                <a:lnTo>
                  <a:pt x="1534" y="0"/>
                </a:lnTo>
                <a:lnTo>
                  <a:pt x="1495" y="0"/>
                </a:lnTo>
                <a:lnTo>
                  <a:pt x="1455" y="2"/>
                </a:lnTo>
                <a:lnTo>
                  <a:pt x="1417" y="4"/>
                </a:lnTo>
                <a:lnTo>
                  <a:pt x="1377" y="7"/>
                </a:lnTo>
                <a:lnTo>
                  <a:pt x="1339" y="12"/>
                </a:lnTo>
                <a:lnTo>
                  <a:pt x="1301" y="18"/>
                </a:lnTo>
                <a:lnTo>
                  <a:pt x="1263" y="23"/>
                </a:lnTo>
                <a:lnTo>
                  <a:pt x="1225" y="31"/>
                </a:lnTo>
                <a:lnTo>
                  <a:pt x="1188" y="39"/>
                </a:lnTo>
                <a:lnTo>
                  <a:pt x="1151" y="48"/>
                </a:lnTo>
                <a:lnTo>
                  <a:pt x="1114" y="59"/>
                </a:lnTo>
                <a:lnTo>
                  <a:pt x="1079" y="69"/>
                </a:lnTo>
                <a:lnTo>
                  <a:pt x="1043" y="81"/>
                </a:lnTo>
                <a:lnTo>
                  <a:pt x="1007" y="93"/>
                </a:lnTo>
                <a:lnTo>
                  <a:pt x="972" y="107"/>
                </a:lnTo>
                <a:lnTo>
                  <a:pt x="937" y="120"/>
                </a:lnTo>
                <a:lnTo>
                  <a:pt x="903" y="135"/>
                </a:lnTo>
                <a:lnTo>
                  <a:pt x="870" y="151"/>
                </a:lnTo>
                <a:lnTo>
                  <a:pt x="836" y="167"/>
                </a:lnTo>
                <a:lnTo>
                  <a:pt x="803" y="185"/>
                </a:lnTo>
                <a:lnTo>
                  <a:pt x="771" y="204"/>
                </a:lnTo>
                <a:lnTo>
                  <a:pt x="739" y="222"/>
                </a:lnTo>
                <a:lnTo>
                  <a:pt x="708" y="242"/>
                </a:lnTo>
                <a:lnTo>
                  <a:pt x="677" y="262"/>
                </a:lnTo>
                <a:lnTo>
                  <a:pt x="646" y="282"/>
                </a:lnTo>
                <a:lnTo>
                  <a:pt x="616" y="305"/>
                </a:lnTo>
                <a:lnTo>
                  <a:pt x="587" y="327"/>
                </a:lnTo>
                <a:lnTo>
                  <a:pt x="559" y="351"/>
                </a:lnTo>
                <a:lnTo>
                  <a:pt x="531" y="374"/>
                </a:lnTo>
                <a:lnTo>
                  <a:pt x="503" y="399"/>
                </a:lnTo>
                <a:lnTo>
                  <a:pt x="477" y="423"/>
                </a:lnTo>
                <a:lnTo>
                  <a:pt x="450" y="449"/>
                </a:lnTo>
                <a:lnTo>
                  <a:pt x="424" y="475"/>
                </a:lnTo>
                <a:lnTo>
                  <a:pt x="399" y="502"/>
                </a:lnTo>
                <a:lnTo>
                  <a:pt x="374" y="530"/>
                </a:lnTo>
                <a:lnTo>
                  <a:pt x="351" y="559"/>
                </a:lnTo>
                <a:lnTo>
                  <a:pt x="327" y="587"/>
                </a:lnTo>
                <a:lnTo>
                  <a:pt x="305" y="616"/>
                </a:lnTo>
                <a:lnTo>
                  <a:pt x="284" y="646"/>
                </a:lnTo>
                <a:lnTo>
                  <a:pt x="262" y="676"/>
                </a:lnTo>
                <a:lnTo>
                  <a:pt x="242" y="707"/>
                </a:lnTo>
                <a:lnTo>
                  <a:pt x="223" y="739"/>
                </a:lnTo>
                <a:lnTo>
                  <a:pt x="204" y="771"/>
                </a:lnTo>
                <a:lnTo>
                  <a:pt x="185" y="803"/>
                </a:lnTo>
                <a:lnTo>
                  <a:pt x="168" y="836"/>
                </a:lnTo>
                <a:lnTo>
                  <a:pt x="151" y="869"/>
                </a:lnTo>
                <a:lnTo>
                  <a:pt x="135" y="903"/>
                </a:lnTo>
                <a:lnTo>
                  <a:pt x="120" y="937"/>
                </a:lnTo>
                <a:lnTo>
                  <a:pt x="107" y="971"/>
                </a:lnTo>
                <a:lnTo>
                  <a:pt x="94" y="1006"/>
                </a:lnTo>
                <a:lnTo>
                  <a:pt x="81" y="1041"/>
                </a:lnTo>
                <a:lnTo>
                  <a:pt x="69" y="1078"/>
                </a:lnTo>
                <a:lnTo>
                  <a:pt x="59" y="1114"/>
                </a:lnTo>
                <a:lnTo>
                  <a:pt x="49" y="1150"/>
                </a:lnTo>
                <a:lnTo>
                  <a:pt x="39" y="1188"/>
                </a:lnTo>
                <a:lnTo>
                  <a:pt x="32" y="1225"/>
                </a:lnTo>
                <a:lnTo>
                  <a:pt x="25" y="1262"/>
                </a:lnTo>
                <a:lnTo>
                  <a:pt x="18" y="1301"/>
                </a:lnTo>
                <a:lnTo>
                  <a:pt x="13" y="1339"/>
                </a:lnTo>
                <a:lnTo>
                  <a:pt x="9" y="1377"/>
                </a:lnTo>
                <a:lnTo>
                  <a:pt x="5" y="1416"/>
                </a:lnTo>
                <a:lnTo>
                  <a:pt x="2" y="1455"/>
                </a:lnTo>
                <a:lnTo>
                  <a:pt x="1" y="1495"/>
                </a:lnTo>
                <a:lnTo>
                  <a:pt x="0" y="1534"/>
                </a:lnTo>
                <a:lnTo>
                  <a:pt x="377" y="1534"/>
                </a:lnTo>
                <a:lnTo>
                  <a:pt x="377" y="1534"/>
                </a:lnTo>
                <a:lnTo>
                  <a:pt x="377" y="1504"/>
                </a:lnTo>
                <a:lnTo>
                  <a:pt x="378" y="1474"/>
                </a:lnTo>
                <a:lnTo>
                  <a:pt x="381" y="1444"/>
                </a:lnTo>
                <a:lnTo>
                  <a:pt x="383" y="1416"/>
                </a:lnTo>
                <a:lnTo>
                  <a:pt x="387" y="1387"/>
                </a:lnTo>
                <a:lnTo>
                  <a:pt x="390" y="1358"/>
                </a:lnTo>
                <a:lnTo>
                  <a:pt x="396" y="1329"/>
                </a:lnTo>
                <a:lnTo>
                  <a:pt x="401" y="1301"/>
                </a:lnTo>
                <a:lnTo>
                  <a:pt x="407" y="1273"/>
                </a:lnTo>
                <a:lnTo>
                  <a:pt x="414" y="1245"/>
                </a:lnTo>
                <a:lnTo>
                  <a:pt x="421" y="1217"/>
                </a:lnTo>
                <a:lnTo>
                  <a:pt x="430" y="1190"/>
                </a:lnTo>
                <a:lnTo>
                  <a:pt x="438" y="1163"/>
                </a:lnTo>
                <a:lnTo>
                  <a:pt x="448" y="1136"/>
                </a:lnTo>
                <a:lnTo>
                  <a:pt x="457" y="1110"/>
                </a:lnTo>
                <a:lnTo>
                  <a:pt x="468" y="1083"/>
                </a:lnTo>
                <a:lnTo>
                  <a:pt x="480" y="1057"/>
                </a:lnTo>
                <a:lnTo>
                  <a:pt x="491" y="1032"/>
                </a:lnTo>
                <a:lnTo>
                  <a:pt x="504" y="1007"/>
                </a:lnTo>
                <a:lnTo>
                  <a:pt x="517" y="983"/>
                </a:lnTo>
                <a:lnTo>
                  <a:pt x="531" y="958"/>
                </a:lnTo>
                <a:lnTo>
                  <a:pt x="545" y="934"/>
                </a:lnTo>
                <a:lnTo>
                  <a:pt x="560" y="910"/>
                </a:lnTo>
                <a:lnTo>
                  <a:pt x="575" y="887"/>
                </a:lnTo>
                <a:lnTo>
                  <a:pt x="591" y="865"/>
                </a:lnTo>
                <a:lnTo>
                  <a:pt x="608" y="841"/>
                </a:lnTo>
                <a:lnTo>
                  <a:pt x="624" y="820"/>
                </a:lnTo>
                <a:lnTo>
                  <a:pt x="642" y="797"/>
                </a:lnTo>
                <a:lnTo>
                  <a:pt x="660" y="777"/>
                </a:lnTo>
                <a:lnTo>
                  <a:pt x="678" y="756"/>
                </a:lnTo>
                <a:lnTo>
                  <a:pt x="697" y="736"/>
                </a:lnTo>
                <a:lnTo>
                  <a:pt x="716" y="715"/>
                </a:lnTo>
                <a:lnTo>
                  <a:pt x="736" y="696"/>
                </a:lnTo>
                <a:lnTo>
                  <a:pt x="757" y="677"/>
                </a:lnTo>
                <a:lnTo>
                  <a:pt x="777" y="659"/>
                </a:lnTo>
                <a:lnTo>
                  <a:pt x="798" y="641"/>
                </a:lnTo>
                <a:lnTo>
                  <a:pt x="820" y="624"/>
                </a:lnTo>
                <a:lnTo>
                  <a:pt x="842" y="607"/>
                </a:lnTo>
                <a:lnTo>
                  <a:pt x="865" y="591"/>
                </a:lnTo>
                <a:lnTo>
                  <a:pt x="887" y="575"/>
                </a:lnTo>
                <a:lnTo>
                  <a:pt x="910" y="559"/>
                </a:lnTo>
                <a:lnTo>
                  <a:pt x="935" y="545"/>
                </a:lnTo>
                <a:lnTo>
                  <a:pt x="958" y="530"/>
                </a:lnTo>
                <a:lnTo>
                  <a:pt x="983" y="516"/>
                </a:lnTo>
                <a:lnTo>
                  <a:pt x="1007" y="503"/>
                </a:lnTo>
                <a:lnTo>
                  <a:pt x="1033" y="490"/>
                </a:lnTo>
                <a:lnTo>
                  <a:pt x="1059" y="479"/>
                </a:lnTo>
                <a:lnTo>
                  <a:pt x="1084" y="468"/>
                </a:lnTo>
                <a:lnTo>
                  <a:pt x="1110" y="457"/>
                </a:lnTo>
                <a:lnTo>
                  <a:pt x="1136" y="447"/>
                </a:lnTo>
                <a:lnTo>
                  <a:pt x="1163" y="437"/>
                </a:lnTo>
                <a:lnTo>
                  <a:pt x="1191" y="429"/>
                </a:lnTo>
                <a:lnTo>
                  <a:pt x="1217" y="421"/>
                </a:lnTo>
                <a:lnTo>
                  <a:pt x="1245" y="414"/>
                </a:lnTo>
                <a:lnTo>
                  <a:pt x="1273" y="406"/>
                </a:lnTo>
                <a:lnTo>
                  <a:pt x="1302" y="400"/>
                </a:lnTo>
                <a:lnTo>
                  <a:pt x="1329" y="394"/>
                </a:lnTo>
                <a:lnTo>
                  <a:pt x="1358" y="390"/>
                </a:lnTo>
                <a:lnTo>
                  <a:pt x="1387" y="386"/>
                </a:lnTo>
                <a:lnTo>
                  <a:pt x="1416" y="383"/>
                </a:lnTo>
                <a:lnTo>
                  <a:pt x="1446" y="381"/>
                </a:lnTo>
                <a:lnTo>
                  <a:pt x="1475" y="378"/>
                </a:lnTo>
                <a:lnTo>
                  <a:pt x="1504" y="377"/>
                </a:lnTo>
                <a:lnTo>
                  <a:pt x="1534" y="376"/>
                </a:lnTo>
                <a:lnTo>
                  <a:pt x="1534" y="3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TextBox 9"/>
          <p:cNvSpPr txBox="1"/>
          <p:nvPr/>
        </p:nvSpPr>
        <p:spPr bwMode="auto">
          <a:xfrm>
            <a:off x="2321529" y="3680359"/>
            <a:ext cx="1433085" cy="2298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1865" b="1">
                <a:solidFill>
                  <a:schemeClr val="accent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2" name="TextBox 36"/>
          <p:cNvSpPr txBox="1"/>
          <p:nvPr/>
        </p:nvSpPr>
        <p:spPr bwMode="auto">
          <a:xfrm>
            <a:off x="3935759" y="1268757"/>
            <a:ext cx="2392974" cy="2359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0" tIns="0" rIns="360000" bIns="540000" anchor="b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200"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  <p:sp>
        <p:nvSpPr>
          <p:cNvPr id="13" name="TextBox 13"/>
          <p:cNvSpPr txBox="1"/>
          <p:nvPr/>
        </p:nvSpPr>
        <p:spPr bwMode="auto">
          <a:xfrm>
            <a:off x="6517929" y="3680354"/>
            <a:ext cx="1433085" cy="2298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1865" b="1">
                <a:solidFill>
                  <a:schemeClr val="accent3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4" name="Freeform: Shape 24"/>
          <p:cNvSpPr/>
          <p:nvPr/>
        </p:nvSpPr>
        <p:spPr bwMode="auto">
          <a:xfrm>
            <a:off x="3935763" y="3628288"/>
            <a:ext cx="2392972" cy="1196487"/>
          </a:xfrm>
          <a:custGeom>
            <a:avLst/>
            <a:gdLst>
              <a:gd name="T0" fmla="*/ 1444 w 3068"/>
              <a:gd name="T1" fmla="*/ 1153 h 1534"/>
              <a:gd name="T2" fmla="*/ 1300 w 3068"/>
              <a:gd name="T3" fmla="*/ 1134 h 1534"/>
              <a:gd name="T4" fmla="*/ 1163 w 3068"/>
              <a:gd name="T5" fmla="*/ 1097 h 1534"/>
              <a:gd name="T6" fmla="*/ 1032 w 3068"/>
              <a:gd name="T7" fmla="*/ 1044 h 1534"/>
              <a:gd name="T8" fmla="*/ 910 w 3068"/>
              <a:gd name="T9" fmla="*/ 975 h 1534"/>
              <a:gd name="T10" fmla="*/ 797 w 3068"/>
              <a:gd name="T11" fmla="*/ 893 h 1534"/>
              <a:gd name="T12" fmla="*/ 696 w 3068"/>
              <a:gd name="T13" fmla="*/ 798 h 1534"/>
              <a:gd name="T14" fmla="*/ 606 w 3068"/>
              <a:gd name="T15" fmla="*/ 693 h 1534"/>
              <a:gd name="T16" fmla="*/ 530 w 3068"/>
              <a:gd name="T17" fmla="*/ 576 h 1534"/>
              <a:gd name="T18" fmla="*/ 467 w 3068"/>
              <a:gd name="T19" fmla="*/ 451 h 1534"/>
              <a:gd name="T20" fmla="*/ 420 w 3068"/>
              <a:gd name="T21" fmla="*/ 317 h 1534"/>
              <a:gd name="T22" fmla="*/ 390 w 3068"/>
              <a:gd name="T23" fmla="*/ 176 h 1534"/>
              <a:gd name="T24" fmla="*/ 376 w 3068"/>
              <a:gd name="T25" fmla="*/ 30 h 1534"/>
              <a:gd name="T26" fmla="*/ 1 w 3068"/>
              <a:gd name="T27" fmla="*/ 79 h 1534"/>
              <a:gd name="T28" fmla="*/ 23 w 3068"/>
              <a:gd name="T29" fmla="*/ 272 h 1534"/>
              <a:gd name="T30" fmla="*/ 68 w 3068"/>
              <a:gd name="T31" fmla="*/ 456 h 1534"/>
              <a:gd name="T32" fmla="*/ 135 w 3068"/>
              <a:gd name="T33" fmla="*/ 631 h 1534"/>
              <a:gd name="T34" fmla="*/ 222 w 3068"/>
              <a:gd name="T35" fmla="*/ 795 h 1534"/>
              <a:gd name="T36" fmla="*/ 327 w 3068"/>
              <a:gd name="T37" fmla="*/ 947 h 1534"/>
              <a:gd name="T38" fmla="*/ 449 w 3068"/>
              <a:gd name="T39" fmla="*/ 1085 h 1534"/>
              <a:gd name="T40" fmla="*/ 586 w 3068"/>
              <a:gd name="T41" fmla="*/ 1207 h 1534"/>
              <a:gd name="T42" fmla="*/ 738 w 3068"/>
              <a:gd name="T43" fmla="*/ 1312 h 1534"/>
              <a:gd name="T44" fmla="*/ 902 w 3068"/>
              <a:gd name="T45" fmla="*/ 1399 h 1534"/>
              <a:gd name="T46" fmla="*/ 1078 w 3068"/>
              <a:gd name="T47" fmla="*/ 1465 h 1534"/>
              <a:gd name="T48" fmla="*/ 1262 w 3068"/>
              <a:gd name="T49" fmla="*/ 1511 h 1534"/>
              <a:gd name="T50" fmla="*/ 1455 w 3068"/>
              <a:gd name="T51" fmla="*/ 1532 h 1534"/>
              <a:gd name="T52" fmla="*/ 1613 w 3068"/>
              <a:gd name="T53" fmla="*/ 1532 h 1534"/>
              <a:gd name="T54" fmla="*/ 1805 w 3068"/>
              <a:gd name="T55" fmla="*/ 1511 h 1534"/>
              <a:gd name="T56" fmla="*/ 1990 w 3068"/>
              <a:gd name="T57" fmla="*/ 1465 h 1534"/>
              <a:gd name="T58" fmla="*/ 2165 w 3068"/>
              <a:gd name="T59" fmla="*/ 1399 h 1534"/>
              <a:gd name="T60" fmla="*/ 2329 w 3068"/>
              <a:gd name="T61" fmla="*/ 1312 h 1534"/>
              <a:gd name="T62" fmla="*/ 2481 w 3068"/>
              <a:gd name="T63" fmla="*/ 1207 h 1534"/>
              <a:gd name="T64" fmla="*/ 2618 w 3068"/>
              <a:gd name="T65" fmla="*/ 1085 h 1534"/>
              <a:gd name="T66" fmla="*/ 2741 w 3068"/>
              <a:gd name="T67" fmla="*/ 947 h 1534"/>
              <a:gd name="T68" fmla="*/ 2845 w 3068"/>
              <a:gd name="T69" fmla="*/ 795 h 1534"/>
              <a:gd name="T70" fmla="*/ 2933 w 3068"/>
              <a:gd name="T71" fmla="*/ 631 h 1534"/>
              <a:gd name="T72" fmla="*/ 2999 w 3068"/>
              <a:gd name="T73" fmla="*/ 456 h 1534"/>
              <a:gd name="T74" fmla="*/ 3043 w 3068"/>
              <a:gd name="T75" fmla="*/ 272 h 1534"/>
              <a:gd name="T76" fmla="*/ 3066 w 3068"/>
              <a:gd name="T77" fmla="*/ 79 h 1534"/>
              <a:gd name="T78" fmla="*/ 2691 w 3068"/>
              <a:gd name="T79" fmla="*/ 30 h 1534"/>
              <a:gd name="T80" fmla="*/ 2678 w 3068"/>
              <a:gd name="T81" fmla="*/ 176 h 1534"/>
              <a:gd name="T82" fmla="*/ 2647 w 3068"/>
              <a:gd name="T83" fmla="*/ 317 h 1534"/>
              <a:gd name="T84" fmla="*/ 2600 w 3068"/>
              <a:gd name="T85" fmla="*/ 451 h 1534"/>
              <a:gd name="T86" fmla="*/ 2537 w 3068"/>
              <a:gd name="T87" fmla="*/ 576 h 1534"/>
              <a:gd name="T88" fmla="*/ 2461 w 3068"/>
              <a:gd name="T89" fmla="*/ 693 h 1534"/>
              <a:gd name="T90" fmla="*/ 2372 w 3068"/>
              <a:gd name="T91" fmla="*/ 798 h 1534"/>
              <a:gd name="T92" fmla="*/ 2270 w 3068"/>
              <a:gd name="T93" fmla="*/ 893 h 1534"/>
              <a:gd name="T94" fmla="*/ 2158 w 3068"/>
              <a:gd name="T95" fmla="*/ 975 h 1534"/>
              <a:gd name="T96" fmla="*/ 2035 w 3068"/>
              <a:gd name="T97" fmla="*/ 1044 h 1534"/>
              <a:gd name="T98" fmla="*/ 1905 w 3068"/>
              <a:gd name="T99" fmla="*/ 1097 h 1534"/>
              <a:gd name="T100" fmla="*/ 1766 w 3068"/>
              <a:gd name="T101" fmla="*/ 1134 h 1534"/>
              <a:gd name="T102" fmla="*/ 1622 w 3068"/>
              <a:gd name="T103" fmla="*/ 1153 h 1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068" h="1534">
                <a:moveTo>
                  <a:pt x="1534" y="1158"/>
                </a:moveTo>
                <a:lnTo>
                  <a:pt x="1534" y="1158"/>
                </a:lnTo>
                <a:lnTo>
                  <a:pt x="1504" y="1157"/>
                </a:lnTo>
                <a:lnTo>
                  <a:pt x="1474" y="1156"/>
                </a:lnTo>
                <a:lnTo>
                  <a:pt x="1444" y="1153"/>
                </a:lnTo>
                <a:lnTo>
                  <a:pt x="1416" y="1151"/>
                </a:lnTo>
                <a:lnTo>
                  <a:pt x="1386" y="1148"/>
                </a:lnTo>
                <a:lnTo>
                  <a:pt x="1357" y="1144"/>
                </a:lnTo>
                <a:lnTo>
                  <a:pt x="1329" y="1140"/>
                </a:lnTo>
                <a:lnTo>
                  <a:pt x="1300" y="1134"/>
                </a:lnTo>
                <a:lnTo>
                  <a:pt x="1273" y="1128"/>
                </a:lnTo>
                <a:lnTo>
                  <a:pt x="1244" y="1120"/>
                </a:lnTo>
                <a:lnTo>
                  <a:pt x="1217" y="1113"/>
                </a:lnTo>
                <a:lnTo>
                  <a:pt x="1190" y="1105"/>
                </a:lnTo>
                <a:lnTo>
                  <a:pt x="1163" y="1097"/>
                </a:lnTo>
                <a:lnTo>
                  <a:pt x="1135" y="1087"/>
                </a:lnTo>
                <a:lnTo>
                  <a:pt x="1110" y="1077"/>
                </a:lnTo>
                <a:lnTo>
                  <a:pt x="1083" y="1066"/>
                </a:lnTo>
                <a:lnTo>
                  <a:pt x="1057" y="1055"/>
                </a:lnTo>
                <a:lnTo>
                  <a:pt x="1032" y="1044"/>
                </a:lnTo>
                <a:lnTo>
                  <a:pt x="1006" y="1031"/>
                </a:lnTo>
                <a:lnTo>
                  <a:pt x="982" y="1018"/>
                </a:lnTo>
                <a:lnTo>
                  <a:pt x="957" y="1004"/>
                </a:lnTo>
                <a:lnTo>
                  <a:pt x="934" y="989"/>
                </a:lnTo>
                <a:lnTo>
                  <a:pt x="910" y="975"/>
                </a:lnTo>
                <a:lnTo>
                  <a:pt x="887" y="959"/>
                </a:lnTo>
                <a:lnTo>
                  <a:pt x="863" y="943"/>
                </a:lnTo>
                <a:lnTo>
                  <a:pt x="841" y="927"/>
                </a:lnTo>
                <a:lnTo>
                  <a:pt x="819" y="910"/>
                </a:lnTo>
                <a:lnTo>
                  <a:pt x="797" y="893"/>
                </a:lnTo>
                <a:lnTo>
                  <a:pt x="776" y="875"/>
                </a:lnTo>
                <a:lnTo>
                  <a:pt x="756" y="857"/>
                </a:lnTo>
                <a:lnTo>
                  <a:pt x="735" y="838"/>
                </a:lnTo>
                <a:lnTo>
                  <a:pt x="715" y="819"/>
                </a:lnTo>
                <a:lnTo>
                  <a:pt x="696" y="798"/>
                </a:lnTo>
                <a:lnTo>
                  <a:pt x="677" y="778"/>
                </a:lnTo>
                <a:lnTo>
                  <a:pt x="659" y="757"/>
                </a:lnTo>
                <a:lnTo>
                  <a:pt x="641" y="737"/>
                </a:lnTo>
                <a:lnTo>
                  <a:pt x="623" y="714"/>
                </a:lnTo>
                <a:lnTo>
                  <a:pt x="606" y="693"/>
                </a:lnTo>
                <a:lnTo>
                  <a:pt x="589" y="669"/>
                </a:lnTo>
                <a:lnTo>
                  <a:pt x="574" y="647"/>
                </a:lnTo>
                <a:lnTo>
                  <a:pt x="558" y="624"/>
                </a:lnTo>
                <a:lnTo>
                  <a:pt x="544" y="600"/>
                </a:lnTo>
                <a:lnTo>
                  <a:pt x="530" y="576"/>
                </a:lnTo>
                <a:lnTo>
                  <a:pt x="516" y="551"/>
                </a:lnTo>
                <a:lnTo>
                  <a:pt x="503" y="527"/>
                </a:lnTo>
                <a:lnTo>
                  <a:pt x="490" y="502"/>
                </a:lnTo>
                <a:lnTo>
                  <a:pt x="479" y="477"/>
                </a:lnTo>
                <a:lnTo>
                  <a:pt x="467" y="451"/>
                </a:lnTo>
                <a:lnTo>
                  <a:pt x="456" y="424"/>
                </a:lnTo>
                <a:lnTo>
                  <a:pt x="447" y="398"/>
                </a:lnTo>
                <a:lnTo>
                  <a:pt x="437" y="371"/>
                </a:lnTo>
                <a:lnTo>
                  <a:pt x="428" y="344"/>
                </a:lnTo>
                <a:lnTo>
                  <a:pt x="420" y="317"/>
                </a:lnTo>
                <a:lnTo>
                  <a:pt x="412" y="289"/>
                </a:lnTo>
                <a:lnTo>
                  <a:pt x="406" y="261"/>
                </a:lnTo>
                <a:lnTo>
                  <a:pt x="400" y="233"/>
                </a:lnTo>
                <a:lnTo>
                  <a:pt x="394" y="205"/>
                </a:lnTo>
                <a:lnTo>
                  <a:pt x="390" y="176"/>
                </a:lnTo>
                <a:lnTo>
                  <a:pt x="386" y="147"/>
                </a:lnTo>
                <a:lnTo>
                  <a:pt x="383" y="118"/>
                </a:lnTo>
                <a:lnTo>
                  <a:pt x="379" y="90"/>
                </a:lnTo>
                <a:lnTo>
                  <a:pt x="378" y="60"/>
                </a:lnTo>
                <a:lnTo>
                  <a:pt x="376" y="30"/>
                </a:lnTo>
                <a:lnTo>
                  <a:pt x="376" y="0"/>
                </a:lnTo>
                <a:lnTo>
                  <a:pt x="0" y="0"/>
                </a:lnTo>
                <a:lnTo>
                  <a:pt x="0" y="0"/>
                </a:lnTo>
                <a:lnTo>
                  <a:pt x="0" y="39"/>
                </a:lnTo>
                <a:lnTo>
                  <a:pt x="1" y="79"/>
                </a:lnTo>
                <a:lnTo>
                  <a:pt x="4" y="118"/>
                </a:lnTo>
                <a:lnTo>
                  <a:pt x="7" y="157"/>
                </a:lnTo>
                <a:lnTo>
                  <a:pt x="12" y="195"/>
                </a:lnTo>
                <a:lnTo>
                  <a:pt x="17" y="233"/>
                </a:lnTo>
                <a:lnTo>
                  <a:pt x="23" y="272"/>
                </a:lnTo>
                <a:lnTo>
                  <a:pt x="31" y="309"/>
                </a:lnTo>
                <a:lnTo>
                  <a:pt x="38" y="346"/>
                </a:lnTo>
                <a:lnTo>
                  <a:pt x="48" y="384"/>
                </a:lnTo>
                <a:lnTo>
                  <a:pt x="57" y="420"/>
                </a:lnTo>
                <a:lnTo>
                  <a:pt x="68" y="456"/>
                </a:lnTo>
                <a:lnTo>
                  <a:pt x="80" y="493"/>
                </a:lnTo>
                <a:lnTo>
                  <a:pt x="93" y="528"/>
                </a:lnTo>
                <a:lnTo>
                  <a:pt x="105" y="563"/>
                </a:lnTo>
                <a:lnTo>
                  <a:pt x="120" y="597"/>
                </a:lnTo>
                <a:lnTo>
                  <a:pt x="135" y="631"/>
                </a:lnTo>
                <a:lnTo>
                  <a:pt x="151" y="665"/>
                </a:lnTo>
                <a:lnTo>
                  <a:pt x="167" y="698"/>
                </a:lnTo>
                <a:lnTo>
                  <a:pt x="184" y="731"/>
                </a:lnTo>
                <a:lnTo>
                  <a:pt x="202" y="763"/>
                </a:lnTo>
                <a:lnTo>
                  <a:pt x="222" y="795"/>
                </a:lnTo>
                <a:lnTo>
                  <a:pt x="241" y="827"/>
                </a:lnTo>
                <a:lnTo>
                  <a:pt x="261" y="858"/>
                </a:lnTo>
                <a:lnTo>
                  <a:pt x="282" y="888"/>
                </a:lnTo>
                <a:lnTo>
                  <a:pt x="305" y="918"/>
                </a:lnTo>
                <a:lnTo>
                  <a:pt x="327" y="947"/>
                </a:lnTo>
                <a:lnTo>
                  <a:pt x="350" y="975"/>
                </a:lnTo>
                <a:lnTo>
                  <a:pt x="374" y="1004"/>
                </a:lnTo>
                <a:lnTo>
                  <a:pt x="397" y="1032"/>
                </a:lnTo>
                <a:lnTo>
                  <a:pt x="423" y="1059"/>
                </a:lnTo>
                <a:lnTo>
                  <a:pt x="449" y="1085"/>
                </a:lnTo>
                <a:lnTo>
                  <a:pt x="475" y="1111"/>
                </a:lnTo>
                <a:lnTo>
                  <a:pt x="502" y="1135"/>
                </a:lnTo>
                <a:lnTo>
                  <a:pt x="530" y="1160"/>
                </a:lnTo>
                <a:lnTo>
                  <a:pt x="557" y="1183"/>
                </a:lnTo>
                <a:lnTo>
                  <a:pt x="586" y="1207"/>
                </a:lnTo>
                <a:lnTo>
                  <a:pt x="616" y="1229"/>
                </a:lnTo>
                <a:lnTo>
                  <a:pt x="646" y="1252"/>
                </a:lnTo>
                <a:lnTo>
                  <a:pt x="676" y="1272"/>
                </a:lnTo>
                <a:lnTo>
                  <a:pt x="707" y="1292"/>
                </a:lnTo>
                <a:lnTo>
                  <a:pt x="738" y="1312"/>
                </a:lnTo>
                <a:lnTo>
                  <a:pt x="770" y="1330"/>
                </a:lnTo>
                <a:lnTo>
                  <a:pt x="803" y="1349"/>
                </a:lnTo>
                <a:lnTo>
                  <a:pt x="836" y="1367"/>
                </a:lnTo>
                <a:lnTo>
                  <a:pt x="869" y="1383"/>
                </a:lnTo>
                <a:lnTo>
                  <a:pt x="902" y="1399"/>
                </a:lnTo>
                <a:lnTo>
                  <a:pt x="937" y="1414"/>
                </a:lnTo>
                <a:lnTo>
                  <a:pt x="971" y="1427"/>
                </a:lnTo>
                <a:lnTo>
                  <a:pt x="1006" y="1441"/>
                </a:lnTo>
                <a:lnTo>
                  <a:pt x="1041" y="1453"/>
                </a:lnTo>
                <a:lnTo>
                  <a:pt x="1078" y="1465"/>
                </a:lnTo>
                <a:lnTo>
                  <a:pt x="1114" y="1475"/>
                </a:lnTo>
                <a:lnTo>
                  <a:pt x="1150" y="1486"/>
                </a:lnTo>
                <a:lnTo>
                  <a:pt x="1187" y="1495"/>
                </a:lnTo>
                <a:lnTo>
                  <a:pt x="1225" y="1503"/>
                </a:lnTo>
                <a:lnTo>
                  <a:pt x="1262" y="1511"/>
                </a:lnTo>
                <a:lnTo>
                  <a:pt x="1300" y="1516"/>
                </a:lnTo>
                <a:lnTo>
                  <a:pt x="1338" y="1522"/>
                </a:lnTo>
                <a:lnTo>
                  <a:pt x="1377" y="1527"/>
                </a:lnTo>
                <a:lnTo>
                  <a:pt x="1416" y="1530"/>
                </a:lnTo>
                <a:lnTo>
                  <a:pt x="1455" y="1532"/>
                </a:lnTo>
                <a:lnTo>
                  <a:pt x="1494" y="1534"/>
                </a:lnTo>
                <a:lnTo>
                  <a:pt x="1534" y="1534"/>
                </a:lnTo>
                <a:lnTo>
                  <a:pt x="1534" y="1534"/>
                </a:lnTo>
                <a:lnTo>
                  <a:pt x="1573" y="1534"/>
                </a:lnTo>
                <a:lnTo>
                  <a:pt x="1613" y="1532"/>
                </a:lnTo>
                <a:lnTo>
                  <a:pt x="1651" y="1530"/>
                </a:lnTo>
                <a:lnTo>
                  <a:pt x="1691" y="1527"/>
                </a:lnTo>
                <a:lnTo>
                  <a:pt x="1729" y="1522"/>
                </a:lnTo>
                <a:lnTo>
                  <a:pt x="1767" y="1516"/>
                </a:lnTo>
                <a:lnTo>
                  <a:pt x="1805" y="1511"/>
                </a:lnTo>
                <a:lnTo>
                  <a:pt x="1843" y="1503"/>
                </a:lnTo>
                <a:lnTo>
                  <a:pt x="1880" y="1495"/>
                </a:lnTo>
                <a:lnTo>
                  <a:pt x="1917" y="1486"/>
                </a:lnTo>
                <a:lnTo>
                  <a:pt x="1954" y="1475"/>
                </a:lnTo>
                <a:lnTo>
                  <a:pt x="1990" y="1465"/>
                </a:lnTo>
                <a:lnTo>
                  <a:pt x="2025" y="1453"/>
                </a:lnTo>
                <a:lnTo>
                  <a:pt x="2062" y="1441"/>
                </a:lnTo>
                <a:lnTo>
                  <a:pt x="2096" y="1427"/>
                </a:lnTo>
                <a:lnTo>
                  <a:pt x="2131" y="1414"/>
                </a:lnTo>
                <a:lnTo>
                  <a:pt x="2165" y="1399"/>
                </a:lnTo>
                <a:lnTo>
                  <a:pt x="2199" y="1383"/>
                </a:lnTo>
                <a:lnTo>
                  <a:pt x="2232" y="1367"/>
                </a:lnTo>
                <a:lnTo>
                  <a:pt x="2265" y="1349"/>
                </a:lnTo>
                <a:lnTo>
                  <a:pt x="2297" y="1330"/>
                </a:lnTo>
                <a:lnTo>
                  <a:pt x="2329" y="1312"/>
                </a:lnTo>
                <a:lnTo>
                  <a:pt x="2360" y="1292"/>
                </a:lnTo>
                <a:lnTo>
                  <a:pt x="2391" y="1272"/>
                </a:lnTo>
                <a:lnTo>
                  <a:pt x="2422" y="1252"/>
                </a:lnTo>
                <a:lnTo>
                  <a:pt x="2452" y="1229"/>
                </a:lnTo>
                <a:lnTo>
                  <a:pt x="2481" y="1207"/>
                </a:lnTo>
                <a:lnTo>
                  <a:pt x="2509" y="1183"/>
                </a:lnTo>
                <a:lnTo>
                  <a:pt x="2537" y="1160"/>
                </a:lnTo>
                <a:lnTo>
                  <a:pt x="2565" y="1135"/>
                </a:lnTo>
                <a:lnTo>
                  <a:pt x="2593" y="1111"/>
                </a:lnTo>
                <a:lnTo>
                  <a:pt x="2618" y="1085"/>
                </a:lnTo>
                <a:lnTo>
                  <a:pt x="2644" y="1059"/>
                </a:lnTo>
                <a:lnTo>
                  <a:pt x="2669" y="1032"/>
                </a:lnTo>
                <a:lnTo>
                  <a:pt x="2694" y="1004"/>
                </a:lnTo>
                <a:lnTo>
                  <a:pt x="2717" y="975"/>
                </a:lnTo>
                <a:lnTo>
                  <a:pt x="2741" y="947"/>
                </a:lnTo>
                <a:lnTo>
                  <a:pt x="2763" y="918"/>
                </a:lnTo>
                <a:lnTo>
                  <a:pt x="2784" y="888"/>
                </a:lnTo>
                <a:lnTo>
                  <a:pt x="2806" y="858"/>
                </a:lnTo>
                <a:lnTo>
                  <a:pt x="2826" y="827"/>
                </a:lnTo>
                <a:lnTo>
                  <a:pt x="2845" y="795"/>
                </a:lnTo>
                <a:lnTo>
                  <a:pt x="2864" y="763"/>
                </a:lnTo>
                <a:lnTo>
                  <a:pt x="2883" y="731"/>
                </a:lnTo>
                <a:lnTo>
                  <a:pt x="2900" y="698"/>
                </a:lnTo>
                <a:lnTo>
                  <a:pt x="2917" y="665"/>
                </a:lnTo>
                <a:lnTo>
                  <a:pt x="2933" y="631"/>
                </a:lnTo>
                <a:lnTo>
                  <a:pt x="2948" y="597"/>
                </a:lnTo>
                <a:lnTo>
                  <a:pt x="2961" y="563"/>
                </a:lnTo>
                <a:lnTo>
                  <a:pt x="2974" y="528"/>
                </a:lnTo>
                <a:lnTo>
                  <a:pt x="2987" y="493"/>
                </a:lnTo>
                <a:lnTo>
                  <a:pt x="2999" y="456"/>
                </a:lnTo>
                <a:lnTo>
                  <a:pt x="3009" y="420"/>
                </a:lnTo>
                <a:lnTo>
                  <a:pt x="3019" y="384"/>
                </a:lnTo>
                <a:lnTo>
                  <a:pt x="3029" y="346"/>
                </a:lnTo>
                <a:lnTo>
                  <a:pt x="3037" y="309"/>
                </a:lnTo>
                <a:lnTo>
                  <a:pt x="3043" y="272"/>
                </a:lnTo>
                <a:lnTo>
                  <a:pt x="3050" y="233"/>
                </a:lnTo>
                <a:lnTo>
                  <a:pt x="3055" y="195"/>
                </a:lnTo>
                <a:lnTo>
                  <a:pt x="3059" y="157"/>
                </a:lnTo>
                <a:lnTo>
                  <a:pt x="3064" y="118"/>
                </a:lnTo>
                <a:lnTo>
                  <a:pt x="3066" y="79"/>
                </a:lnTo>
                <a:lnTo>
                  <a:pt x="3067" y="39"/>
                </a:lnTo>
                <a:lnTo>
                  <a:pt x="3068" y="0"/>
                </a:lnTo>
                <a:lnTo>
                  <a:pt x="2691" y="0"/>
                </a:lnTo>
                <a:lnTo>
                  <a:pt x="2691" y="0"/>
                </a:lnTo>
                <a:lnTo>
                  <a:pt x="2691" y="30"/>
                </a:lnTo>
                <a:lnTo>
                  <a:pt x="2690" y="60"/>
                </a:lnTo>
                <a:lnTo>
                  <a:pt x="2687" y="90"/>
                </a:lnTo>
                <a:lnTo>
                  <a:pt x="2685" y="118"/>
                </a:lnTo>
                <a:lnTo>
                  <a:pt x="2682" y="147"/>
                </a:lnTo>
                <a:lnTo>
                  <a:pt x="2678" y="176"/>
                </a:lnTo>
                <a:lnTo>
                  <a:pt x="2672" y="205"/>
                </a:lnTo>
                <a:lnTo>
                  <a:pt x="2667" y="233"/>
                </a:lnTo>
                <a:lnTo>
                  <a:pt x="2661" y="261"/>
                </a:lnTo>
                <a:lnTo>
                  <a:pt x="2654" y="289"/>
                </a:lnTo>
                <a:lnTo>
                  <a:pt x="2647" y="317"/>
                </a:lnTo>
                <a:lnTo>
                  <a:pt x="2638" y="344"/>
                </a:lnTo>
                <a:lnTo>
                  <a:pt x="2630" y="371"/>
                </a:lnTo>
                <a:lnTo>
                  <a:pt x="2620" y="398"/>
                </a:lnTo>
                <a:lnTo>
                  <a:pt x="2611" y="424"/>
                </a:lnTo>
                <a:lnTo>
                  <a:pt x="2600" y="451"/>
                </a:lnTo>
                <a:lnTo>
                  <a:pt x="2588" y="477"/>
                </a:lnTo>
                <a:lnTo>
                  <a:pt x="2577" y="502"/>
                </a:lnTo>
                <a:lnTo>
                  <a:pt x="2565" y="527"/>
                </a:lnTo>
                <a:lnTo>
                  <a:pt x="2551" y="551"/>
                </a:lnTo>
                <a:lnTo>
                  <a:pt x="2537" y="576"/>
                </a:lnTo>
                <a:lnTo>
                  <a:pt x="2523" y="600"/>
                </a:lnTo>
                <a:lnTo>
                  <a:pt x="2508" y="624"/>
                </a:lnTo>
                <a:lnTo>
                  <a:pt x="2493" y="647"/>
                </a:lnTo>
                <a:lnTo>
                  <a:pt x="2477" y="669"/>
                </a:lnTo>
                <a:lnTo>
                  <a:pt x="2461" y="693"/>
                </a:lnTo>
                <a:lnTo>
                  <a:pt x="2444" y="714"/>
                </a:lnTo>
                <a:lnTo>
                  <a:pt x="2426" y="737"/>
                </a:lnTo>
                <a:lnTo>
                  <a:pt x="2409" y="757"/>
                </a:lnTo>
                <a:lnTo>
                  <a:pt x="2390" y="778"/>
                </a:lnTo>
                <a:lnTo>
                  <a:pt x="2372" y="798"/>
                </a:lnTo>
                <a:lnTo>
                  <a:pt x="2352" y="819"/>
                </a:lnTo>
                <a:lnTo>
                  <a:pt x="2332" y="838"/>
                </a:lnTo>
                <a:lnTo>
                  <a:pt x="2312" y="857"/>
                </a:lnTo>
                <a:lnTo>
                  <a:pt x="2291" y="875"/>
                </a:lnTo>
                <a:lnTo>
                  <a:pt x="2270" y="893"/>
                </a:lnTo>
                <a:lnTo>
                  <a:pt x="2248" y="910"/>
                </a:lnTo>
                <a:lnTo>
                  <a:pt x="2226" y="927"/>
                </a:lnTo>
                <a:lnTo>
                  <a:pt x="2203" y="943"/>
                </a:lnTo>
                <a:lnTo>
                  <a:pt x="2181" y="959"/>
                </a:lnTo>
                <a:lnTo>
                  <a:pt x="2158" y="975"/>
                </a:lnTo>
                <a:lnTo>
                  <a:pt x="2134" y="989"/>
                </a:lnTo>
                <a:lnTo>
                  <a:pt x="2110" y="1004"/>
                </a:lnTo>
                <a:lnTo>
                  <a:pt x="2085" y="1018"/>
                </a:lnTo>
                <a:lnTo>
                  <a:pt x="2061" y="1031"/>
                </a:lnTo>
                <a:lnTo>
                  <a:pt x="2035" y="1044"/>
                </a:lnTo>
                <a:lnTo>
                  <a:pt x="2009" y="1055"/>
                </a:lnTo>
                <a:lnTo>
                  <a:pt x="1984" y="1066"/>
                </a:lnTo>
                <a:lnTo>
                  <a:pt x="1958" y="1077"/>
                </a:lnTo>
                <a:lnTo>
                  <a:pt x="1932" y="1087"/>
                </a:lnTo>
                <a:lnTo>
                  <a:pt x="1905" y="1097"/>
                </a:lnTo>
                <a:lnTo>
                  <a:pt x="1878" y="1105"/>
                </a:lnTo>
                <a:lnTo>
                  <a:pt x="1851" y="1113"/>
                </a:lnTo>
                <a:lnTo>
                  <a:pt x="1823" y="1120"/>
                </a:lnTo>
                <a:lnTo>
                  <a:pt x="1795" y="1128"/>
                </a:lnTo>
                <a:lnTo>
                  <a:pt x="1766" y="1134"/>
                </a:lnTo>
                <a:lnTo>
                  <a:pt x="1739" y="1140"/>
                </a:lnTo>
                <a:lnTo>
                  <a:pt x="1710" y="1144"/>
                </a:lnTo>
                <a:lnTo>
                  <a:pt x="1681" y="1148"/>
                </a:lnTo>
                <a:lnTo>
                  <a:pt x="1652" y="1151"/>
                </a:lnTo>
                <a:lnTo>
                  <a:pt x="1622" y="1153"/>
                </a:lnTo>
                <a:lnTo>
                  <a:pt x="1594" y="1156"/>
                </a:lnTo>
                <a:lnTo>
                  <a:pt x="1564" y="1157"/>
                </a:lnTo>
                <a:lnTo>
                  <a:pt x="1534" y="1158"/>
                </a:lnTo>
                <a:lnTo>
                  <a:pt x="1534" y="115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" name="Freeform: Shape 30"/>
          <p:cNvSpPr/>
          <p:nvPr/>
        </p:nvSpPr>
        <p:spPr bwMode="auto">
          <a:xfrm>
            <a:off x="9087628" y="3756846"/>
            <a:ext cx="486884" cy="486884"/>
          </a:xfrm>
          <a:custGeom>
            <a:avLst/>
            <a:gdLst>
              <a:gd name="T0" fmla="*/ 118 w 236"/>
              <a:gd name="T1" fmla="*/ 0 h 236"/>
              <a:gd name="T2" fmla="*/ 0 w 236"/>
              <a:gd name="T3" fmla="*/ 118 h 236"/>
              <a:gd name="T4" fmla="*/ 118 w 236"/>
              <a:gd name="T5" fmla="*/ 236 h 236"/>
              <a:gd name="T6" fmla="*/ 236 w 236"/>
              <a:gd name="T7" fmla="*/ 118 h 236"/>
              <a:gd name="T8" fmla="*/ 118 w 236"/>
              <a:gd name="T9" fmla="*/ 0 h 236"/>
              <a:gd name="T10" fmla="*/ 124 w 236"/>
              <a:gd name="T11" fmla="*/ 56 h 236"/>
              <a:gd name="T12" fmla="*/ 144 w 236"/>
              <a:gd name="T13" fmla="*/ 46 h 236"/>
              <a:gd name="T14" fmla="*/ 137 w 236"/>
              <a:gd name="T15" fmla="*/ 67 h 236"/>
              <a:gd name="T16" fmla="*/ 117 w 236"/>
              <a:gd name="T17" fmla="*/ 77 h 236"/>
              <a:gd name="T18" fmla="*/ 124 w 236"/>
              <a:gd name="T19" fmla="*/ 56 h 236"/>
              <a:gd name="T20" fmla="*/ 162 w 236"/>
              <a:gd name="T21" fmla="*/ 164 h 236"/>
              <a:gd name="T22" fmla="*/ 142 w 236"/>
              <a:gd name="T23" fmla="*/ 181 h 236"/>
              <a:gd name="T24" fmla="*/ 119 w 236"/>
              <a:gd name="T25" fmla="*/ 175 h 236"/>
              <a:gd name="T26" fmla="*/ 97 w 236"/>
              <a:gd name="T27" fmla="*/ 181 h 236"/>
              <a:gd name="T28" fmla="*/ 76 w 236"/>
              <a:gd name="T29" fmla="*/ 164 h 236"/>
              <a:gd name="T30" fmla="*/ 67 w 236"/>
              <a:gd name="T31" fmla="*/ 96 h 236"/>
              <a:gd name="T32" fmla="*/ 95 w 236"/>
              <a:gd name="T33" fmla="*/ 79 h 236"/>
              <a:gd name="T34" fmla="*/ 118 w 236"/>
              <a:gd name="T35" fmla="*/ 85 h 236"/>
              <a:gd name="T36" fmla="*/ 143 w 236"/>
              <a:gd name="T37" fmla="*/ 79 h 236"/>
              <a:gd name="T38" fmla="*/ 168 w 236"/>
              <a:gd name="T39" fmla="*/ 92 h 236"/>
              <a:gd name="T40" fmla="*/ 154 w 236"/>
              <a:gd name="T41" fmla="*/ 118 h 236"/>
              <a:gd name="T42" fmla="*/ 172 w 236"/>
              <a:gd name="T43" fmla="*/ 145 h 236"/>
              <a:gd name="T44" fmla="*/ 162 w 236"/>
              <a:gd name="T45" fmla="*/ 16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4" y="56"/>
                </a:moveTo>
                <a:cubicBezTo>
                  <a:pt x="129" y="50"/>
                  <a:pt x="137" y="46"/>
                  <a:pt x="144" y="46"/>
                </a:cubicBezTo>
                <a:cubicBezTo>
                  <a:pt x="144" y="54"/>
                  <a:pt x="141" y="62"/>
                  <a:pt x="137" y="67"/>
                </a:cubicBezTo>
                <a:cubicBezTo>
                  <a:pt x="132" y="73"/>
                  <a:pt x="124" y="78"/>
                  <a:pt x="117" y="77"/>
                </a:cubicBezTo>
                <a:cubicBezTo>
                  <a:pt x="115" y="69"/>
                  <a:pt x="119" y="61"/>
                  <a:pt x="124" y="56"/>
                </a:cubicBezTo>
                <a:close/>
                <a:moveTo>
                  <a:pt x="162" y="164"/>
                </a:moveTo>
                <a:cubicBezTo>
                  <a:pt x="157" y="172"/>
                  <a:pt x="151" y="180"/>
                  <a:pt x="142" y="181"/>
                </a:cubicBezTo>
                <a:cubicBezTo>
                  <a:pt x="133" y="181"/>
                  <a:pt x="130" y="175"/>
                  <a:pt x="119" y="175"/>
                </a:cubicBezTo>
                <a:cubicBezTo>
                  <a:pt x="109" y="175"/>
                  <a:pt x="106" y="180"/>
                  <a:pt x="97" y="181"/>
                </a:cubicBezTo>
                <a:cubicBezTo>
                  <a:pt x="88" y="181"/>
                  <a:pt x="82" y="172"/>
                  <a:pt x="76" y="164"/>
                </a:cubicBezTo>
                <a:cubicBezTo>
                  <a:pt x="64" y="147"/>
                  <a:pt x="55" y="116"/>
                  <a:pt x="67" y="96"/>
                </a:cubicBezTo>
                <a:cubicBezTo>
                  <a:pt x="73" y="85"/>
                  <a:pt x="84" y="79"/>
                  <a:pt x="95" y="79"/>
                </a:cubicBezTo>
                <a:cubicBezTo>
                  <a:pt x="104" y="79"/>
                  <a:pt x="112" y="85"/>
                  <a:pt x="118" y="85"/>
                </a:cubicBezTo>
                <a:cubicBezTo>
                  <a:pt x="123" y="85"/>
                  <a:pt x="133" y="77"/>
                  <a:pt x="143" y="79"/>
                </a:cubicBezTo>
                <a:cubicBezTo>
                  <a:pt x="148" y="79"/>
                  <a:pt x="160" y="80"/>
                  <a:pt x="168" y="92"/>
                </a:cubicBezTo>
                <a:cubicBezTo>
                  <a:pt x="167" y="92"/>
                  <a:pt x="153" y="100"/>
                  <a:pt x="154" y="118"/>
                </a:cubicBezTo>
                <a:cubicBezTo>
                  <a:pt x="154" y="138"/>
                  <a:pt x="171" y="145"/>
                  <a:pt x="172" y="145"/>
                </a:cubicBezTo>
                <a:cubicBezTo>
                  <a:pt x="171" y="145"/>
                  <a:pt x="169" y="155"/>
                  <a:pt x="162" y="16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" name="Freeform: Shape 31"/>
          <p:cNvSpPr/>
          <p:nvPr/>
        </p:nvSpPr>
        <p:spPr bwMode="auto">
          <a:xfrm>
            <a:off x="6982300" y="2936688"/>
            <a:ext cx="486884" cy="486884"/>
          </a:xfrm>
          <a:custGeom>
            <a:avLst/>
            <a:gdLst>
              <a:gd name="T0" fmla="*/ 118 w 236"/>
              <a:gd name="T1" fmla="*/ 0 h 236"/>
              <a:gd name="T2" fmla="*/ 0 w 236"/>
              <a:gd name="T3" fmla="*/ 118 h 236"/>
              <a:gd name="T4" fmla="*/ 118 w 236"/>
              <a:gd name="T5" fmla="*/ 236 h 236"/>
              <a:gd name="T6" fmla="*/ 236 w 236"/>
              <a:gd name="T7" fmla="*/ 118 h 236"/>
              <a:gd name="T8" fmla="*/ 118 w 236"/>
              <a:gd name="T9" fmla="*/ 0 h 236"/>
              <a:gd name="T10" fmla="*/ 106 w 236"/>
              <a:gd name="T11" fmla="*/ 171 h 236"/>
              <a:gd name="T12" fmla="*/ 54 w 236"/>
              <a:gd name="T13" fmla="*/ 163 h 236"/>
              <a:gd name="T14" fmla="*/ 54 w 236"/>
              <a:gd name="T15" fmla="*/ 121 h 236"/>
              <a:gd name="T16" fmla="*/ 106 w 236"/>
              <a:gd name="T17" fmla="*/ 121 h 236"/>
              <a:gd name="T18" fmla="*/ 106 w 236"/>
              <a:gd name="T19" fmla="*/ 171 h 236"/>
              <a:gd name="T20" fmla="*/ 106 w 236"/>
              <a:gd name="T21" fmla="*/ 114 h 236"/>
              <a:gd name="T22" fmla="*/ 54 w 236"/>
              <a:gd name="T23" fmla="*/ 114 h 236"/>
              <a:gd name="T24" fmla="*/ 54 w 236"/>
              <a:gd name="T25" fmla="*/ 72 h 236"/>
              <a:gd name="T26" fmla="*/ 106 w 236"/>
              <a:gd name="T27" fmla="*/ 64 h 236"/>
              <a:gd name="T28" fmla="*/ 106 w 236"/>
              <a:gd name="T29" fmla="*/ 114 h 236"/>
              <a:gd name="T30" fmla="*/ 182 w 236"/>
              <a:gd name="T31" fmla="*/ 182 h 236"/>
              <a:gd name="T32" fmla="*/ 113 w 236"/>
              <a:gd name="T33" fmla="*/ 172 h 236"/>
              <a:gd name="T34" fmla="*/ 113 w 236"/>
              <a:gd name="T35" fmla="*/ 121 h 236"/>
              <a:gd name="T36" fmla="*/ 182 w 236"/>
              <a:gd name="T37" fmla="*/ 121 h 236"/>
              <a:gd name="T38" fmla="*/ 182 w 236"/>
              <a:gd name="T39" fmla="*/ 182 h 236"/>
              <a:gd name="T40" fmla="*/ 182 w 236"/>
              <a:gd name="T41" fmla="*/ 114 h 236"/>
              <a:gd name="T42" fmla="*/ 113 w 236"/>
              <a:gd name="T43" fmla="*/ 114 h 236"/>
              <a:gd name="T44" fmla="*/ 113 w 236"/>
              <a:gd name="T45" fmla="*/ 63 h 236"/>
              <a:gd name="T46" fmla="*/ 182 w 236"/>
              <a:gd name="T47" fmla="*/ 53 h 236"/>
              <a:gd name="T48" fmla="*/ 182 w 236"/>
              <a:gd name="T49" fmla="*/ 11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06" y="171"/>
                </a:moveTo>
                <a:cubicBezTo>
                  <a:pt x="54" y="163"/>
                  <a:pt x="54" y="163"/>
                  <a:pt x="54" y="163"/>
                </a:cubicBezTo>
                <a:cubicBezTo>
                  <a:pt x="54" y="121"/>
                  <a:pt x="54" y="121"/>
                  <a:pt x="54" y="121"/>
                </a:cubicBezTo>
                <a:cubicBezTo>
                  <a:pt x="106" y="121"/>
                  <a:pt x="106" y="121"/>
                  <a:pt x="106" y="121"/>
                </a:cubicBezTo>
                <a:lnTo>
                  <a:pt x="106" y="171"/>
                </a:lnTo>
                <a:close/>
                <a:moveTo>
                  <a:pt x="106" y="114"/>
                </a:moveTo>
                <a:cubicBezTo>
                  <a:pt x="54" y="114"/>
                  <a:pt x="54" y="114"/>
                  <a:pt x="54" y="114"/>
                </a:cubicBezTo>
                <a:cubicBezTo>
                  <a:pt x="54" y="72"/>
                  <a:pt x="54" y="72"/>
                  <a:pt x="54" y="72"/>
                </a:cubicBezTo>
                <a:cubicBezTo>
                  <a:pt x="106" y="64"/>
                  <a:pt x="106" y="64"/>
                  <a:pt x="106" y="64"/>
                </a:cubicBezTo>
                <a:lnTo>
                  <a:pt x="106" y="114"/>
                </a:lnTo>
                <a:close/>
                <a:moveTo>
                  <a:pt x="182" y="182"/>
                </a:moveTo>
                <a:cubicBezTo>
                  <a:pt x="113" y="172"/>
                  <a:pt x="113" y="172"/>
                  <a:pt x="113" y="172"/>
                </a:cubicBezTo>
                <a:cubicBezTo>
                  <a:pt x="113" y="121"/>
                  <a:pt x="113" y="121"/>
                  <a:pt x="113" y="121"/>
                </a:cubicBezTo>
                <a:cubicBezTo>
                  <a:pt x="182" y="121"/>
                  <a:pt x="182" y="121"/>
                  <a:pt x="182" y="121"/>
                </a:cubicBezTo>
                <a:lnTo>
                  <a:pt x="182" y="182"/>
                </a:lnTo>
                <a:close/>
                <a:moveTo>
                  <a:pt x="182" y="114"/>
                </a:moveTo>
                <a:cubicBezTo>
                  <a:pt x="113" y="114"/>
                  <a:pt x="113" y="114"/>
                  <a:pt x="113" y="114"/>
                </a:cubicBezTo>
                <a:cubicBezTo>
                  <a:pt x="113" y="63"/>
                  <a:pt x="113" y="63"/>
                  <a:pt x="113" y="63"/>
                </a:cubicBezTo>
                <a:cubicBezTo>
                  <a:pt x="182" y="53"/>
                  <a:pt x="182" y="53"/>
                  <a:pt x="182" y="53"/>
                </a:cubicBezTo>
                <a:lnTo>
                  <a:pt x="182" y="11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Freeform: Shape 32"/>
          <p:cNvSpPr/>
          <p:nvPr/>
        </p:nvSpPr>
        <p:spPr bwMode="auto">
          <a:xfrm>
            <a:off x="2812593" y="2936688"/>
            <a:ext cx="486884" cy="486884"/>
          </a:xfrm>
          <a:custGeom>
            <a:avLst/>
            <a:gdLst>
              <a:gd name="T0" fmla="*/ 223 w 228"/>
              <a:gd name="T1" fmla="*/ 95 h 228"/>
              <a:gd name="T2" fmla="*/ 196 w 228"/>
              <a:gd name="T3" fmla="*/ 90 h 228"/>
              <a:gd name="T4" fmla="*/ 189 w 228"/>
              <a:gd name="T5" fmla="*/ 74 h 228"/>
              <a:gd name="T6" fmla="*/ 205 w 228"/>
              <a:gd name="T7" fmla="*/ 50 h 228"/>
              <a:gd name="T8" fmla="*/ 205 w 228"/>
              <a:gd name="T9" fmla="*/ 43 h 228"/>
              <a:gd name="T10" fmla="*/ 185 w 228"/>
              <a:gd name="T11" fmla="*/ 24 h 228"/>
              <a:gd name="T12" fmla="*/ 178 w 228"/>
              <a:gd name="T13" fmla="*/ 23 h 228"/>
              <a:gd name="T14" fmla="*/ 155 w 228"/>
              <a:gd name="T15" fmla="*/ 39 h 228"/>
              <a:gd name="T16" fmla="*/ 138 w 228"/>
              <a:gd name="T17" fmla="*/ 32 h 228"/>
              <a:gd name="T18" fmla="*/ 133 w 228"/>
              <a:gd name="T19" fmla="*/ 5 h 228"/>
              <a:gd name="T20" fmla="*/ 127 w 228"/>
              <a:gd name="T21" fmla="*/ 0 h 228"/>
              <a:gd name="T22" fmla="*/ 100 w 228"/>
              <a:gd name="T23" fmla="*/ 0 h 228"/>
              <a:gd name="T24" fmla="*/ 94 w 228"/>
              <a:gd name="T25" fmla="*/ 5 h 228"/>
              <a:gd name="T26" fmla="*/ 89 w 228"/>
              <a:gd name="T27" fmla="*/ 32 h 228"/>
              <a:gd name="T28" fmla="*/ 73 w 228"/>
              <a:gd name="T29" fmla="*/ 39 h 228"/>
              <a:gd name="T30" fmla="*/ 50 w 228"/>
              <a:gd name="T31" fmla="*/ 23 h 228"/>
              <a:gd name="T32" fmla="*/ 43 w 228"/>
              <a:gd name="T33" fmla="*/ 24 h 228"/>
              <a:gd name="T34" fmla="*/ 23 w 228"/>
              <a:gd name="T35" fmla="*/ 43 h 228"/>
              <a:gd name="T36" fmla="*/ 23 w 228"/>
              <a:gd name="T37" fmla="*/ 51 h 228"/>
              <a:gd name="T38" fmla="*/ 39 w 228"/>
              <a:gd name="T39" fmla="*/ 74 h 228"/>
              <a:gd name="T40" fmla="*/ 32 w 228"/>
              <a:gd name="T41" fmla="*/ 90 h 228"/>
              <a:gd name="T42" fmla="*/ 5 w 228"/>
              <a:gd name="T43" fmla="*/ 95 h 228"/>
              <a:gd name="T44" fmla="*/ 0 w 228"/>
              <a:gd name="T45" fmla="*/ 100 h 228"/>
              <a:gd name="T46" fmla="*/ 0 w 228"/>
              <a:gd name="T47" fmla="*/ 128 h 228"/>
              <a:gd name="T48" fmla="*/ 5 w 228"/>
              <a:gd name="T49" fmla="*/ 134 h 228"/>
              <a:gd name="T50" fmla="*/ 32 w 228"/>
              <a:gd name="T51" fmla="*/ 139 h 228"/>
              <a:gd name="T52" fmla="*/ 39 w 228"/>
              <a:gd name="T53" fmla="*/ 155 h 228"/>
              <a:gd name="T54" fmla="*/ 23 w 228"/>
              <a:gd name="T55" fmla="*/ 178 h 228"/>
              <a:gd name="T56" fmla="*/ 24 w 228"/>
              <a:gd name="T57" fmla="*/ 185 h 228"/>
              <a:gd name="T58" fmla="*/ 43 w 228"/>
              <a:gd name="T59" fmla="*/ 204 h 228"/>
              <a:gd name="T60" fmla="*/ 51 w 228"/>
              <a:gd name="T61" fmla="*/ 205 h 228"/>
              <a:gd name="T62" fmla="*/ 73 w 228"/>
              <a:gd name="T63" fmla="*/ 189 h 228"/>
              <a:gd name="T64" fmla="*/ 89 w 228"/>
              <a:gd name="T65" fmla="*/ 196 h 228"/>
              <a:gd name="T66" fmla="*/ 94 w 228"/>
              <a:gd name="T67" fmla="*/ 223 h 228"/>
              <a:gd name="T68" fmla="*/ 100 w 228"/>
              <a:gd name="T69" fmla="*/ 228 h 228"/>
              <a:gd name="T70" fmla="*/ 127 w 228"/>
              <a:gd name="T71" fmla="*/ 228 h 228"/>
              <a:gd name="T72" fmla="*/ 133 w 228"/>
              <a:gd name="T73" fmla="*/ 223 h 228"/>
              <a:gd name="T74" fmla="*/ 138 w 228"/>
              <a:gd name="T75" fmla="*/ 196 h 228"/>
              <a:gd name="T76" fmla="*/ 154 w 228"/>
              <a:gd name="T77" fmla="*/ 190 h 228"/>
              <a:gd name="T78" fmla="*/ 177 w 228"/>
              <a:gd name="T79" fmla="*/ 205 h 228"/>
              <a:gd name="T80" fmla="*/ 185 w 228"/>
              <a:gd name="T81" fmla="*/ 205 h 228"/>
              <a:gd name="T82" fmla="*/ 204 w 228"/>
              <a:gd name="T83" fmla="*/ 185 h 228"/>
              <a:gd name="T84" fmla="*/ 205 w 228"/>
              <a:gd name="T85" fmla="*/ 178 h 228"/>
              <a:gd name="T86" fmla="*/ 189 w 228"/>
              <a:gd name="T87" fmla="*/ 155 h 228"/>
              <a:gd name="T88" fmla="*/ 196 w 228"/>
              <a:gd name="T89" fmla="*/ 139 h 228"/>
              <a:gd name="T90" fmla="*/ 223 w 228"/>
              <a:gd name="T91" fmla="*/ 134 h 228"/>
              <a:gd name="T92" fmla="*/ 228 w 228"/>
              <a:gd name="T93" fmla="*/ 128 h 228"/>
              <a:gd name="T94" fmla="*/ 228 w 228"/>
              <a:gd name="T95" fmla="*/ 100 h 228"/>
              <a:gd name="T96" fmla="*/ 223 w 228"/>
              <a:gd name="T97" fmla="*/ 95 h 228"/>
              <a:gd name="T98" fmla="*/ 114 w 228"/>
              <a:gd name="T99" fmla="*/ 149 h 228"/>
              <a:gd name="T100" fmla="*/ 79 w 228"/>
              <a:gd name="T101" fmla="*/ 114 h 228"/>
              <a:gd name="T102" fmla="*/ 114 w 228"/>
              <a:gd name="T103" fmla="*/ 79 h 228"/>
              <a:gd name="T104" fmla="*/ 149 w 228"/>
              <a:gd name="T105" fmla="*/ 114 h 228"/>
              <a:gd name="T106" fmla="*/ 114 w 228"/>
              <a:gd name="T107" fmla="*/ 149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8" h="228">
                <a:moveTo>
                  <a:pt x="223" y="95"/>
                </a:moveTo>
                <a:cubicBezTo>
                  <a:pt x="196" y="90"/>
                  <a:pt x="196" y="90"/>
                  <a:pt x="196" y="90"/>
                </a:cubicBezTo>
                <a:cubicBezTo>
                  <a:pt x="194" y="84"/>
                  <a:pt x="192" y="79"/>
                  <a:pt x="189" y="74"/>
                </a:cubicBezTo>
                <a:cubicBezTo>
                  <a:pt x="205" y="50"/>
                  <a:pt x="205" y="50"/>
                  <a:pt x="205" y="50"/>
                </a:cubicBezTo>
                <a:cubicBezTo>
                  <a:pt x="207" y="48"/>
                  <a:pt x="206" y="45"/>
                  <a:pt x="205" y="43"/>
                </a:cubicBezTo>
                <a:cubicBezTo>
                  <a:pt x="185" y="24"/>
                  <a:pt x="185" y="24"/>
                  <a:pt x="185" y="24"/>
                </a:cubicBezTo>
                <a:cubicBezTo>
                  <a:pt x="183" y="22"/>
                  <a:pt x="180" y="21"/>
                  <a:pt x="178" y="23"/>
                </a:cubicBezTo>
                <a:cubicBezTo>
                  <a:pt x="155" y="39"/>
                  <a:pt x="155" y="39"/>
                  <a:pt x="155" y="39"/>
                </a:cubicBezTo>
                <a:cubicBezTo>
                  <a:pt x="149" y="36"/>
                  <a:pt x="144" y="34"/>
                  <a:pt x="138" y="32"/>
                </a:cubicBezTo>
                <a:cubicBezTo>
                  <a:pt x="133" y="5"/>
                  <a:pt x="133" y="5"/>
                  <a:pt x="133" y="5"/>
                </a:cubicBezTo>
                <a:cubicBezTo>
                  <a:pt x="133" y="2"/>
                  <a:pt x="130" y="0"/>
                  <a:pt x="127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97" y="0"/>
                  <a:pt x="95" y="2"/>
                  <a:pt x="94" y="5"/>
                </a:cubicBezTo>
                <a:cubicBezTo>
                  <a:pt x="89" y="32"/>
                  <a:pt x="89" y="32"/>
                  <a:pt x="89" y="32"/>
                </a:cubicBezTo>
                <a:cubicBezTo>
                  <a:pt x="83" y="34"/>
                  <a:pt x="78" y="36"/>
                  <a:pt x="73" y="39"/>
                </a:cubicBezTo>
                <a:cubicBezTo>
                  <a:pt x="50" y="23"/>
                  <a:pt x="50" y="23"/>
                  <a:pt x="50" y="23"/>
                </a:cubicBezTo>
                <a:cubicBezTo>
                  <a:pt x="48" y="22"/>
                  <a:pt x="45" y="22"/>
                  <a:pt x="43" y="24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5"/>
                  <a:pt x="21" y="49"/>
                  <a:pt x="23" y="51"/>
                </a:cubicBezTo>
                <a:cubicBezTo>
                  <a:pt x="39" y="74"/>
                  <a:pt x="39" y="74"/>
                  <a:pt x="39" y="74"/>
                </a:cubicBezTo>
                <a:cubicBezTo>
                  <a:pt x="36" y="79"/>
                  <a:pt x="34" y="84"/>
                  <a:pt x="32" y="90"/>
                </a:cubicBezTo>
                <a:cubicBezTo>
                  <a:pt x="5" y="95"/>
                  <a:pt x="5" y="95"/>
                  <a:pt x="5" y="95"/>
                </a:cubicBezTo>
                <a:cubicBezTo>
                  <a:pt x="2" y="95"/>
                  <a:pt x="0" y="98"/>
                  <a:pt x="0" y="100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1"/>
                  <a:pt x="2" y="133"/>
                  <a:pt x="5" y="134"/>
                </a:cubicBezTo>
                <a:cubicBezTo>
                  <a:pt x="32" y="139"/>
                  <a:pt x="32" y="139"/>
                  <a:pt x="32" y="139"/>
                </a:cubicBezTo>
                <a:cubicBezTo>
                  <a:pt x="34" y="144"/>
                  <a:pt x="36" y="150"/>
                  <a:pt x="39" y="155"/>
                </a:cubicBezTo>
                <a:cubicBezTo>
                  <a:pt x="23" y="178"/>
                  <a:pt x="23" y="178"/>
                  <a:pt x="23" y="178"/>
                </a:cubicBezTo>
                <a:cubicBezTo>
                  <a:pt x="22" y="180"/>
                  <a:pt x="22" y="183"/>
                  <a:pt x="24" y="185"/>
                </a:cubicBezTo>
                <a:cubicBezTo>
                  <a:pt x="43" y="204"/>
                  <a:pt x="43" y="204"/>
                  <a:pt x="43" y="204"/>
                </a:cubicBezTo>
                <a:cubicBezTo>
                  <a:pt x="45" y="206"/>
                  <a:pt x="48" y="207"/>
                  <a:pt x="51" y="205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8" y="192"/>
                  <a:pt x="84" y="194"/>
                  <a:pt x="89" y="196"/>
                </a:cubicBezTo>
                <a:cubicBezTo>
                  <a:pt x="94" y="223"/>
                  <a:pt x="94" y="223"/>
                  <a:pt x="94" y="223"/>
                </a:cubicBezTo>
                <a:cubicBezTo>
                  <a:pt x="95" y="226"/>
                  <a:pt x="97" y="228"/>
                  <a:pt x="100" y="228"/>
                </a:cubicBezTo>
                <a:cubicBezTo>
                  <a:pt x="127" y="228"/>
                  <a:pt x="127" y="228"/>
                  <a:pt x="127" y="228"/>
                </a:cubicBezTo>
                <a:cubicBezTo>
                  <a:pt x="130" y="228"/>
                  <a:pt x="133" y="226"/>
                  <a:pt x="133" y="223"/>
                </a:cubicBezTo>
                <a:cubicBezTo>
                  <a:pt x="138" y="196"/>
                  <a:pt x="138" y="196"/>
                  <a:pt x="138" y="196"/>
                </a:cubicBezTo>
                <a:cubicBezTo>
                  <a:pt x="144" y="194"/>
                  <a:pt x="149" y="192"/>
                  <a:pt x="154" y="190"/>
                </a:cubicBezTo>
                <a:cubicBezTo>
                  <a:pt x="177" y="205"/>
                  <a:pt x="177" y="205"/>
                  <a:pt x="177" y="205"/>
                </a:cubicBezTo>
                <a:cubicBezTo>
                  <a:pt x="180" y="207"/>
                  <a:pt x="183" y="207"/>
                  <a:pt x="185" y="205"/>
                </a:cubicBezTo>
                <a:cubicBezTo>
                  <a:pt x="204" y="185"/>
                  <a:pt x="204" y="185"/>
                  <a:pt x="204" y="185"/>
                </a:cubicBezTo>
                <a:cubicBezTo>
                  <a:pt x="206" y="183"/>
                  <a:pt x="206" y="180"/>
                  <a:pt x="205" y="178"/>
                </a:cubicBezTo>
                <a:cubicBezTo>
                  <a:pt x="189" y="155"/>
                  <a:pt x="189" y="155"/>
                  <a:pt x="189" y="155"/>
                </a:cubicBezTo>
                <a:cubicBezTo>
                  <a:pt x="192" y="150"/>
                  <a:pt x="194" y="144"/>
                  <a:pt x="196" y="139"/>
                </a:cubicBezTo>
                <a:cubicBezTo>
                  <a:pt x="223" y="134"/>
                  <a:pt x="223" y="134"/>
                  <a:pt x="223" y="134"/>
                </a:cubicBezTo>
                <a:cubicBezTo>
                  <a:pt x="226" y="133"/>
                  <a:pt x="228" y="131"/>
                  <a:pt x="228" y="128"/>
                </a:cubicBezTo>
                <a:cubicBezTo>
                  <a:pt x="228" y="100"/>
                  <a:pt x="228" y="100"/>
                  <a:pt x="228" y="100"/>
                </a:cubicBezTo>
                <a:cubicBezTo>
                  <a:pt x="228" y="98"/>
                  <a:pt x="226" y="95"/>
                  <a:pt x="223" y="95"/>
                </a:cubicBezTo>
                <a:close/>
                <a:moveTo>
                  <a:pt x="114" y="149"/>
                </a:moveTo>
                <a:cubicBezTo>
                  <a:pt x="95" y="149"/>
                  <a:pt x="79" y="133"/>
                  <a:pt x="79" y="114"/>
                </a:cubicBezTo>
                <a:cubicBezTo>
                  <a:pt x="79" y="95"/>
                  <a:pt x="95" y="79"/>
                  <a:pt x="114" y="79"/>
                </a:cubicBezTo>
                <a:cubicBezTo>
                  <a:pt x="133" y="79"/>
                  <a:pt x="149" y="95"/>
                  <a:pt x="149" y="114"/>
                </a:cubicBezTo>
                <a:cubicBezTo>
                  <a:pt x="149" y="133"/>
                  <a:pt x="133" y="149"/>
                  <a:pt x="114" y="1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" name="Freeform: Shape 33"/>
          <p:cNvSpPr/>
          <p:nvPr/>
        </p:nvSpPr>
        <p:spPr bwMode="auto">
          <a:xfrm>
            <a:off x="4888024" y="3753520"/>
            <a:ext cx="486884" cy="486884"/>
          </a:xfrm>
          <a:custGeom>
            <a:avLst/>
            <a:gdLst>
              <a:gd name="T0" fmla="*/ 130 w 236"/>
              <a:gd name="T1" fmla="*/ 1 h 236"/>
              <a:gd name="T2" fmla="*/ 118 w 236"/>
              <a:gd name="T3" fmla="*/ 0 h 236"/>
              <a:gd name="T4" fmla="*/ 30 w 236"/>
              <a:gd name="T5" fmla="*/ 40 h 236"/>
              <a:gd name="T6" fmla="*/ 68 w 236"/>
              <a:gd name="T7" fmla="*/ 105 h 236"/>
              <a:gd name="T8" fmla="*/ 130 w 236"/>
              <a:gd name="T9" fmla="*/ 1 h 236"/>
              <a:gd name="T10" fmla="*/ 20 w 236"/>
              <a:gd name="T11" fmla="*/ 52 h 236"/>
              <a:gd name="T12" fmla="*/ 0 w 236"/>
              <a:gd name="T13" fmla="*/ 118 h 236"/>
              <a:gd name="T14" fmla="*/ 5 w 236"/>
              <a:gd name="T15" fmla="*/ 153 h 236"/>
              <a:gd name="T16" fmla="*/ 81 w 236"/>
              <a:gd name="T17" fmla="*/ 153 h 236"/>
              <a:gd name="T18" fmla="*/ 20 w 236"/>
              <a:gd name="T19" fmla="*/ 52 h 236"/>
              <a:gd name="T20" fmla="*/ 225 w 236"/>
              <a:gd name="T21" fmla="*/ 68 h 236"/>
              <a:gd name="T22" fmla="*/ 145 w 236"/>
              <a:gd name="T23" fmla="*/ 3 h 236"/>
              <a:gd name="T24" fmla="*/ 106 w 236"/>
              <a:gd name="T25" fmla="*/ 68 h 236"/>
              <a:gd name="T26" fmla="*/ 225 w 236"/>
              <a:gd name="T27" fmla="*/ 68 h 236"/>
              <a:gd name="T28" fmla="*/ 130 w 236"/>
              <a:gd name="T29" fmla="*/ 167 h 236"/>
              <a:gd name="T30" fmla="*/ 11 w 236"/>
              <a:gd name="T31" fmla="*/ 167 h 236"/>
              <a:gd name="T32" fmla="*/ 96 w 236"/>
              <a:gd name="T33" fmla="*/ 234 h 236"/>
              <a:gd name="T34" fmla="*/ 93 w 236"/>
              <a:gd name="T35" fmla="*/ 232 h 236"/>
              <a:gd name="T36" fmla="*/ 130 w 236"/>
              <a:gd name="T37" fmla="*/ 167 h 236"/>
              <a:gd name="T38" fmla="*/ 230 w 236"/>
              <a:gd name="T39" fmla="*/ 82 h 236"/>
              <a:gd name="T40" fmla="*/ 155 w 236"/>
              <a:gd name="T41" fmla="*/ 82 h 236"/>
              <a:gd name="T42" fmla="*/ 215 w 236"/>
              <a:gd name="T43" fmla="*/ 186 h 236"/>
              <a:gd name="T44" fmla="*/ 236 w 236"/>
              <a:gd name="T45" fmla="*/ 118 h 236"/>
              <a:gd name="T46" fmla="*/ 230 w 236"/>
              <a:gd name="T47" fmla="*/ 82 h 236"/>
              <a:gd name="T48" fmla="*/ 108 w 236"/>
              <a:gd name="T49" fmla="*/ 236 h 236"/>
              <a:gd name="T50" fmla="*/ 118 w 236"/>
              <a:gd name="T51" fmla="*/ 236 h 236"/>
              <a:gd name="T52" fmla="*/ 205 w 236"/>
              <a:gd name="T53" fmla="*/ 198 h 236"/>
              <a:gd name="T54" fmla="*/ 167 w 236"/>
              <a:gd name="T55" fmla="*/ 132 h 236"/>
              <a:gd name="T56" fmla="*/ 108 w 236"/>
              <a:gd name="T57" fmla="*/ 236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6" h="236">
                <a:moveTo>
                  <a:pt x="130" y="1"/>
                </a:moveTo>
                <a:cubicBezTo>
                  <a:pt x="126" y="0"/>
                  <a:pt x="122" y="0"/>
                  <a:pt x="118" y="0"/>
                </a:cubicBezTo>
                <a:cubicBezTo>
                  <a:pt x="83" y="0"/>
                  <a:pt x="51" y="16"/>
                  <a:pt x="30" y="40"/>
                </a:cubicBezTo>
                <a:cubicBezTo>
                  <a:pt x="68" y="105"/>
                  <a:pt x="68" y="105"/>
                  <a:pt x="68" y="105"/>
                </a:cubicBezTo>
                <a:lnTo>
                  <a:pt x="130" y="1"/>
                </a:lnTo>
                <a:close/>
                <a:moveTo>
                  <a:pt x="20" y="52"/>
                </a:moveTo>
                <a:cubicBezTo>
                  <a:pt x="7" y="71"/>
                  <a:pt x="0" y="94"/>
                  <a:pt x="0" y="118"/>
                </a:cubicBezTo>
                <a:cubicBezTo>
                  <a:pt x="0" y="130"/>
                  <a:pt x="2" y="142"/>
                  <a:pt x="5" y="153"/>
                </a:cubicBezTo>
                <a:cubicBezTo>
                  <a:pt x="81" y="153"/>
                  <a:pt x="81" y="153"/>
                  <a:pt x="81" y="153"/>
                </a:cubicBezTo>
                <a:lnTo>
                  <a:pt x="20" y="52"/>
                </a:lnTo>
                <a:close/>
                <a:moveTo>
                  <a:pt x="225" y="68"/>
                </a:moveTo>
                <a:cubicBezTo>
                  <a:pt x="210" y="36"/>
                  <a:pt x="180" y="11"/>
                  <a:pt x="145" y="3"/>
                </a:cubicBezTo>
                <a:cubicBezTo>
                  <a:pt x="106" y="68"/>
                  <a:pt x="106" y="68"/>
                  <a:pt x="106" y="68"/>
                </a:cubicBezTo>
                <a:lnTo>
                  <a:pt x="225" y="68"/>
                </a:lnTo>
                <a:close/>
                <a:moveTo>
                  <a:pt x="130" y="167"/>
                </a:moveTo>
                <a:cubicBezTo>
                  <a:pt x="11" y="167"/>
                  <a:pt x="11" y="167"/>
                  <a:pt x="11" y="167"/>
                </a:cubicBezTo>
                <a:cubicBezTo>
                  <a:pt x="26" y="201"/>
                  <a:pt x="58" y="227"/>
                  <a:pt x="96" y="234"/>
                </a:cubicBezTo>
                <a:cubicBezTo>
                  <a:pt x="93" y="232"/>
                  <a:pt x="93" y="232"/>
                  <a:pt x="93" y="232"/>
                </a:cubicBezTo>
                <a:lnTo>
                  <a:pt x="130" y="167"/>
                </a:lnTo>
                <a:close/>
                <a:moveTo>
                  <a:pt x="230" y="82"/>
                </a:moveTo>
                <a:cubicBezTo>
                  <a:pt x="155" y="82"/>
                  <a:pt x="155" y="82"/>
                  <a:pt x="155" y="82"/>
                </a:cubicBezTo>
                <a:cubicBezTo>
                  <a:pt x="215" y="186"/>
                  <a:pt x="215" y="186"/>
                  <a:pt x="215" y="186"/>
                </a:cubicBezTo>
                <a:cubicBezTo>
                  <a:pt x="228" y="167"/>
                  <a:pt x="236" y="143"/>
                  <a:pt x="236" y="118"/>
                </a:cubicBezTo>
                <a:cubicBezTo>
                  <a:pt x="236" y="106"/>
                  <a:pt x="234" y="94"/>
                  <a:pt x="230" y="82"/>
                </a:cubicBezTo>
                <a:close/>
                <a:moveTo>
                  <a:pt x="108" y="236"/>
                </a:moveTo>
                <a:cubicBezTo>
                  <a:pt x="111" y="236"/>
                  <a:pt x="115" y="236"/>
                  <a:pt x="118" y="236"/>
                </a:cubicBezTo>
                <a:cubicBezTo>
                  <a:pt x="152" y="236"/>
                  <a:pt x="183" y="221"/>
                  <a:pt x="205" y="198"/>
                </a:cubicBezTo>
                <a:cubicBezTo>
                  <a:pt x="167" y="132"/>
                  <a:pt x="167" y="132"/>
                  <a:pt x="167" y="132"/>
                </a:cubicBezTo>
                <a:lnTo>
                  <a:pt x="108" y="2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" name="TextBox 37"/>
          <p:cNvSpPr txBox="1"/>
          <p:nvPr/>
        </p:nvSpPr>
        <p:spPr bwMode="auto">
          <a:xfrm>
            <a:off x="4416196" y="3301264"/>
            <a:ext cx="1433085" cy="2298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1865" b="1">
                <a:solidFill>
                  <a:schemeClr val="accent2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20" name="TextBox 25"/>
          <p:cNvSpPr txBox="1"/>
          <p:nvPr/>
        </p:nvSpPr>
        <p:spPr bwMode="auto">
          <a:xfrm>
            <a:off x="8122751" y="1268757"/>
            <a:ext cx="2392974" cy="2359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0" tIns="0" rIns="360000" bIns="540000" anchor="b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200"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  <p:sp>
        <p:nvSpPr>
          <p:cNvPr id="21" name="TextBox 21"/>
          <p:cNvSpPr txBox="1"/>
          <p:nvPr/>
        </p:nvSpPr>
        <p:spPr bwMode="auto">
          <a:xfrm>
            <a:off x="8608220" y="3298965"/>
            <a:ext cx="1433085" cy="2298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1865" b="1">
                <a:solidFill>
                  <a:schemeClr val="accent4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24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origami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45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95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72"/>
          <p:cNvSpPr/>
          <p:nvPr/>
        </p:nvSpPr>
        <p:spPr bwMode="auto">
          <a:xfrm rot="10800000" flipH="1" flipV="1">
            <a:off x="7542721" y="1809824"/>
            <a:ext cx="748451" cy="748451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bg1">
                <a:lumMod val="95000"/>
              </a:schemeClr>
            </a:solidFill>
            <a:round/>
          </a:ln>
          <a:effectLst/>
        </p:spPr>
        <p:txBody>
          <a:bodyPr vert="horz" wrap="none" lIns="91440" tIns="45720" rIns="91440" bIns="45720" anchor="ctr" anchorCtr="1" compatLnSpc="1"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18" name="Oval 76"/>
          <p:cNvSpPr/>
          <p:nvPr/>
        </p:nvSpPr>
        <p:spPr bwMode="auto">
          <a:xfrm rot="10800000" flipV="1">
            <a:off x="3945178" y="2768900"/>
            <a:ext cx="748451" cy="748451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bg1">
                <a:lumMod val="95000"/>
              </a:schemeClr>
            </a:solidFill>
            <a:round/>
          </a:ln>
          <a:effectLst/>
        </p:spPr>
        <p:txBody>
          <a:bodyPr vert="horz" wrap="none" lIns="91440" tIns="45720" rIns="91440" bIns="45720" anchor="ctr" anchorCtr="1" compatLnSpc="1"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9" name="Oval 78"/>
          <p:cNvSpPr/>
          <p:nvPr/>
        </p:nvSpPr>
        <p:spPr bwMode="auto">
          <a:xfrm rot="10800000" flipH="1" flipV="1">
            <a:off x="7542721" y="3727982"/>
            <a:ext cx="748451" cy="748451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>
                <a:lumMod val="95000"/>
              </a:schemeClr>
            </a:solidFill>
            <a:round/>
          </a:ln>
          <a:effectLst/>
        </p:spPr>
        <p:txBody>
          <a:bodyPr vert="horz" wrap="none" lIns="91440" tIns="45720" rIns="91440" bIns="45720" anchor="ctr" anchorCtr="1" compatLnSpc="1"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grpSp>
        <p:nvGrpSpPr>
          <p:cNvPr id="20" name="Group 5"/>
          <p:cNvGrpSpPr/>
          <p:nvPr/>
        </p:nvGrpSpPr>
        <p:grpSpPr>
          <a:xfrm>
            <a:off x="3791743" y="1628800"/>
            <a:ext cx="4711717" cy="3927916"/>
            <a:chOff x="3713177" y="1523944"/>
            <a:chExt cx="3555152" cy="3927916"/>
          </a:xfrm>
        </p:grpSpPr>
        <p:sp>
          <p:nvSpPr>
            <p:cNvPr id="26" name="Arrow: U-Turn 71"/>
            <p:cNvSpPr/>
            <p:nvPr/>
          </p:nvSpPr>
          <p:spPr bwMode="auto">
            <a:xfrm rot="16200000" flipV="1">
              <a:off x="5826854" y="1135189"/>
              <a:ext cx="1052720" cy="1830230"/>
            </a:xfrm>
            <a:prstGeom prst="uturnArrow">
              <a:avLst>
                <a:gd name="adj1" fmla="val 4743"/>
                <a:gd name="adj2" fmla="val 6771"/>
                <a:gd name="adj3" fmla="val 10101"/>
                <a:gd name="adj4" fmla="val 49922"/>
                <a:gd name="adj5" fmla="val 100000"/>
              </a:avLst>
            </a:pr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Arrow: U-Turn 73"/>
            <p:cNvSpPr/>
            <p:nvPr/>
          </p:nvSpPr>
          <p:spPr bwMode="auto">
            <a:xfrm rot="5400000" flipH="1" flipV="1">
              <a:off x="4102959" y="2094264"/>
              <a:ext cx="1052720" cy="1830230"/>
            </a:xfrm>
            <a:prstGeom prst="uturnArrow">
              <a:avLst>
                <a:gd name="adj1" fmla="val 4743"/>
                <a:gd name="adj2" fmla="val 6771"/>
                <a:gd name="adj3" fmla="val 10101"/>
                <a:gd name="adj4" fmla="val 49922"/>
                <a:gd name="adj5" fmla="val 100000"/>
              </a:avLst>
            </a:pr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Arrow: U-Turn 77"/>
            <p:cNvSpPr/>
            <p:nvPr/>
          </p:nvSpPr>
          <p:spPr bwMode="auto">
            <a:xfrm rot="16200000" flipV="1">
              <a:off x="5826854" y="3053347"/>
              <a:ext cx="1052720" cy="1830230"/>
            </a:xfrm>
            <a:prstGeom prst="uturnArrow">
              <a:avLst>
                <a:gd name="adj1" fmla="val 4743"/>
                <a:gd name="adj2" fmla="val 6771"/>
                <a:gd name="adj3" fmla="val 10101"/>
                <a:gd name="adj4" fmla="val 49922"/>
                <a:gd name="adj5" fmla="val 100000"/>
              </a:avLst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Arrow: U-Turn 81"/>
            <p:cNvSpPr/>
            <p:nvPr/>
          </p:nvSpPr>
          <p:spPr bwMode="auto">
            <a:xfrm rot="5400000" flipH="1" flipV="1">
              <a:off x="4101932" y="4010385"/>
              <a:ext cx="1052720" cy="1830230"/>
            </a:xfrm>
            <a:prstGeom prst="uturnArrow">
              <a:avLst>
                <a:gd name="adj1" fmla="val 4743"/>
                <a:gd name="adj2" fmla="val 6771"/>
                <a:gd name="adj3" fmla="val 10101"/>
                <a:gd name="adj4" fmla="val 49922"/>
                <a:gd name="adj5" fmla="val 100000"/>
              </a:avLst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21" name="Oval 82"/>
          <p:cNvSpPr/>
          <p:nvPr/>
        </p:nvSpPr>
        <p:spPr bwMode="auto">
          <a:xfrm rot="10800000" flipV="1">
            <a:off x="3944152" y="4685020"/>
            <a:ext cx="748451" cy="748451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>
                <a:lumMod val="95000"/>
              </a:schemeClr>
            </a:solidFill>
            <a:round/>
          </a:ln>
          <a:effectLst/>
        </p:spPr>
        <p:txBody>
          <a:bodyPr vert="horz" wrap="none" lIns="91440" tIns="45720" rIns="91440" bIns="45720" anchor="ctr" anchorCtr="1" compatLnSpc="1"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22" name="Oval 84"/>
          <p:cNvSpPr/>
          <p:nvPr/>
        </p:nvSpPr>
        <p:spPr>
          <a:xfrm>
            <a:off x="5289664" y="1362956"/>
            <a:ext cx="687102" cy="6871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" name="Freeform: Shape 85"/>
          <p:cNvSpPr/>
          <p:nvPr/>
        </p:nvSpPr>
        <p:spPr bwMode="auto">
          <a:xfrm>
            <a:off x="5431959" y="1503883"/>
            <a:ext cx="402512" cy="405248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4" name="Oval 92"/>
          <p:cNvSpPr/>
          <p:nvPr/>
        </p:nvSpPr>
        <p:spPr>
          <a:xfrm>
            <a:off x="5633215" y="5191098"/>
            <a:ext cx="687102" cy="6871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5" name="Freeform: Shape 93"/>
          <p:cNvSpPr/>
          <p:nvPr/>
        </p:nvSpPr>
        <p:spPr bwMode="auto">
          <a:xfrm>
            <a:off x="5790944" y="5384794"/>
            <a:ext cx="371643" cy="299710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" name="TextBox 35"/>
          <p:cNvSpPr txBox="1"/>
          <p:nvPr/>
        </p:nvSpPr>
        <p:spPr bwMode="auto">
          <a:xfrm>
            <a:off x="8503462" y="1750980"/>
            <a:ext cx="2879568" cy="309958"/>
          </a:xfrm>
          <a:prstGeom prst="rect">
            <a:avLst/>
          </a:prstGeom>
          <a:noFill/>
        </p:spPr>
        <p:txBody>
          <a:bodyPr wrap="none" lIns="288000" tIns="0" rIns="360000" bIns="0" anchor="ctr" anchorCtr="0">
            <a:normAutofit/>
          </a:bodyPr>
          <a:lstStyle/>
          <a:p>
            <a:pPr algn="l" latinLnBrk="0"/>
            <a:r>
              <a:rPr lang="zh-CN" altLang="en-US" sz="1400">
                <a:solidFill>
                  <a:schemeClr val="accent4">
                    <a:lumMod val="100000"/>
                  </a:schemeClr>
                </a:solidFill>
                <a:effectLst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6" name="TextBox 36"/>
          <p:cNvSpPr txBox="1"/>
          <p:nvPr/>
        </p:nvSpPr>
        <p:spPr bwMode="auto">
          <a:xfrm>
            <a:off x="8503463" y="2060938"/>
            <a:ext cx="2879568" cy="556179"/>
          </a:xfrm>
          <a:prstGeom prst="rect">
            <a:avLst/>
          </a:prstGeom>
          <a:noFill/>
        </p:spPr>
        <p:txBody>
          <a:bodyPr wrap="square" lIns="288000" tIns="0" rIns="360000" bIns="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此部分内容作为文字排版占位显示 </a:t>
            </a:r>
            <a:b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</a:b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3" name="TextBox 38"/>
          <p:cNvSpPr txBox="1"/>
          <p:nvPr/>
        </p:nvSpPr>
        <p:spPr bwMode="auto">
          <a:xfrm>
            <a:off x="878553" y="2710057"/>
            <a:ext cx="2913191" cy="309958"/>
          </a:xfrm>
          <a:prstGeom prst="rect">
            <a:avLst/>
          </a:prstGeom>
          <a:noFill/>
        </p:spPr>
        <p:txBody>
          <a:bodyPr wrap="none" lIns="360000" tIns="0" rIns="288000" bIns="0" anchor="ctr" anchorCtr="0">
            <a:normAutofit/>
          </a:bodyPr>
          <a:lstStyle/>
          <a:p>
            <a:pPr algn="r" latinLnBrk="0"/>
            <a:r>
              <a:rPr lang="zh-CN" altLang="en-US" sz="1400">
                <a:solidFill>
                  <a:schemeClr val="accent3">
                    <a:lumMod val="100000"/>
                  </a:schemeClr>
                </a:solidFill>
                <a:effectLst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4" name="TextBox 39"/>
          <p:cNvSpPr txBox="1"/>
          <p:nvPr/>
        </p:nvSpPr>
        <p:spPr bwMode="auto">
          <a:xfrm>
            <a:off x="878553" y="3020015"/>
            <a:ext cx="2913191" cy="556179"/>
          </a:xfrm>
          <a:prstGeom prst="rect">
            <a:avLst/>
          </a:prstGeom>
          <a:noFill/>
        </p:spPr>
        <p:txBody>
          <a:bodyPr wrap="square" lIns="360000" tIns="0" rIns="288000" bIns="0" anchor="t" anchorCtr="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/>
                </a:solidFill>
                <a:effectLst/>
                <a:cs typeface="+mn-ea"/>
                <a:sym typeface="+mn-lt"/>
              </a:rPr>
              <a:t>此部分内容作为文字排版占位显示 </a:t>
            </a:r>
            <a:br>
              <a:rPr lang="zh-CN" altLang="en-US" sz="1000" b="0">
                <a:solidFill>
                  <a:schemeClr val="tx1"/>
                </a:solidFill>
                <a:effectLst/>
                <a:cs typeface="+mn-ea"/>
                <a:sym typeface="+mn-lt"/>
              </a:rPr>
            </a:br>
            <a:r>
              <a:rPr lang="zh-CN" altLang="en-US" sz="1000" b="0">
                <a:solidFill>
                  <a:schemeClr val="tx1"/>
                </a:solidFill>
                <a:effectLst/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1" name="TextBox 41"/>
          <p:cNvSpPr txBox="1"/>
          <p:nvPr/>
        </p:nvSpPr>
        <p:spPr bwMode="auto">
          <a:xfrm>
            <a:off x="8503462" y="3669138"/>
            <a:ext cx="2879568" cy="309958"/>
          </a:xfrm>
          <a:prstGeom prst="rect">
            <a:avLst/>
          </a:prstGeom>
          <a:noFill/>
        </p:spPr>
        <p:txBody>
          <a:bodyPr wrap="none" lIns="288000" tIns="0" rIns="360000" bIns="0" anchor="ctr" anchorCtr="0">
            <a:normAutofit/>
          </a:bodyPr>
          <a:lstStyle/>
          <a:p>
            <a:pPr algn="l" latinLnBrk="0"/>
            <a:r>
              <a:rPr lang="zh-CN" altLang="en-US" sz="1400">
                <a:solidFill>
                  <a:schemeClr val="accent2">
                    <a:lumMod val="100000"/>
                  </a:schemeClr>
                </a:solidFill>
                <a:effectLst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2" name="TextBox 42"/>
          <p:cNvSpPr txBox="1"/>
          <p:nvPr/>
        </p:nvSpPr>
        <p:spPr bwMode="auto">
          <a:xfrm>
            <a:off x="8503463" y="3979096"/>
            <a:ext cx="2879568" cy="556179"/>
          </a:xfrm>
          <a:prstGeom prst="rect">
            <a:avLst/>
          </a:prstGeom>
          <a:noFill/>
        </p:spPr>
        <p:txBody>
          <a:bodyPr wrap="square" lIns="288000" tIns="0" rIns="360000" bIns="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此部分内容作为文字排版占位显示 </a:t>
            </a:r>
            <a:b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</a:b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9" name="TextBox 44"/>
          <p:cNvSpPr txBox="1"/>
          <p:nvPr/>
        </p:nvSpPr>
        <p:spPr bwMode="auto">
          <a:xfrm>
            <a:off x="878553" y="4626177"/>
            <a:ext cx="2913191" cy="309958"/>
          </a:xfrm>
          <a:prstGeom prst="rect">
            <a:avLst/>
          </a:prstGeom>
          <a:noFill/>
        </p:spPr>
        <p:txBody>
          <a:bodyPr wrap="none" lIns="360000" tIns="0" rIns="288000" bIns="0" anchor="ctr" anchorCtr="0">
            <a:normAutofit/>
          </a:bodyPr>
          <a:lstStyle/>
          <a:p>
            <a:pPr algn="r" latinLnBrk="0"/>
            <a:r>
              <a:rPr lang="zh-CN" altLang="en-US" sz="1400">
                <a:solidFill>
                  <a:schemeClr val="accent1">
                    <a:lumMod val="100000"/>
                  </a:schemeClr>
                </a:solidFill>
                <a:effectLst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0" name="TextBox 45"/>
          <p:cNvSpPr txBox="1"/>
          <p:nvPr/>
        </p:nvSpPr>
        <p:spPr bwMode="auto">
          <a:xfrm>
            <a:off x="878553" y="4936135"/>
            <a:ext cx="2913191" cy="556179"/>
          </a:xfrm>
          <a:prstGeom prst="rect">
            <a:avLst/>
          </a:prstGeom>
          <a:noFill/>
        </p:spPr>
        <p:txBody>
          <a:bodyPr wrap="square" lIns="360000" tIns="0" rIns="288000" bIns="0" anchor="t" anchorCtr="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/>
                </a:solidFill>
                <a:effectLst/>
                <a:cs typeface="+mn-ea"/>
                <a:sym typeface="+mn-lt"/>
              </a:rPr>
              <a:t>此部分内容作为文字排版占位显示 </a:t>
            </a:r>
            <a:br>
              <a:rPr lang="zh-CN" altLang="en-US" sz="1000" b="0">
                <a:solidFill>
                  <a:schemeClr val="tx1"/>
                </a:solidFill>
                <a:effectLst/>
                <a:cs typeface="+mn-ea"/>
                <a:sym typeface="+mn-lt"/>
              </a:rPr>
            </a:br>
            <a:r>
              <a:rPr lang="zh-CN" altLang="en-US" sz="1000" b="0">
                <a:solidFill>
                  <a:schemeClr val="tx1"/>
                </a:solidFill>
                <a:effectLst/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30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origami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45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15" grpId="0"/>
      <p:bldP spid="16" grpId="0"/>
      <p:bldP spid="13" grpId="0"/>
      <p:bldP spid="14" grpId="0"/>
      <p:bldP spid="11" grpId="0"/>
      <p:bldP spid="12" grpId="0"/>
      <p:bldP spid="9" grpId="0"/>
      <p:bldP spid="10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9103655" y="2355820"/>
            <a:ext cx="1656794" cy="1656794"/>
            <a:chOff x="9103653" y="2914655"/>
            <a:chExt cx="1656794" cy="1656794"/>
          </a:xfrm>
        </p:grpSpPr>
        <p:sp>
          <p:nvSpPr>
            <p:cNvPr id="55" name="椭圆 54"/>
            <p:cNvSpPr/>
            <p:nvPr/>
          </p:nvSpPr>
          <p:spPr>
            <a:xfrm>
              <a:off x="9103653" y="2914655"/>
              <a:ext cx="1656794" cy="1656794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9160783" y="2971785"/>
              <a:ext cx="1542534" cy="1542534"/>
            </a:xfrm>
            <a:prstGeom prst="ellipse">
              <a:avLst/>
            </a:prstGeom>
            <a:solidFill>
              <a:schemeClr val="accent5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9217916" y="3028918"/>
              <a:ext cx="1428269" cy="1428269"/>
            </a:xfrm>
            <a:prstGeom prst="ellipse">
              <a:avLst/>
            </a:prstGeom>
            <a:solidFill>
              <a:schemeClr val="accent5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490319" y="2296240"/>
            <a:ext cx="1656794" cy="1656794"/>
            <a:chOff x="1490319" y="2855075"/>
            <a:chExt cx="1656794" cy="1656794"/>
          </a:xfrm>
        </p:grpSpPr>
        <p:sp>
          <p:nvSpPr>
            <p:cNvPr id="52" name="椭圆 51"/>
            <p:cNvSpPr/>
            <p:nvPr/>
          </p:nvSpPr>
          <p:spPr>
            <a:xfrm>
              <a:off x="1490319" y="2855075"/>
              <a:ext cx="1656794" cy="1656794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1547449" y="2912205"/>
              <a:ext cx="1542534" cy="1542534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1604582" y="2969338"/>
              <a:ext cx="1428269" cy="1428269"/>
            </a:xfrm>
            <a:prstGeom prst="ellipse">
              <a:avLst/>
            </a:prstGeom>
            <a:solidFill>
              <a:schemeClr val="accent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355381" y="2296240"/>
            <a:ext cx="1656794" cy="1656794"/>
            <a:chOff x="3355381" y="2855075"/>
            <a:chExt cx="1656794" cy="1656794"/>
          </a:xfrm>
        </p:grpSpPr>
        <p:sp>
          <p:nvSpPr>
            <p:cNvPr id="49" name="椭圆 48"/>
            <p:cNvSpPr/>
            <p:nvPr/>
          </p:nvSpPr>
          <p:spPr>
            <a:xfrm>
              <a:off x="3355381" y="2855075"/>
              <a:ext cx="1656794" cy="1656794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3412511" y="2912205"/>
              <a:ext cx="1542534" cy="1542534"/>
            </a:xfrm>
            <a:prstGeom prst="ellipse">
              <a:avLst/>
            </a:prstGeom>
            <a:solidFill>
              <a:schemeClr val="accent2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3469644" y="2969338"/>
              <a:ext cx="1428269" cy="1428269"/>
            </a:xfrm>
            <a:prstGeom prst="ellipse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235968" y="2296240"/>
            <a:ext cx="1656794" cy="1656794"/>
            <a:chOff x="5235967" y="2855075"/>
            <a:chExt cx="1656794" cy="1656794"/>
          </a:xfrm>
        </p:grpSpPr>
        <p:sp>
          <p:nvSpPr>
            <p:cNvPr id="46" name="椭圆 45"/>
            <p:cNvSpPr/>
            <p:nvPr/>
          </p:nvSpPr>
          <p:spPr>
            <a:xfrm>
              <a:off x="5235967" y="2855075"/>
              <a:ext cx="1656794" cy="1656794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5293097" y="2912205"/>
              <a:ext cx="1542534" cy="1542534"/>
            </a:xfrm>
            <a:prstGeom prst="ellipse">
              <a:avLst/>
            </a:prstGeom>
            <a:solidFill>
              <a:schemeClr val="accent3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5350230" y="2969338"/>
              <a:ext cx="1428269" cy="1428269"/>
            </a:xfrm>
            <a:prstGeom prst="ellipse">
              <a:avLst/>
            </a:prstGeom>
            <a:solidFill>
              <a:schemeClr val="accent3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177166" y="2296240"/>
            <a:ext cx="1656794" cy="1656794"/>
            <a:chOff x="7177165" y="2855075"/>
            <a:chExt cx="1656794" cy="1656794"/>
          </a:xfrm>
        </p:grpSpPr>
        <p:sp>
          <p:nvSpPr>
            <p:cNvPr id="43" name="椭圆 42"/>
            <p:cNvSpPr/>
            <p:nvPr/>
          </p:nvSpPr>
          <p:spPr>
            <a:xfrm>
              <a:off x="7177165" y="2855075"/>
              <a:ext cx="1656794" cy="1656794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7234295" y="2912205"/>
              <a:ext cx="1542534" cy="1542534"/>
            </a:xfrm>
            <a:prstGeom prst="ellipse">
              <a:avLst/>
            </a:prstGeom>
            <a:solidFill>
              <a:schemeClr val="accent4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7291428" y="2969338"/>
              <a:ext cx="1428269" cy="1428269"/>
            </a:xfrm>
            <a:prstGeom prst="ellipse">
              <a:avLst/>
            </a:prstGeom>
            <a:solidFill>
              <a:schemeClr val="accent4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9" name="任意多边形: 形状 8"/>
          <p:cNvSpPr/>
          <p:nvPr/>
        </p:nvSpPr>
        <p:spPr bwMode="auto">
          <a:xfrm flipH="1">
            <a:off x="2335445" y="4010174"/>
            <a:ext cx="1838325" cy="669925"/>
          </a:xfrm>
          <a:custGeom>
            <a:avLst/>
            <a:gdLst>
              <a:gd name="T0" fmla="*/ 13 w 487"/>
              <a:gd name="T1" fmla="*/ 0 h 176"/>
              <a:gd name="T2" fmla="*/ 0 w 487"/>
              <a:gd name="T3" fmla="*/ 50 h 176"/>
              <a:gd name="T4" fmla="*/ 14 w 487"/>
              <a:gd name="T5" fmla="*/ 31 h 176"/>
              <a:gd name="T6" fmla="*/ 17 w 487"/>
              <a:gd name="T7" fmla="*/ 40 h 176"/>
              <a:gd name="T8" fmla="*/ 20 w 487"/>
              <a:gd name="T9" fmla="*/ 46 h 176"/>
              <a:gd name="T10" fmla="*/ 21 w 487"/>
              <a:gd name="T11" fmla="*/ 47 h 176"/>
              <a:gd name="T12" fmla="*/ 42 w 487"/>
              <a:gd name="T13" fmla="*/ 79 h 176"/>
              <a:gd name="T14" fmla="*/ 84 w 487"/>
              <a:gd name="T15" fmla="*/ 121 h 176"/>
              <a:gd name="T16" fmla="*/ 115 w 487"/>
              <a:gd name="T17" fmla="*/ 141 h 176"/>
              <a:gd name="T18" fmla="*/ 121 w 487"/>
              <a:gd name="T19" fmla="*/ 144 h 176"/>
              <a:gd name="T20" fmla="*/ 134 w 487"/>
              <a:gd name="T21" fmla="*/ 151 h 176"/>
              <a:gd name="T22" fmla="*/ 140 w 487"/>
              <a:gd name="T23" fmla="*/ 154 h 176"/>
              <a:gd name="T24" fmla="*/ 160 w 487"/>
              <a:gd name="T25" fmla="*/ 161 h 176"/>
              <a:gd name="T26" fmla="*/ 239 w 487"/>
              <a:gd name="T27" fmla="*/ 176 h 176"/>
              <a:gd name="T28" fmla="*/ 259 w 487"/>
              <a:gd name="T29" fmla="*/ 176 h 176"/>
              <a:gd name="T30" fmla="*/ 265 w 487"/>
              <a:gd name="T31" fmla="*/ 176 h 176"/>
              <a:gd name="T32" fmla="*/ 277 w 487"/>
              <a:gd name="T33" fmla="*/ 175 h 176"/>
              <a:gd name="T34" fmla="*/ 336 w 487"/>
              <a:gd name="T35" fmla="*/ 164 h 176"/>
              <a:gd name="T36" fmla="*/ 437 w 487"/>
              <a:gd name="T37" fmla="*/ 106 h 176"/>
              <a:gd name="T38" fmla="*/ 481 w 487"/>
              <a:gd name="T39" fmla="*/ 50 h 176"/>
              <a:gd name="T40" fmla="*/ 486 w 487"/>
              <a:gd name="T41" fmla="*/ 41 h 176"/>
              <a:gd name="T42" fmla="*/ 471 w 487"/>
              <a:gd name="T43" fmla="*/ 30 h 176"/>
              <a:gd name="T44" fmla="*/ 468 w 487"/>
              <a:gd name="T45" fmla="*/ 37 h 176"/>
              <a:gd name="T46" fmla="*/ 443 w 487"/>
              <a:gd name="T47" fmla="*/ 73 h 176"/>
              <a:gd name="T48" fmla="*/ 367 w 487"/>
              <a:gd name="T49" fmla="*/ 132 h 176"/>
              <a:gd name="T50" fmla="*/ 344 w 487"/>
              <a:gd name="T51" fmla="*/ 142 h 176"/>
              <a:gd name="T52" fmla="*/ 329 w 487"/>
              <a:gd name="T53" fmla="*/ 147 h 176"/>
              <a:gd name="T54" fmla="*/ 279 w 487"/>
              <a:gd name="T55" fmla="*/ 157 h 176"/>
              <a:gd name="T56" fmla="*/ 270 w 487"/>
              <a:gd name="T57" fmla="*/ 157 h 176"/>
              <a:gd name="T58" fmla="*/ 261 w 487"/>
              <a:gd name="T59" fmla="*/ 158 h 176"/>
              <a:gd name="T60" fmla="*/ 187 w 487"/>
              <a:gd name="T61" fmla="*/ 150 h 176"/>
              <a:gd name="T62" fmla="*/ 174 w 487"/>
              <a:gd name="T63" fmla="*/ 147 h 176"/>
              <a:gd name="T64" fmla="*/ 168 w 487"/>
              <a:gd name="T65" fmla="*/ 145 h 176"/>
              <a:gd name="T66" fmla="*/ 156 w 487"/>
              <a:gd name="T67" fmla="*/ 140 h 176"/>
              <a:gd name="T68" fmla="*/ 150 w 487"/>
              <a:gd name="T69" fmla="*/ 138 h 176"/>
              <a:gd name="T70" fmla="*/ 137 w 487"/>
              <a:gd name="T71" fmla="*/ 132 h 176"/>
              <a:gd name="T72" fmla="*/ 111 w 487"/>
              <a:gd name="T73" fmla="*/ 118 h 176"/>
              <a:gd name="T74" fmla="*/ 102 w 487"/>
              <a:gd name="T75" fmla="*/ 112 h 176"/>
              <a:gd name="T76" fmla="*/ 81 w 487"/>
              <a:gd name="T77" fmla="*/ 95 h 176"/>
              <a:gd name="T78" fmla="*/ 75 w 487"/>
              <a:gd name="T79" fmla="*/ 89 h 176"/>
              <a:gd name="T80" fmla="*/ 71 w 487"/>
              <a:gd name="T81" fmla="*/ 85 h 176"/>
              <a:gd name="T82" fmla="*/ 38 w 487"/>
              <a:gd name="T83" fmla="*/ 40 h 176"/>
              <a:gd name="T84" fmla="*/ 37 w 487"/>
              <a:gd name="T85" fmla="*/ 38 h 176"/>
              <a:gd name="T86" fmla="*/ 37 w 487"/>
              <a:gd name="T87" fmla="*/ 37 h 176"/>
              <a:gd name="T88" fmla="*/ 36 w 487"/>
              <a:gd name="T89" fmla="*/ 36 h 176"/>
              <a:gd name="T90" fmla="*/ 32 w 487"/>
              <a:gd name="T91" fmla="*/ 28 h 176"/>
              <a:gd name="T92" fmla="*/ 41 w 487"/>
              <a:gd name="T93" fmla="*/ 23 h 176"/>
              <a:gd name="T94" fmla="*/ 54 w 487"/>
              <a:gd name="T95" fmla="*/ 25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7" h="176">
                <a:moveTo>
                  <a:pt x="54" y="25"/>
                </a:moveTo>
                <a:cubicBezTo>
                  <a:pt x="40" y="19"/>
                  <a:pt x="26" y="11"/>
                  <a:pt x="13" y="0"/>
                </a:cubicBezTo>
                <a:cubicBezTo>
                  <a:pt x="6" y="16"/>
                  <a:pt x="2" y="33"/>
                  <a:pt x="0" y="52"/>
                </a:cubicBezTo>
                <a:cubicBezTo>
                  <a:pt x="0" y="52"/>
                  <a:pt x="0" y="51"/>
                  <a:pt x="0" y="50"/>
                </a:cubicBezTo>
                <a:cubicBezTo>
                  <a:pt x="1" y="49"/>
                  <a:pt x="1" y="47"/>
                  <a:pt x="3" y="45"/>
                </a:cubicBezTo>
                <a:cubicBezTo>
                  <a:pt x="5" y="40"/>
                  <a:pt x="8" y="35"/>
                  <a:pt x="14" y="31"/>
                </a:cubicBezTo>
                <a:cubicBezTo>
                  <a:pt x="14" y="31"/>
                  <a:pt x="14" y="33"/>
                  <a:pt x="15" y="35"/>
                </a:cubicBezTo>
                <a:cubicBezTo>
                  <a:pt x="16" y="37"/>
                  <a:pt x="17" y="38"/>
                  <a:pt x="17" y="40"/>
                </a:cubicBezTo>
                <a:cubicBezTo>
                  <a:pt x="18" y="41"/>
                  <a:pt x="19" y="43"/>
                  <a:pt x="20" y="44"/>
                </a:cubicBezTo>
                <a:cubicBezTo>
                  <a:pt x="20" y="46"/>
                  <a:pt x="20" y="46"/>
                  <a:pt x="20" y="46"/>
                </a:cubicBezTo>
                <a:cubicBezTo>
                  <a:pt x="21" y="46"/>
                  <a:pt x="21" y="46"/>
                  <a:pt x="21" y="46"/>
                </a:cubicBezTo>
                <a:cubicBezTo>
                  <a:pt x="21" y="47"/>
                  <a:pt x="21" y="47"/>
                  <a:pt x="21" y="47"/>
                </a:cubicBezTo>
                <a:cubicBezTo>
                  <a:pt x="25" y="54"/>
                  <a:pt x="25" y="54"/>
                  <a:pt x="25" y="54"/>
                </a:cubicBezTo>
                <a:cubicBezTo>
                  <a:pt x="30" y="63"/>
                  <a:pt x="36" y="71"/>
                  <a:pt x="42" y="79"/>
                </a:cubicBezTo>
                <a:cubicBezTo>
                  <a:pt x="48" y="87"/>
                  <a:pt x="55" y="94"/>
                  <a:pt x="62" y="101"/>
                </a:cubicBezTo>
                <a:cubicBezTo>
                  <a:pt x="69" y="108"/>
                  <a:pt x="76" y="115"/>
                  <a:pt x="84" y="121"/>
                </a:cubicBezTo>
                <a:cubicBezTo>
                  <a:pt x="92" y="127"/>
                  <a:pt x="100" y="132"/>
                  <a:pt x="108" y="137"/>
                </a:cubicBezTo>
                <a:cubicBezTo>
                  <a:pt x="110" y="139"/>
                  <a:pt x="112" y="140"/>
                  <a:pt x="115" y="141"/>
                </a:cubicBezTo>
                <a:cubicBezTo>
                  <a:pt x="118" y="143"/>
                  <a:pt x="118" y="143"/>
                  <a:pt x="118" y="143"/>
                </a:cubicBezTo>
                <a:cubicBezTo>
                  <a:pt x="119" y="143"/>
                  <a:pt x="120" y="144"/>
                  <a:pt x="121" y="144"/>
                </a:cubicBezTo>
                <a:cubicBezTo>
                  <a:pt x="123" y="145"/>
                  <a:pt x="125" y="147"/>
                  <a:pt x="127" y="148"/>
                </a:cubicBezTo>
                <a:cubicBezTo>
                  <a:pt x="129" y="149"/>
                  <a:pt x="132" y="150"/>
                  <a:pt x="134" y="151"/>
                </a:cubicBezTo>
                <a:cubicBezTo>
                  <a:pt x="135" y="151"/>
                  <a:pt x="136" y="152"/>
                  <a:pt x="137" y="152"/>
                </a:cubicBezTo>
                <a:cubicBezTo>
                  <a:pt x="140" y="154"/>
                  <a:pt x="140" y="154"/>
                  <a:pt x="140" y="154"/>
                </a:cubicBezTo>
                <a:cubicBezTo>
                  <a:pt x="142" y="154"/>
                  <a:pt x="144" y="155"/>
                  <a:pt x="147" y="156"/>
                </a:cubicBezTo>
                <a:cubicBezTo>
                  <a:pt x="151" y="158"/>
                  <a:pt x="155" y="160"/>
                  <a:pt x="160" y="161"/>
                </a:cubicBezTo>
                <a:cubicBezTo>
                  <a:pt x="169" y="164"/>
                  <a:pt x="178" y="166"/>
                  <a:pt x="186" y="169"/>
                </a:cubicBezTo>
                <a:cubicBezTo>
                  <a:pt x="204" y="173"/>
                  <a:pt x="222" y="175"/>
                  <a:pt x="239" y="176"/>
                </a:cubicBezTo>
                <a:cubicBezTo>
                  <a:pt x="244" y="176"/>
                  <a:pt x="248" y="176"/>
                  <a:pt x="252" y="176"/>
                </a:cubicBezTo>
                <a:cubicBezTo>
                  <a:pt x="254" y="176"/>
                  <a:pt x="256" y="176"/>
                  <a:pt x="259" y="176"/>
                </a:cubicBezTo>
                <a:cubicBezTo>
                  <a:pt x="260" y="176"/>
                  <a:pt x="261" y="176"/>
                  <a:pt x="262" y="176"/>
                </a:cubicBezTo>
                <a:cubicBezTo>
                  <a:pt x="263" y="176"/>
                  <a:pt x="264" y="176"/>
                  <a:pt x="265" y="176"/>
                </a:cubicBezTo>
                <a:cubicBezTo>
                  <a:pt x="267" y="176"/>
                  <a:pt x="269" y="176"/>
                  <a:pt x="271" y="175"/>
                </a:cubicBezTo>
                <a:cubicBezTo>
                  <a:pt x="273" y="175"/>
                  <a:pt x="275" y="175"/>
                  <a:pt x="277" y="175"/>
                </a:cubicBezTo>
                <a:cubicBezTo>
                  <a:pt x="282" y="175"/>
                  <a:pt x="286" y="174"/>
                  <a:pt x="290" y="174"/>
                </a:cubicBezTo>
                <a:cubicBezTo>
                  <a:pt x="306" y="172"/>
                  <a:pt x="321" y="168"/>
                  <a:pt x="336" y="164"/>
                </a:cubicBezTo>
                <a:cubicBezTo>
                  <a:pt x="365" y="155"/>
                  <a:pt x="390" y="142"/>
                  <a:pt x="410" y="128"/>
                </a:cubicBezTo>
                <a:cubicBezTo>
                  <a:pt x="420" y="121"/>
                  <a:pt x="429" y="113"/>
                  <a:pt x="437" y="106"/>
                </a:cubicBezTo>
                <a:cubicBezTo>
                  <a:pt x="445" y="99"/>
                  <a:pt x="452" y="91"/>
                  <a:pt x="457" y="85"/>
                </a:cubicBezTo>
                <a:cubicBezTo>
                  <a:pt x="469" y="71"/>
                  <a:pt x="476" y="59"/>
                  <a:pt x="481" y="50"/>
                </a:cubicBezTo>
                <a:cubicBezTo>
                  <a:pt x="482" y="48"/>
                  <a:pt x="483" y="46"/>
                  <a:pt x="484" y="45"/>
                </a:cubicBezTo>
                <a:cubicBezTo>
                  <a:pt x="485" y="43"/>
                  <a:pt x="485" y="42"/>
                  <a:pt x="486" y="41"/>
                </a:cubicBezTo>
                <a:cubicBezTo>
                  <a:pt x="487" y="38"/>
                  <a:pt x="487" y="37"/>
                  <a:pt x="487" y="37"/>
                </a:cubicBezTo>
                <a:cubicBezTo>
                  <a:pt x="471" y="30"/>
                  <a:pt x="471" y="30"/>
                  <a:pt x="471" y="30"/>
                </a:cubicBezTo>
                <a:cubicBezTo>
                  <a:pt x="471" y="30"/>
                  <a:pt x="471" y="31"/>
                  <a:pt x="470" y="33"/>
                </a:cubicBezTo>
                <a:cubicBezTo>
                  <a:pt x="469" y="34"/>
                  <a:pt x="468" y="35"/>
                  <a:pt x="468" y="37"/>
                </a:cubicBezTo>
                <a:cubicBezTo>
                  <a:pt x="467" y="38"/>
                  <a:pt x="466" y="40"/>
                  <a:pt x="465" y="42"/>
                </a:cubicBezTo>
                <a:cubicBezTo>
                  <a:pt x="461" y="50"/>
                  <a:pt x="454" y="61"/>
                  <a:pt x="443" y="73"/>
                </a:cubicBezTo>
                <a:cubicBezTo>
                  <a:pt x="433" y="86"/>
                  <a:pt x="418" y="100"/>
                  <a:pt x="399" y="114"/>
                </a:cubicBezTo>
                <a:cubicBezTo>
                  <a:pt x="389" y="120"/>
                  <a:pt x="379" y="126"/>
                  <a:pt x="367" y="132"/>
                </a:cubicBezTo>
                <a:cubicBezTo>
                  <a:pt x="361" y="135"/>
                  <a:pt x="355" y="138"/>
                  <a:pt x="349" y="140"/>
                </a:cubicBezTo>
                <a:cubicBezTo>
                  <a:pt x="347" y="141"/>
                  <a:pt x="345" y="141"/>
                  <a:pt x="344" y="142"/>
                </a:cubicBezTo>
                <a:cubicBezTo>
                  <a:pt x="342" y="143"/>
                  <a:pt x="340" y="143"/>
                  <a:pt x="339" y="144"/>
                </a:cubicBezTo>
                <a:cubicBezTo>
                  <a:pt x="335" y="145"/>
                  <a:pt x="332" y="146"/>
                  <a:pt x="329" y="147"/>
                </a:cubicBezTo>
                <a:cubicBezTo>
                  <a:pt x="315" y="151"/>
                  <a:pt x="300" y="154"/>
                  <a:pt x="285" y="156"/>
                </a:cubicBezTo>
                <a:cubicBezTo>
                  <a:pt x="283" y="156"/>
                  <a:pt x="281" y="156"/>
                  <a:pt x="279" y="157"/>
                </a:cubicBezTo>
                <a:cubicBezTo>
                  <a:pt x="277" y="157"/>
                  <a:pt x="275" y="157"/>
                  <a:pt x="273" y="157"/>
                </a:cubicBezTo>
                <a:cubicBezTo>
                  <a:pt x="272" y="157"/>
                  <a:pt x="271" y="157"/>
                  <a:pt x="270" y="157"/>
                </a:cubicBezTo>
                <a:cubicBezTo>
                  <a:pt x="269" y="157"/>
                  <a:pt x="268" y="158"/>
                  <a:pt x="267" y="158"/>
                </a:cubicBezTo>
                <a:cubicBezTo>
                  <a:pt x="265" y="158"/>
                  <a:pt x="263" y="158"/>
                  <a:pt x="261" y="158"/>
                </a:cubicBezTo>
                <a:cubicBezTo>
                  <a:pt x="253" y="158"/>
                  <a:pt x="245" y="158"/>
                  <a:pt x="237" y="158"/>
                </a:cubicBezTo>
                <a:cubicBezTo>
                  <a:pt x="221" y="157"/>
                  <a:pt x="204" y="154"/>
                  <a:pt x="187" y="150"/>
                </a:cubicBezTo>
                <a:cubicBezTo>
                  <a:pt x="185" y="150"/>
                  <a:pt x="183" y="149"/>
                  <a:pt x="181" y="149"/>
                </a:cubicBezTo>
                <a:cubicBezTo>
                  <a:pt x="179" y="148"/>
                  <a:pt x="176" y="147"/>
                  <a:pt x="174" y="147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68" y="145"/>
                  <a:pt x="168" y="145"/>
                  <a:pt x="168" y="145"/>
                </a:cubicBezTo>
                <a:cubicBezTo>
                  <a:pt x="166" y="144"/>
                  <a:pt x="164" y="143"/>
                  <a:pt x="162" y="143"/>
                </a:cubicBezTo>
                <a:cubicBezTo>
                  <a:pt x="160" y="142"/>
                  <a:pt x="158" y="141"/>
                  <a:pt x="156" y="140"/>
                </a:cubicBezTo>
                <a:cubicBezTo>
                  <a:pt x="153" y="139"/>
                  <a:pt x="153" y="139"/>
                  <a:pt x="153" y="139"/>
                </a:cubicBezTo>
                <a:cubicBezTo>
                  <a:pt x="150" y="138"/>
                  <a:pt x="150" y="138"/>
                  <a:pt x="150" y="138"/>
                </a:cubicBezTo>
                <a:cubicBezTo>
                  <a:pt x="148" y="137"/>
                  <a:pt x="145" y="136"/>
                  <a:pt x="143" y="135"/>
                </a:cubicBezTo>
                <a:cubicBezTo>
                  <a:pt x="141" y="134"/>
                  <a:pt x="139" y="133"/>
                  <a:pt x="137" y="132"/>
                </a:cubicBezTo>
                <a:cubicBezTo>
                  <a:pt x="129" y="128"/>
                  <a:pt x="121" y="124"/>
                  <a:pt x="114" y="119"/>
                </a:cubicBezTo>
                <a:cubicBezTo>
                  <a:pt x="111" y="118"/>
                  <a:pt x="111" y="118"/>
                  <a:pt x="111" y="118"/>
                </a:cubicBezTo>
                <a:cubicBezTo>
                  <a:pt x="110" y="117"/>
                  <a:pt x="109" y="116"/>
                  <a:pt x="108" y="116"/>
                </a:cubicBezTo>
                <a:cubicBezTo>
                  <a:pt x="106" y="114"/>
                  <a:pt x="104" y="113"/>
                  <a:pt x="102" y="112"/>
                </a:cubicBezTo>
                <a:cubicBezTo>
                  <a:pt x="99" y="109"/>
                  <a:pt x="95" y="106"/>
                  <a:pt x="91" y="104"/>
                </a:cubicBezTo>
                <a:cubicBezTo>
                  <a:pt x="88" y="101"/>
                  <a:pt x="84" y="98"/>
                  <a:pt x="81" y="95"/>
                </a:cubicBezTo>
                <a:cubicBezTo>
                  <a:pt x="79" y="93"/>
                  <a:pt x="77" y="91"/>
                  <a:pt x="76" y="90"/>
                </a:cubicBezTo>
                <a:cubicBezTo>
                  <a:pt x="75" y="89"/>
                  <a:pt x="75" y="89"/>
                  <a:pt x="75" y="89"/>
                </a:cubicBezTo>
                <a:cubicBezTo>
                  <a:pt x="73" y="87"/>
                  <a:pt x="73" y="87"/>
                  <a:pt x="73" y="87"/>
                </a:cubicBezTo>
                <a:cubicBezTo>
                  <a:pt x="71" y="85"/>
                  <a:pt x="71" y="85"/>
                  <a:pt x="71" y="85"/>
                </a:cubicBezTo>
                <a:cubicBezTo>
                  <a:pt x="64" y="78"/>
                  <a:pt x="58" y="71"/>
                  <a:pt x="53" y="64"/>
                </a:cubicBezTo>
                <a:cubicBezTo>
                  <a:pt x="47" y="56"/>
                  <a:pt x="42" y="48"/>
                  <a:pt x="38" y="40"/>
                </a:cubicBezTo>
                <a:cubicBezTo>
                  <a:pt x="38" y="40"/>
                  <a:pt x="37" y="39"/>
                  <a:pt x="37" y="39"/>
                </a:cubicBezTo>
                <a:cubicBezTo>
                  <a:pt x="37" y="38"/>
                  <a:pt x="37" y="38"/>
                  <a:pt x="37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37" y="37"/>
                  <a:pt x="37" y="37"/>
                  <a:pt x="37" y="37"/>
                </a:cubicBezTo>
                <a:cubicBezTo>
                  <a:pt x="36" y="37"/>
                  <a:pt x="36" y="37"/>
                  <a:pt x="36" y="37"/>
                </a:cubicBezTo>
                <a:cubicBezTo>
                  <a:pt x="36" y="36"/>
                  <a:pt x="36" y="36"/>
                  <a:pt x="36" y="36"/>
                </a:cubicBezTo>
                <a:cubicBezTo>
                  <a:pt x="35" y="35"/>
                  <a:pt x="34" y="33"/>
                  <a:pt x="34" y="32"/>
                </a:cubicBezTo>
                <a:cubicBezTo>
                  <a:pt x="33" y="30"/>
                  <a:pt x="32" y="29"/>
                  <a:pt x="32" y="28"/>
                </a:cubicBezTo>
                <a:cubicBezTo>
                  <a:pt x="31" y="26"/>
                  <a:pt x="30" y="24"/>
                  <a:pt x="30" y="24"/>
                </a:cubicBezTo>
                <a:cubicBezTo>
                  <a:pt x="34" y="23"/>
                  <a:pt x="37" y="23"/>
                  <a:pt x="41" y="23"/>
                </a:cubicBezTo>
                <a:cubicBezTo>
                  <a:pt x="43" y="23"/>
                  <a:pt x="45" y="24"/>
                  <a:pt x="48" y="24"/>
                </a:cubicBezTo>
                <a:cubicBezTo>
                  <a:pt x="50" y="24"/>
                  <a:pt x="52" y="24"/>
                  <a:pt x="54" y="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任意多边形: 形状 9"/>
          <p:cNvSpPr/>
          <p:nvPr/>
        </p:nvSpPr>
        <p:spPr bwMode="auto">
          <a:xfrm rot="10800000">
            <a:off x="4183611" y="1556452"/>
            <a:ext cx="1838325" cy="669925"/>
          </a:xfrm>
          <a:custGeom>
            <a:avLst/>
            <a:gdLst>
              <a:gd name="T0" fmla="*/ 13 w 487"/>
              <a:gd name="T1" fmla="*/ 0 h 176"/>
              <a:gd name="T2" fmla="*/ 0 w 487"/>
              <a:gd name="T3" fmla="*/ 50 h 176"/>
              <a:gd name="T4" fmla="*/ 14 w 487"/>
              <a:gd name="T5" fmla="*/ 31 h 176"/>
              <a:gd name="T6" fmla="*/ 17 w 487"/>
              <a:gd name="T7" fmla="*/ 40 h 176"/>
              <a:gd name="T8" fmla="*/ 20 w 487"/>
              <a:gd name="T9" fmla="*/ 46 h 176"/>
              <a:gd name="T10" fmla="*/ 21 w 487"/>
              <a:gd name="T11" fmla="*/ 47 h 176"/>
              <a:gd name="T12" fmla="*/ 42 w 487"/>
              <a:gd name="T13" fmla="*/ 79 h 176"/>
              <a:gd name="T14" fmla="*/ 84 w 487"/>
              <a:gd name="T15" fmla="*/ 121 h 176"/>
              <a:gd name="T16" fmla="*/ 115 w 487"/>
              <a:gd name="T17" fmla="*/ 141 h 176"/>
              <a:gd name="T18" fmla="*/ 121 w 487"/>
              <a:gd name="T19" fmla="*/ 144 h 176"/>
              <a:gd name="T20" fmla="*/ 134 w 487"/>
              <a:gd name="T21" fmla="*/ 151 h 176"/>
              <a:gd name="T22" fmla="*/ 140 w 487"/>
              <a:gd name="T23" fmla="*/ 154 h 176"/>
              <a:gd name="T24" fmla="*/ 160 w 487"/>
              <a:gd name="T25" fmla="*/ 161 h 176"/>
              <a:gd name="T26" fmla="*/ 239 w 487"/>
              <a:gd name="T27" fmla="*/ 176 h 176"/>
              <a:gd name="T28" fmla="*/ 259 w 487"/>
              <a:gd name="T29" fmla="*/ 176 h 176"/>
              <a:gd name="T30" fmla="*/ 265 w 487"/>
              <a:gd name="T31" fmla="*/ 176 h 176"/>
              <a:gd name="T32" fmla="*/ 277 w 487"/>
              <a:gd name="T33" fmla="*/ 175 h 176"/>
              <a:gd name="T34" fmla="*/ 336 w 487"/>
              <a:gd name="T35" fmla="*/ 164 h 176"/>
              <a:gd name="T36" fmla="*/ 437 w 487"/>
              <a:gd name="T37" fmla="*/ 106 h 176"/>
              <a:gd name="T38" fmla="*/ 481 w 487"/>
              <a:gd name="T39" fmla="*/ 50 h 176"/>
              <a:gd name="T40" fmla="*/ 486 w 487"/>
              <a:gd name="T41" fmla="*/ 41 h 176"/>
              <a:gd name="T42" fmla="*/ 471 w 487"/>
              <a:gd name="T43" fmla="*/ 30 h 176"/>
              <a:gd name="T44" fmla="*/ 468 w 487"/>
              <a:gd name="T45" fmla="*/ 37 h 176"/>
              <a:gd name="T46" fmla="*/ 443 w 487"/>
              <a:gd name="T47" fmla="*/ 73 h 176"/>
              <a:gd name="T48" fmla="*/ 367 w 487"/>
              <a:gd name="T49" fmla="*/ 132 h 176"/>
              <a:gd name="T50" fmla="*/ 344 w 487"/>
              <a:gd name="T51" fmla="*/ 142 h 176"/>
              <a:gd name="T52" fmla="*/ 329 w 487"/>
              <a:gd name="T53" fmla="*/ 147 h 176"/>
              <a:gd name="T54" fmla="*/ 279 w 487"/>
              <a:gd name="T55" fmla="*/ 157 h 176"/>
              <a:gd name="T56" fmla="*/ 270 w 487"/>
              <a:gd name="T57" fmla="*/ 157 h 176"/>
              <a:gd name="T58" fmla="*/ 261 w 487"/>
              <a:gd name="T59" fmla="*/ 158 h 176"/>
              <a:gd name="T60" fmla="*/ 187 w 487"/>
              <a:gd name="T61" fmla="*/ 150 h 176"/>
              <a:gd name="T62" fmla="*/ 174 w 487"/>
              <a:gd name="T63" fmla="*/ 147 h 176"/>
              <a:gd name="T64" fmla="*/ 168 w 487"/>
              <a:gd name="T65" fmla="*/ 145 h 176"/>
              <a:gd name="T66" fmla="*/ 156 w 487"/>
              <a:gd name="T67" fmla="*/ 140 h 176"/>
              <a:gd name="T68" fmla="*/ 150 w 487"/>
              <a:gd name="T69" fmla="*/ 138 h 176"/>
              <a:gd name="T70" fmla="*/ 137 w 487"/>
              <a:gd name="T71" fmla="*/ 132 h 176"/>
              <a:gd name="T72" fmla="*/ 111 w 487"/>
              <a:gd name="T73" fmla="*/ 118 h 176"/>
              <a:gd name="T74" fmla="*/ 102 w 487"/>
              <a:gd name="T75" fmla="*/ 112 h 176"/>
              <a:gd name="T76" fmla="*/ 81 w 487"/>
              <a:gd name="T77" fmla="*/ 95 h 176"/>
              <a:gd name="T78" fmla="*/ 75 w 487"/>
              <a:gd name="T79" fmla="*/ 89 h 176"/>
              <a:gd name="T80" fmla="*/ 71 w 487"/>
              <a:gd name="T81" fmla="*/ 85 h 176"/>
              <a:gd name="T82" fmla="*/ 38 w 487"/>
              <a:gd name="T83" fmla="*/ 40 h 176"/>
              <a:gd name="T84" fmla="*/ 37 w 487"/>
              <a:gd name="T85" fmla="*/ 38 h 176"/>
              <a:gd name="T86" fmla="*/ 37 w 487"/>
              <a:gd name="T87" fmla="*/ 37 h 176"/>
              <a:gd name="T88" fmla="*/ 36 w 487"/>
              <a:gd name="T89" fmla="*/ 36 h 176"/>
              <a:gd name="T90" fmla="*/ 32 w 487"/>
              <a:gd name="T91" fmla="*/ 28 h 176"/>
              <a:gd name="T92" fmla="*/ 41 w 487"/>
              <a:gd name="T93" fmla="*/ 23 h 176"/>
              <a:gd name="T94" fmla="*/ 54 w 487"/>
              <a:gd name="T95" fmla="*/ 25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7" h="176">
                <a:moveTo>
                  <a:pt x="54" y="25"/>
                </a:moveTo>
                <a:cubicBezTo>
                  <a:pt x="40" y="19"/>
                  <a:pt x="26" y="11"/>
                  <a:pt x="13" y="0"/>
                </a:cubicBezTo>
                <a:cubicBezTo>
                  <a:pt x="6" y="16"/>
                  <a:pt x="2" y="33"/>
                  <a:pt x="0" y="52"/>
                </a:cubicBezTo>
                <a:cubicBezTo>
                  <a:pt x="0" y="52"/>
                  <a:pt x="0" y="51"/>
                  <a:pt x="0" y="50"/>
                </a:cubicBezTo>
                <a:cubicBezTo>
                  <a:pt x="1" y="49"/>
                  <a:pt x="1" y="47"/>
                  <a:pt x="3" y="45"/>
                </a:cubicBezTo>
                <a:cubicBezTo>
                  <a:pt x="5" y="40"/>
                  <a:pt x="8" y="35"/>
                  <a:pt x="14" y="31"/>
                </a:cubicBezTo>
                <a:cubicBezTo>
                  <a:pt x="14" y="31"/>
                  <a:pt x="14" y="33"/>
                  <a:pt x="15" y="35"/>
                </a:cubicBezTo>
                <a:cubicBezTo>
                  <a:pt x="16" y="37"/>
                  <a:pt x="17" y="38"/>
                  <a:pt x="17" y="40"/>
                </a:cubicBezTo>
                <a:cubicBezTo>
                  <a:pt x="18" y="41"/>
                  <a:pt x="19" y="43"/>
                  <a:pt x="20" y="44"/>
                </a:cubicBezTo>
                <a:cubicBezTo>
                  <a:pt x="20" y="46"/>
                  <a:pt x="20" y="46"/>
                  <a:pt x="20" y="46"/>
                </a:cubicBezTo>
                <a:cubicBezTo>
                  <a:pt x="21" y="46"/>
                  <a:pt x="21" y="46"/>
                  <a:pt x="21" y="46"/>
                </a:cubicBezTo>
                <a:cubicBezTo>
                  <a:pt x="21" y="47"/>
                  <a:pt x="21" y="47"/>
                  <a:pt x="21" y="47"/>
                </a:cubicBezTo>
                <a:cubicBezTo>
                  <a:pt x="25" y="54"/>
                  <a:pt x="25" y="54"/>
                  <a:pt x="25" y="54"/>
                </a:cubicBezTo>
                <a:cubicBezTo>
                  <a:pt x="30" y="63"/>
                  <a:pt x="36" y="71"/>
                  <a:pt x="42" y="79"/>
                </a:cubicBezTo>
                <a:cubicBezTo>
                  <a:pt x="48" y="87"/>
                  <a:pt x="55" y="94"/>
                  <a:pt x="62" y="101"/>
                </a:cubicBezTo>
                <a:cubicBezTo>
                  <a:pt x="69" y="108"/>
                  <a:pt x="76" y="115"/>
                  <a:pt x="84" y="121"/>
                </a:cubicBezTo>
                <a:cubicBezTo>
                  <a:pt x="92" y="127"/>
                  <a:pt x="100" y="132"/>
                  <a:pt x="108" y="137"/>
                </a:cubicBezTo>
                <a:cubicBezTo>
                  <a:pt x="110" y="139"/>
                  <a:pt x="112" y="140"/>
                  <a:pt x="115" y="141"/>
                </a:cubicBezTo>
                <a:cubicBezTo>
                  <a:pt x="118" y="143"/>
                  <a:pt x="118" y="143"/>
                  <a:pt x="118" y="143"/>
                </a:cubicBezTo>
                <a:cubicBezTo>
                  <a:pt x="119" y="143"/>
                  <a:pt x="120" y="144"/>
                  <a:pt x="121" y="144"/>
                </a:cubicBezTo>
                <a:cubicBezTo>
                  <a:pt x="123" y="145"/>
                  <a:pt x="125" y="147"/>
                  <a:pt x="127" y="148"/>
                </a:cubicBezTo>
                <a:cubicBezTo>
                  <a:pt x="129" y="149"/>
                  <a:pt x="132" y="150"/>
                  <a:pt x="134" y="151"/>
                </a:cubicBezTo>
                <a:cubicBezTo>
                  <a:pt x="135" y="151"/>
                  <a:pt x="136" y="152"/>
                  <a:pt x="137" y="152"/>
                </a:cubicBezTo>
                <a:cubicBezTo>
                  <a:pt x="140" y="154"/>
                  <a:pt x="140" y="154"/>
                  <a:pt x="140" y="154"/>
                </a:cubicBezTo>
                <a:cubicBezTo>
                  <a:pt x="142" y="154"/>
                  <a:pt x="144" y="155"/>
                  <a:pt x="147" y="156"/>
                </a:cubicBezTo>
                <a:cubicBezTo>
                  <a:pt x="151" y="158"/>
                  <a:pt x="155" y="160"/>
                  <a:pt x="160" y="161"/>
                </a:cubicBezTo>
                <a:cubicBezTo>
                  <a:pt x="169" y="164"/>
                  <a:pt x="178" y="166"/>
                  <a:pt x="186" y="169"/>
                </a:cubicBezTo>
                <a:cubicBezTo>
                  <a:pt x="204" y="173"/>
                  <a:pt x="222" y="175"/>
                  <a:pt x="239" y="176"/>
                </a:cubicBezTo>
                <a:cubicBezTo>
                  <a:pt x="244" y="176"/>
                  <a:pt x="248" y="176"/>
                  <a:pt x="252" y="176"/>
                </a:cubicBezTo>
                <a:cubicBezTo>
                  <a:pt x="254" y="176"/>
                  <a:pt x="256" y="176"/>
                  <a:pt x="259" y="176"/>
                </a:cubicBezTo>
                <a:cubicBezTo>
                  <a:pt x="260" y="176"/>
                  <a:pt x="261" y="176"/>
                  <a:pt x="262" y="176"/>
                </a:cubicBezTo>
                <a:cubicBezTo>
                  <a:pt x="263" y="176"/>
                  <a:pt x="264" y="176"/>
                  <a:pt x="265" y="176"/>
                </a:cubicBezTo>
                <a:cubicBezTo>
                  <a:pt x="267" y="176"/>
                  <a:pt x="269" y="176"/>
                  <a:pt x="271" y="175"/>
                </a:cubicBezTo>
                <a:cubicBezTo>
                  <a:pt x="273" y="175"/>
                  <a:pt x="275" y="175"/>
                  <a:pt x="277" y="175"/>
                </a:cubicBezTo>
                <a:cubicBezTo>
                  <a:pt x="282" y="175"/>
                  <a:pt x="286" y="174"/>
                  <a:pt x="290" y="174"/>
                </a:cubicBezTo>
                <a:cubicBezTo>
                  <a:pt x="306" y="172"/>
                  <a:pt x="321" y="168"/>
                  <a:pt x="336" y="164"/>
                </a:cubicBezTo>
                <a:cubicBezTo>
                  <a:pt x="365" y="155"/>
                  <a:pt x="390" y="142"/>
                  <a:pt x="410" y="128"/>
                </a:cubicBezTo>
                <a:cubicBezTo>
                  <a:pt x="420" y="121"/>
                  <a:pt x="429" y="113"/>
                  <a:pt x="437" y="106"/>
                </a:cubicBezTo>
                <a:cubicBezTo>
                  <a:pt x="445" y="99"/>
                  <a:pt x="452" y="91"/>
                  <a:pt x="457" y="85"/>
                </a:cubicBezTo>
                <a:cubicBezTo>
                  <a:pt x="469" y="71"/>
                  <a:pt x="476" y="59"/>
                  <a:pt x="481" y="50"/>
                </a:cubicBezTo>
                <a:cubicBezTo>
                  <a:pt x="482" y="48"/>
                  <a:pt x="483" y="46"/>
                  <a:pt x="484" y="45"/>
                </a:cubicBezTo>
                <a:cubicBezTo>
                  <a:pt x="485" y="43"/>
                  <a:pt x="485" y="42"/>
                  <a:pt x="486" y="41"/>
                </a:cubicBezTo>
                <a:cubicBezTo>
                  <a:pt x="487" y="38"/>
                  <a:pt x="487" y="37"/>
                  <a:pt x="487" y="37"/>
                </a:cubicBezTo>
                <a:cubicBezTo>
                  <a:pt x="471" y="30"/>
                  <a:pt x="471" y="30"/>
                  <a:pt x="471" y="30"/>
                </a:cubicBezTo>
                <a:cubicBezTo>
                  <a:pt x="471" y="30"/>
                  <a:pt x="471" y="31"/>
                  <a:pt x="470" y="33"/>
                </a:cubicBezTo>
                <a:cubicBezTo>
                  <a:pt x="469" y="34"/>
                  <a:pt x="468" y="35"/>
                  <a:pt x="468" y="37"/>
                </a:cubicBezTo>
                <a:cubicBezTo>
                  <a:pt x="467" y="38"/>
                  <a:pt x="466" y="40"/>
                  <a:pt x="465" y="42"/>
                </a:cubicBezTo>
                <a:cubicBezTo>
                  <a:pt x="461" y="50"/>
                  <a:pt x="454" y="61"/>
                  <a:pt x="443" y="73"/>
                </a:cubicBezTo>
                <a:cubicBezTo>
                  <a:pt x="433" y="86"/>
                  <a:pt x="418" y="100"/>
                  <a:pt x="399" y="114"/>
                </a:cubicBezTo>
                <a:cubicBezTo>
                  <a:pt x="389" y="120"/>
                  <a:pt x="379" y="126"/>
                  <a:pt x="367" y="132"/>
                </a:cubicBezTo>
                <a:cubicBezTo>
                  <a:pt x="361" y="135"/>
                  <a:pt x="355" y="138"/>
                  <a:pt x="349" y="140"/>
                </a:cubicBezTo>
                <a:cubicBezTo>
                  <a:pt x="347" y="141"/>
                  <a:pt x="345" y="141"/>
                  <a:pt x="344" y="142"/>
                </a:cubicBezTo>
                <a:cubicBezTo>
                  <a:pt x="342" y="143"/>
                  <a:pt x="340" y="143"/>
                  <a:pt x="339" y="144"/>
                </a:cubicBezTo>
                <a:cubicBezTo>
                  <a:pt x="335" y="145"/>
                  <a:pt x="332" y="146"/>
                  <a:pt x="329" y="147"/>
                </a:cubicBezTo>
                <a:cubicBezTo>
                  <a:pt x="315" y="151"/>
                  <a:pt x="300" y="154"/>
                  <a:pt x="285" y="156"/>
                </a:cubicBezTo>
                <a:cubicBezTo>
                  <a:pt x="283" y="156"/>
                  <a:pt x="281" y="156"/>
                  <a:pt x="279" y="157"/>
                </a:cubicBezTo>
                <a:cubicBezTo>
                  <a:pt x="277" y="157"/>
                  <a:pt x="275" y="157"/>
                  <a:pt x="273" y="157"/>
                </a:cubicBezTo>
                <a:cubicBezTo>
                  <a:pt x="272" y="157"/>
                  <a:pt x="271" y="157"/>
                  <a:pt x="270" y="157"/>
                </a:cubicBezTo>
                <a:cubicBezTo>
                  <a:pt x="269" y="157"/>
                  <a:pt x="268" y="158"/>
                  <a:pt x="267" y="158"/>
                </a:cubicBezTo>
                <a:cubicBezTo>
                  <a:pt x="265" y="158"/>
                  <a:pt x="263" y="158"/>
                  <a:pt x="261" y="158"/>
                </a:cubicBezTo>
                <a:cubicBezTo>
                  <a:pt x="253" y="158"/>
                  <a:pt x="245" y="158"/>
                  <a:pt x="237" y="158"/>
                </a:cubicBezTo>
                <a:cubicBezTo>
                  <a:pt x="221" y="157"/>
                  <a:pt x="204" y="154"/>
                  <a:pt x="187" y="150"/>
                </a:cubicBezTo>
                <a:cubicBezTo>
                  <a:pt x="185" y="150"/>
                  <a:pt x="183" y="149"/>
                  <a:pt x="181" y="149"/>
                </a:cubicBezTo>
                <a:cubicBezTo>
                  <a:pt x="179" y="148"/>
                  <a:pt x="176" y="147"/>
                  <a:pt x="174" y="147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68" y="145"/>
                  <a:pt x="168" y="145"/>
                  <a:pt x="168" y="145"/>
                </a:cubicBezTo>
                <a:cubicBezTo>
                  <a:pt x="166" y="144"/>
                  <a:pt x="164" y="143"/>
                  <a:pt x="162" y="143"/>
                </a:cubicBezTo>
                <a:cubicBezTo>
                  <a:pt x="160" y="142"/>
                  <a:pt x="158" y="141"/>
                  <a:pt x="156" y="140"/>
                </a:cubicBezTo>
                <a:cubicBezTo>
                  <a:pt x="153" y="139"/>
                  <a:pt x="153" y="139"/>
                  <a:pt x="153" y="139"/>
                </a:cubicBezTo>
                <a:cubicBezTo>
                  <a:pt x="150" y="138"/>
                  <a:pt x="150" y="138"/>
                  <a:pt x="150" y="138"/>
                </a:cubicBezTo>
                <a:cubicBezTo>
                  <a:pt x="148" y="137"/>
                  <a:pt x="145" y="136"/>
                  <a:pt x="143" y="135"/>
                </a:cubicBezTo>
                <a:cubicBezTo>
                  <a:pt x="141" y="134"/>
                  <a:pt x="139" y="133"/>
                  <a:pt x="137" y="132"/>
                </a:cubicBezTo>
                <a:cubicBezTo>
                  <a:pt x="129" y="128"/>
                  <a:pt x="121" y="124"/>
                  <a:pt x="114" y="119"/>
                </a:cubicBezTo>
                <a:cubicBezTo>
                  <a:pt x="111" y="118"/>
                  <a:pt x="111" y="118"/>
                  <a:pt x="111" y="118"/>
                </a:cubicBezTo>
                <a:cubicBezTo>
                  <a:pt x="110" y="117"/>
                  <a:pt x="109" y="116"/>
                  <a:pt x="108" y="116"/>
                </a:cubicBezTo>
                <a:cubicBezTo>
                  <a:pt x="106" y="114"/>
                  <a:pt x="104" y="113"/>
                  <a:pt x="102" y="112"/>
                </a:cubicBezTo>
                <a:cubicBezTo>
                  <a:pt x="99" y="109"/>
                  <a:pt x="95" y="106"/>
                  <a:pt x="91" y="104"/>
                </a:cubicBezTo>
                <a:cubicBezTo>
                  <a:pt x="88" y="101"/>
                  <a:pt x="84" y="98"/>
                  <a:pt x="81" y="95"/>
                </a:cubicBezTo>
                <a:cubicBezTo>
                  <a:pt x="79" y="93"/>
                  <a:pt x="77" y="91"/>
                  <a:pt x="76" y="90"/>
                </a:cubicBezTo>
                <a:cubicBezTo>
                  <a:pt x="75" y="89"/>
                  <a:pt x="75" y="89"/>
                  <a:pt x="75" y="89"/>
                </a:cubicBezTo>
                <a:cubicBezTo>
                  <a:pt x="73" y="87"/>
                  <a:pt x="73" y="87"/>
                  <a:pt x="73" y="87"/>
                </a:cubicBezTo>
                <a:cubicBezTo>
                  <a:pt x="71" y="85"/>
                  <a:pt x="71" y="85"/>
                  <a:pt x="71" y="85"/>
                </a:cubicBezTo>
                <a:cubicBezTo>
                  <a:pt x="64" y="78"/>
                  <a:pt x="58" y="71"/>
                  <a:pt x="53" y="64"/>
                </a:cubicBezTo>
                <a:cubicBezTo>
                  <a:pt x="47" y="56"/>
                  <a:pt x="42" y="48"/>
                  <a:pt x="38" y="40"/>
                </a:cubicBezTo>
                <a:cubicBezTo>
                  <a:pt x="38" y="40"/>
                  <a:pt x="37" y="39"/>
                  <a:pt x="37" y="39"/>
                </a:cubicBezTo>
                <a:cubicBezTo>
                  <a:pt x="37" y="38"/>
                  <a:pt x="37" y="38"/>
                  <a:pt x="37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37" y="37"/>
                  <a:pt x="37" y="37"/>
                  <a:pt x="37" y="37"/>
                </a:cubicBezTo>
                <a:cubicBezTo>
                  <a:pt x="36" y="37"/>
                  <a:pt x="36" y="37"/>
                  <a:pt x="36" y="37"/>
                </a:cubicBezTo>
                <a:cubicBezTo>
                  <a:pt x="36" y="36"/>
                  <a:pt x="36" y="36"/>
                  <a:pt x="36" y="36"/>
                </a:cubicBezTo>
                <a:cubicBezTo>
                  <a:pt x="35" y="35"/>
                  <a:pt x="34" y="33"/>
                  <a:pt x="34" y="32"/>
                </a:cubicBezTo>
                <a:cubicBezTo>
                  <a:pt x="33" y="30"/>
                  <a:pt x="32" y="29"/>
                  <a:pt x="32" y="28"/>
                </a:cubicBezTo>
                <a:cubicBezTo>
                  <a:pt x="31" y="26"/>
                  <a:pt x="30" y="24"/>
                  <a:pt x="30" y="24"/>
                </a:cubicBezTo>
                <a:cubicBezTo>
                  <a:pt x="34" y="23"/>
                  <a:pt x="37" y="23"/>
                  <a:pt x="41" y="23"/>
                </a:cubicBezTo>
                <a:cubicBezTo>
                  <a:pt x="43" y="23"/>
                  <a:pt x="45" y="24"/>
                  <a:pt x="48" y="24"/>
                </a:cubicBezTo>
                <a:cubicBezTo>
                  <a:pt x="50" y="24"/>
                  <a:pt x="52" y="24"/>
                  <a:pt x="54" y="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任意多边形: 形状 10"/>
          <p:cNvSpPr/>
          <p:nvPr/>
        </p:nvSpPr>
        <p:spPr bwMode="auto">
          <a:xfrm flipH="1">
            <a:off x="6122477" y="4010174"/>
            <a:ext cx="1838325" cy="669925"/>
          </a:xfrm>
          <a:custGeom>
            <a:avLst/>
            <a:gdLst>
              <a:gd name="T0" fmla="*/ 13 w 487"/>
              <a:gd name="T1" fmla="*/ 0 h 176"/>
              <a:gd name="T2" fmla="*/ 0 w 487"/>
              <a:gd name="T3" fmla="*/ 50 h 176"/>
              <a:gd name="T4" fmla="*/ 14 w 487"/>
              <a:gd name="T5" fmla="*/ 31 h 176"/>
              <a:gd name="T6" fmla="*/ 17 w 487"/>
              <a:gd name="T7" fmla="*/ 40 h 176"/>
              <a:gd name="T8" fmla="*/ 20 w 487"/>
              <a:gd name="T9" fmla="*/ 46 h 176"/>
              <a:gd name="T10" fmla="*/ 21 w 487"/>
              <a:gd name="T11" fmla="*/ 47 h 176"/>
              <a:gd name="T12" fmla="*/ 42 w 487"/>
              <a:gd name="T13" fmla="*/ 79 h 176"/>
              <a:gd name="T14" fmla="*/ 84 w 487"/>
              <a:gd name="T15" fmla="*/ 121 h 176"/>
              <a:gd name="T16" fmla="*/ 115 w 487"/>
              <a:gd name="T17" fmla="*/ 141 h 176"/>
              <a:gd name="T18" fmla="*/ 121 w 487"/>
              <a:gd name="T19" fmla="*/ 144 h 176"/>
              <a:gd name="T20" fmla="*/ 134 w 487"/>
              <a:gd name="T21" fmla="*/ 151 h 176"/>
              <a:gd name="T22" fmla="*/ 140 w 487"/>
              <a:gd name="T23" fmla="*/ 154 h 176"/>
              <a:gd name="T24" fmla="*/ 160 w 487"/>
              <a:gd name="T25" fmla="*/ 161 h 176"/>
              <a:gd name="T26" fmla="*/ 239 w 487"/>
              <a:gd name="T27" fmla="*/ 176 h 176"/>
              <a:gd name="T28" fmla="*/ 259 w 487"/>
              <a:gd name="T29" fmla="*/ 176 h 176"/>
              <a:gd name="T30" fmla="*/ 265 w 487"/>
              <a:gd name="T31" fmla="*/ 176 h 176"/>
              <a:gd name="T32" fmla="*/ 277 w 487"/>
              <a:gd name="T33" fmla="*/ 175 h 176"/>
              <a:gd name="T34" fmla="*/ 336 w 487"/>
              <a:gd name="T35" fmla="*/ 164 h 176"/>
              <a:gd name="T36" fmla="*/ 437 w 487"/>
              <a:gd name="T37" fmla="*/ 106 h 176"/>
              <a:gd name="T38" fmla="*/ 481 w 487"/>
              <a:gd name="T39" fmla="*/ 50 h 176"/>
              <a:gd name="T40" fmla="*/ 486 w 487"/>
              <a:gd name="T41" fmla="*/ 41 h 176"/>
              <a:gd name="T42" fmla="*/ 471 w 487"/>
              <a:gd name="T43" fmla="*/ 30 h 176"/>
              <a:gd name="T44" fmla="*/ 468 w 487"/>
              <a:gd name="T45" fmla="*/ 37 h 176"/>
              <a:gd name="T46" fmla="*/ 443 w 487"/>
              <a:gd name="T47" fmla="*/ 73 h 176"/>
              <a:gd name="T48" fmla="*/ 367 w 487"/>
              <a:gd name="T49" fmla="*/ 132 h 176"/>
              <a:gd name="T50" fmla="*/ 344 w 487"/>
              <a:gd name="T51" fmla="*/ 142 h 176"/>
              <a:gd name="T52" fmla="*/ 329 w 487"/>
              <a:gd name="T53" fmla="*/ 147 h 176"/>
              <a:gd name="T54" fmla="*/ 279 w 487"/>
              <a:gd name="T55" fmla="*/ 157 h 176"/>
              <a:gd name="T56" fmla="*/ 270 w 487"/>
              <a:gd name="T57" fmla="*/ 157 h 176"/>
              <a:gd name="T58" fmla="*/ 261 w 487"/>
              <a:gd name="T59" fmla="*/ 158 h 176"/>
              <a:gd name="T60" fmla="*/ 187 w 487"/>
              <a:gd name="T61" fmla="*/ 150 h 176"/>
              <a:gd name="T62" fmla="*/ 174 w 487"/>
              <a:gd name="T63" fmla="*/ 147 h 176"/>
              <a:gd name="T64" fmla="*/ 168 w 487"/>
              <a:gd name="T65" fmla="*/ 145 h 176"/>
              <a:gd name="T66" fmla="*/ 156 w 487"/>
              <a:gd name="T67" fmla="*/ 140 h 176"/>
              <a:gd name="T68" fmla="*/ 150 w 487"/>
              <a:gd name="T69" fmla="*/ 138 h 176"/>
              <a:gd name="T70" fmla="*/ 137 w 487"/>
              <a:gd name="T71" fmla="*/ 132 h 176"/>
              <a:gd name="T72" fmla="*/ 111 w 487"/>
              <a:gd name="T73" fmla="*/ 118 h 176"/>
              <a:gd name="T74" fmla="*/ 102 w 487"/>
              <a:gd name="T75" fmla="*/ 112 h 176"/>
              <a:gd name="T76" fmla="*/ 81 w 487"/>
              <a:gd name="T77" fmla="*/ 95 h 176"/>
              <a:gd name="T78" fmla="*/ 75 w 487"/>
              <a:gd name="T79" fmla="*/ 89 h 176"/>
              <a:gd name="T80" fmla="*/ 71 w 487"/>
              <a:gd name="T81" fmla="*/ 85 h 176"/>
              <a:gd name="T82" fmla="*/ 38 w 487"/>
              <a:gd name="T83" fmla="*/ 40 h 176"/>
              <a:gd name="T84" fmla="*/ 37 w 487"/>
              <a:gd name="T85" fmla="*/ 38 h 176"/>
              <a:gd name="T86" fmla="*/ 37 w 487"/>
              <a:gd name="T87" fmla="*/ 37 h 176"/>
              <a:gd name="T88" fmla="*/ 36 w 487"/>
              <a:gd name="T89" fmla="*/ 36 h 176"/>
              <a:gd name="T90" fmla="*/ 32 w 487"/>
              <a:gd name="T91" fmla="*/ 28 h 176"/>
              <a:gd name="T92" fmla="*/ 41 w 487"/>
              <a:gd name="T93" fmla="*/ 23 h 176"/>
              <a:gd name="T94" fmla="*/ 54 w 487"/>
              <a:gd name="T95" fmla="*/ 25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7" h="176">
                <a:moveTo>
                  <a:pt x="54" y="25"/>
                </a:moveTo>
                <a:cubicBezTo>
                  <a:pt x="40" y="19"/>
                  <a:pt x="26" y="11"/>
                  <a:pt x="13" y="0"/>
                </a:cubicBezTo>
                <a:cubicBezTo>
                  <a:pt x="6" y="16"/>
                  <a:pt x="2" y="33"/>
                  <a:pt x="0" y="52"/>
                </a:cubicBezTo>
                <a:cubicBezTo>
                  <a:pt x="0" y="52"/>
                  <a:pt x="0" y="51"/>
                  <a:pt x="0" y="50"/>
                </a:cubicBezTo>
                <a:cubicBezTo>
                  <a:pt x="1" y="49"/>
                  <a:pt x="1" y="47"/>
                  <a:pt x="3" y="45"/>
                </a:cubicBezTo>
                <a:cubicBezTo>
                  <a:pt x="5" y="40"/>
                  <a:pt x="8" y="35"/>
                  <a:pt x="14" y="31"/>
                </a:cubicBezTo>
                <a:cubicBezTo>
                  <a:pt x="14" y="31"/>
                  <a:pt x="14" y="33"/>
                  <a:pt x="15" y="35"/>
                </a:cubicBezTo>
                <a:cubicBezTo>
                  <a:pt x="16" y="37"/>
                  <a:pt x="17" y="38"/>
                  <a:pt x="17" y="40"/>
                </a:cubicBezTo>
                <a:cubicBezTo>
                  <a:pt x="18" y="41"/>
                  <a:pt x="19" y="43"/>
                  <a:pt x="20" y="44"/>
                </a:cubicBezTo>
                <a:cubicBezTo>
                  <a:pt x="20" y="46"/>
                  <a:pt x="20" y="46"/>
                  <a:pt x="20" y="46"/>
                </a:cubicBezTo>
                <a:cubicBezTo>
                  <a:pt x="21" y="46"/>
                  <a:pt x="21" y="46"/>
                  <a:pt x="21" y="46"/>
                </a:cubicBezTo>
                <a:cubicBezTo>
                  <a:pt x="21" y="47"/>
                  <a:pt x="21" y="47"/>
                  <a:pt x="21" y="47"/>
                </a:cubicBezTo>
                <a:cubicBezTo>
                  <a:pt x="25" y="54"/>
                  <a:pt x="25" y="54"/>
                  <a:pt x="25" y="54"/>
                </a:cubicBezTo>
                <a:cubicBezTo>
                  <a:pt x="30" y="63"/>
                  <a:pt x="36" y="71"/>
                  <a:pt x="42" y="79"/>
                </a:cubicBezTo>
                <a:cubicBezTo>
                  <a:pt x="48" y="87"/>
                  <a:pt x="55" y="94"/>
                  <a:pt x="62" y="101"/>
                </a:cubicBezTo>
                <a:cubicBezTo>
                  <a:pt x="69" y="108"/>
                  <a:pt x="76" y="115"/>
                  <a:pt x="84" y="121"/>
                </a:cubicBezTo>
                <a:cubicBezTo>
                  <a:pt x="92" y="127"/>
                  <a:pt x="100" y="132"/>
                  <a:pt x="108" y="137"/>
                </a:cubicBezTo>
                <a:cubicBezTo>
                  <a:pt x="110" y="139"/>
                  <a:pt x="112" y="140"/>
                  <a:pt x="115" y="141"/>
                </a:cubicBezTo>
                <a:cubicBezTo>
                  <a:pt x="118" y="143"/>
                  <a:pt x="118" y="143"/>
                  <a:pt x="118" y="143"/>
                </a:cubicBezTo>
                <a:cubicBezTo>
                  <a:pt x="119" y="143"/>
                  <a:pt x="120" y="144"/>
                  <a:pt x="121" y="144"/>
                </a:cubicBezTo>
                <a:cubicBezTo>
                  <a:pt x="123" y="145"/>
                  <a:pt x="125" y="147"/>
                  <a:pt x="127" y="148"/>
                </a:cubicBezTo>
                <a:cubicBezTo>
                  <a:pt x="129" y="149"/>
                  <a:pt x="132" y="150"/>
                  <a:pt x="134" y="151"/>
                </a:cubicBezTo>
                <a:cubicBezTo>
                  <a:pt x="135" y="151"/>
                  <a:pt x="136" y="152"/>
                  <a:pt x="137" y="152"/>
                </a:cubicBezTo>
                <a:cubicBezTo>
                  <a:pt x="140" y="154"/>
                  <a:pt x="140" y="154"/>
                  <a:pt x="140" y="154"/>
                </a:cubicBezTo>
                <a:cubicBezTo>
                  <a:pt x="142" y="154"/>
                  <a:pt x="144" y="155"/>
                  <a:pt x="147" y="156"/>
                </a:cubicBezTo>
                <a:cubicBezTo>
                  <a:pt x="151" y="158"/>
                  <a:pt x="155" y="160"/>
                  <a:pt x="160" y="161"/>
                </a:cubicBezTo>
                <a:cubicBezTo>
                  <a:pt x="169" y="164"/>
                  <a:pt x="178" y="166"/>
                  <a:pt x="186" y="169"/>
                </a:cubicBezTo>
                <a:cubicBezTo>
                  <a:pt x="204" y="173"/>
                  <a:pt x="222" y="175"/>
                  <a:pt x="239" y="176"/>
                </a:cubicBezTo>
                <a:cubicBezTo>
                  <a:pt x="244" y="176"/>
                  <a:pt x="248" y="176"/>
                  <a:pt x="252" y="176"/>
                </a:cubicBezTo>
                <a:cubicBezTo>
                  <a:pt x="254" y="176"/>
                  <a:pt x="256" y="176"/>
                  <a:pt x="259" y="176"/>
                </a:cubicBezTo>
                <a:cubicBezTo>
                  <a:pt x="260" y="176"/>
                  <a:pt x="261" y="176"/>
                  <a:pt x="262" y="176"/>
                </a:cubicBezTo>
                <a:cubicBezTo>
                  <a:pt x="263" y="176"/>
                  <a:pt x="264" y="176"/>
                  <a:pt x="265" y="176"/>
                </a:cubicBezTo>
                <a:cubicBezTo>
                  <a:pt x="267" y="176"/>
                  <a:pt x="269" y="176"/>
                  <a:pt x="271" y="175"/>
                </a:cubicBezTo>
                <a:cubicBezTo>
                  <a:pt x="273" y="175"/>
                  <a:pt x="275" y="175"/>
                  <a:pt x="277" y="175"/>
                </a:cubicBezTo>
                <a:cubicBezTo>
                  <a:pt x="282" y="175"/>
                  <a:pt x="286" y="174"/>
                  <a:pt x="290" y="174"/>
                </a:cubicBezTo>
                <a:cubicBezTo>
                  <a:pt x="306" y="172"/>
                  <a:pt x="321" y="168"/>
                  <a:pt x="336" y="164"/>
                </a:cubicBezTo>
                <a:cubicBezTo>
                  <a:pt x="365" y="155"/>
                  <a:pt x="390" y="142"/>
                  <a:pt x="410" y="128"/>
                </a:cubicBezTo>
                <a:cubicBezTo>
                  <a:pt x="420" y="121"/>
                  <a:pt x="429" y="113"/>
                  <a:pt x="437" y="106"/>
                </a:cubicBezTo>
                <a:cubicBezTo>
                  <a:pt x="445" y="99"/>
                  <a:pt x="452" y="91"/>
                  <a:pt x="457" y="85"/>
                </a:cubicBezTo>
                <a:cubicBezTo>
                  <a:pt x="469" y="71"/>
                  <a:pt x="476" y="59"/>
                  <a:pt x="481" y="50"/>
                </a:cubicBezTo>
                <a:cubicBezTo>
                  <a:pt x="482" y="48"/>
                  <a:pt x="483" y="46"/>
                  <a:pt x="484" y="45"/>
                </a:cubicBezTo>
                <a:cubicBezTo>
                  <a:pt x="485" y="43"/>
                  <a:pt x="485" y="42"/>
                  <a:pt x="486" y="41"/>
                </a:cubicBezTo>
                <a:cubicBezTo>
                  <a:pt x="487" y="38"/>
                  <a:pt x="487" y="37"/>
                  <a:pt x="487" y="37"/>
                </a:cubicBezTo>
                <a:cubicBezTo>
                  <a:pt x="471" y="30"/>
                  <a:pt x="471" y="30"/>
                  <a:pt x="471" y="30"/>
                </a:cubicBezTo>
                <a:cubicBezTo>
                  <a:pt x="471" y="30"/>
                  <a:pt x="471" y="31"/>
                  <a:pt x="470" y="33"/>
                </a:cubicBezTo>
                <a:cubicBezTo>
                  <a:pt x="469" y="34"/>
                  <a:pt x="468" y="35"/>
                  <a:pt x="468" y="37"/>
                </a:cubicBezTo>
                <a:cubicBezTo>
                  <a:pt x="467" y="38"/>
                  <a:pt x="466" y="40"/>
                  <a:pt x="465" y="42"/>
                </a:cubicBezTo>
                <a:cubicBezTo>
                  <a:pt x="461" y="50"/>
                  <a:pt x="454" y="61"/>
                  <a:pt x="443" y="73"/>
                </a:cubicBezTo>
                <a:cubicBezTo>
                  <a:pt x="433" y="86"/>
                  <a:pt x="418" y="100"/>
                  <a:pt x="399" y="114"/>
                </a:cubicBezTo>
                <a:cubicBezTo>
                  <a:pt x="389" y="120"/>
                  <a:pt x="379" y="126"/>
                  <a:pt x="367" y="132"/>
                </a:cubicBezTo>
                <a:cubicBezTo>
                  <a:pt x="361" y="135"/>
                  <a:pt x="355" y="138"/>
                  <a:pt x="349" y="140"/>
                </a:cubicBezTo>
                <a:cubicBezTo>
                  <a:pt x="347" y="141"/>
                  <a:pt x="345" y="141"/>
                  <a:pt x="344" y="142"/>
                </a:cubicBezTo>
                <a:cubicBezTo>
                  <a:pt x="342" y="143"/>
                  <a:pt x="340" y="143"/>
                  <a:pt x="339" y="144"/>
                </a:cubicBezTo>
                <a:cubicBezTo>
                  <a:pt x="335" y="145"/>
                  <a:pt x="332" y="146"/>
                  <a:pt x="329" y="147"/>
                </a:cubicBezTo>
                <a:cubicBezTo>
                  <a:pt x="315" y="151"/>
                  <a:pt x="300" y="154"/>
                  <a:pt x="285" y="156"/>
                </a:cubicBezTo>
                <a:cubicBezTo>
                  <a:pt x="283" y="156"/>
                  <a:pt x="281" y="156"/>
                  <a:pt x="279" y="157"/>
                </a:cubicBezTo>
                <a:cubicBezTo>
                  <a:pt x="277" y="157"/>
                  <a:pt x="275" y="157"/>
                  <a:pt x="273" y="157"/>
                </a:cubicBezTo>
                <a:cubicBezTo>
                  <a:pt x="272" y="157"/>
                  <a:pt x="271" y="157"/>
                  <a:pt x="270" y="157"/>
                </a:cubicBezTo>
                <a:cubicBezTo>
                  <a:pt x="269" y="157"/>
                  <a:pt x="268" y="158"/>
                  <a:pt x="267" y="158"/>
                </a:cubicBezTo>
                <a:cubicBezTo>
                  <a:pt x="265" y="158"/>
                  <a:pt x="263" y="158"/>
                  <a:pt x="261" y="158"/>
                </a:cubicBezTo>
                <a:cubicBezTo>
                  <a:pt x="253" y="158"/>
                  <a:pt x="245" y="158"/>
                  <a:pt x="237" y="158"/>
                </a:cubicBezTo>
                <a:cubicBezTo>
                  <a:pt x="221" y="157"/>
                  <a:pt x="204" y="154"/>
                  <a:pt x="187" y="150"/>
                </a:cubicBezTo>
                <a:cubicBezTo>
                  <a:pt x="185" y="150"/>
                  <a:pt x="183" y="149"/>
                  <a:pt x="181" y="149"/>
                </a:cubicBezTo>
                <a:cubicBezTo>
                  <a:pt x="179" y="148"/>
                  <a:pt x="176" y="147"/>
                  <a:pt x="174" y="147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68" y="145"/>
                  <a:pt x="168" y="145"/>
                  <a:pt x="168" y="145"/>
                </a:cubicBezTo>
                <a:cubicBezTo>
                  <a:pt x="166" y="144"/>
                  <a:pt x="164" y="143"/>
                  <a:pt x="162" y="143"/>
                </a:cubicBezTo>
                <a:cubicBezTo>
                  <a:pt x="160" y="142"/>
                  <a:pt x="158" y="141"/>
                  <a:pt x="156" y="140"/>
                </a:cubicBezTo>
                <a:cubicBezTo>
                  <a:pt x="153" y="139"/>
                  <a:pt x="153" y="139"/>
                  <a:pt x="153" y="139"/>
                </a:cubicBezTo>
                <a:cubicBezTo>
                  <a:pt x="150" y="138"/>
                  <a:pt x="150" y="138"/>
                  <a:pt x="150" y="138"/>
                </a:cubicBezTo>
                <a:cubicBezTo>
                  <a:pt x="148" y="137"/>
                  <a:pt x="145" y="136"/>
                  <a:pt x="143" y="135"/>
                </a:cubicBezTo>
                <a:cubicBezTo>
                  <a:pt x="141" y="134"/>
                  <a:pt x="139" y="133"/>
                  <a:pt x="137" y="132"/>
                </a:cubicBezTo>
                <a:cubicBezTo>
                  <a:pt x="129" y="128"/>
                  <a:pt x="121" y="124"/>
                  <a:pt x="114" y="119"/>
                </a:cubicBezTo>
                <a:cubicBezTo>
                  <a:pt x="111" y="118"/>
                  <a:pt x="111" y="118"/>
                  <a:pt x="111" y="118"/>
                </a:cubicBezTo>
                <a:cubicBezTo>
                  <a:pt x="110" y="117"/>
                  <a:pt x="109" y="116"/>
                  <a:pt x="108" y="116"/>
                </a:cubicBezTo>
                <a:cubicBezTo>
                  <a:pt x="106" y="114"/>
                  <a:pt x="104" y="113"/>
                  <a:pt x="102" y="112"/>
                </a:cubicBezTo>
                <a:cubicBezTo>
                  <a:pt x="99" y="109"/>
                  <a:pt x="95" y="106"/>
                  <a:pt x="91" y="104"/>
                </a:cubicBezTo>
                <a:cubicBezTo>
                  <a:pt x="88" y="101"/>
                  <a:pt x="84" y="98"/>
                  <a:pt x="81" y="95"/>
                </a:cubicBezTo>
                <a:cubicBezTo>
                  <a:pt x="79" y="93"/>
                  <a:pt x="77" y="91"/>
                  <a:pt x="76" y="90"/>
                </a:cubicBezTo>
                <a:cubicBezTo>
                  <a:pt x="75" y="89"/>
                  <a:pt x="75" y="89"/>
                  <a:pt x="75" y="89"/>
                </a:cubicBezTo>
                <a:cubicBezTo>
                  <a:pt x="73" y="87"/>
                  <a:pt x="73" y="87"/>
                  <a:pt x="73" y="87"/>
                </a:cubicBezTo>
                <a:cubicBezTo>
                  <a:pt x="71" y="85"/>
                  <a:pt x="71" y="85"/>
                  <a:pt x="71" y="85"/>
                </a:cubicBezTo>
                <a:cubicBezTo>
                  <a:pt x="64" y="78"/>
                  <a:pt x="58" y="71"/>
                  <a:pt x="53" y="64"/>
                </a:cubicBezTo>
                <a:cubicBezTo>
                  <a:pt x="47" y="56"/>
                  <a:pt x="42" y="48"/>
                  <a:pt x="38" y="40"/>
                </a:cubicBezTo>
                <a:cubicBezTo>
                  <a:pt x="38" y="40"/>
                  <a:pt x="37" y="39"/>
                  <a:pt x="37" y="39"/>
                </a:cubicBezTo>
                <a:cubicBezTo>
                  <a:pt x="37" y="38"/>
                  <a:pt x="37" y="38"/>
                  <a:pt x="37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37" y="37"/>
                  <a:pt x="37" y="37"/>
                  <a:pt x="37" y="37"/>
                </a:cubicBezTo>
                <a:cubicBezTo>
                  <a:pt x="36" y="37"/>
                  <a:pt x="36" y="37"/>
                  <a:pt x="36" y="37"/>
                </a:cubicBezTo>
                <a:cubicBezTo>
                  <a:pt x="36" y="36"/>
                  <a:pt x="36" y="36"/>
                  <a:pt x="36" y="36"/>
                </a:cubicBezTo>
                <a:cubicBezTo>
                  <a:pt x="35" y="35"/>
                  <a:pt x="34" y="33"/>
                  <a:pt x="34" y="32"/>
                </a:cubicBezTo>
                <a:cubicBezTo>
                  <a:pt x="33" y="30"/>
                  <a:pt x="32" y="29"/>
                  <a:pt x="32" y="28"/>
                </a:cubicBezTo>
                <a:cubicBezTo>
                  <a:pt x="31" y="26"/>
                  <a:pt x="30" y="24"/>
                  <a:pt x="30" y="24"/>
                </a:cubicBezTo>
                <a:cubicBezTo>
                  <a:pt x="34" y="23"/>
                  <a:pt x="37" y="23"/>
                  <a:pt x="41" y="23"/>
                </a:cubicBezTo>
                <a:cubicBezTo>
                  <a:pt x="43" y="23"/>
                  <a:pt x="45" y="24"/>
                  <a:pt x="48" y="24"/>
                </a:cubicBezTo>
                <a:cubicBezTo>
                  <a:pt x="50" y="24"/>
                  <a:pt x="52" y="24"/>
                  <a:pt x="54" y="2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任意多边形: 形状 11"/>
          <p:cNvSpPr/>
          <p:nvPr/>
        </p:nvSpPr>
        <p:spPr bwMode="auto">
          <a:xfrm rot="10800000">
            <a:off x="7970642" y="1556452"/>
            <a:ext cx="1838325" cy="669925"/>
          </a:xfrm>
          <a:custGeom>
            <a:avLst/>
            <a:gdLst>
              <a:gd name="T0" fmla="*/ 13 w 487"/>
              <a:gd name="T1" fmla="*/ 0 h 176"/>
              <a:gd name="T2" fmla="*/ 0 w 487"/>
              <a:gd name="T3" fmla="*/ 50 h 176"/>
              <a:gd name="T4" fmla="*/ 14 w 487"/>
              <a:gd name="T5" fmla="*/ 31 h 176"/>
              <a:gd name="T6" fmla="*/ 17 w 487"/>
              <a:gd name="T7" fmla="*/ 40 h 176"/>
              <a:gd name="T8" fmla="*/ 20 w 487"/>
              <a:gd name="T9" fmla="*/ 46 h 176"/>
              <a:gd name="T10" fmla="*/ 21 w 487"/>
              <a:gd name="T11" fmla="*/ 47 h 176"/>
              <a:gd name="T12" fmla="*/ 42 w 487"/>
              <a:gd name="T13" fmla="*/ 79 h 176"/>
              <a:gd name="T14" fmla="*/ 84 w 487"/>
              <a:gd name="T15" fmla="*/ 121 h 176"/>
              <a:gd name="T16" fmla="*/ 115 w 487"/>
              <a:gd name="T17" fmla="*/ 141 h 176"/>
              <a:gd name="T18" fmla="*/ 121 w 487"/>
              <a:gd name="T19" fmla="*/ 144 h 176"/>
              <a:gd name="T20" fmla="*/ 134 w 487"/>
              <a:gd name="T21" fmla="*/ 151 h 176"/>
              <a:gd name="T22" fmla="*/ 140 w 487"/>
              <a:gd name="T23" fmla="*/ 154 h 176"/>
              <a:gd name="T24" fmla="*/ 160 w 487"/>
              <a:gd name="T25" fmla="*/ 161 h 176"/>
              <a:gd name="T26" fmla="*/ 239 w 487"/>
              <a:gd name="T27" fmla="*/ 176 h 176"/>
              <a:gd name="T28" fmla="*/ 259 w 487"/>
              <a:gd name="T29" fmla="*/ 176 h 176"/>
              <a:gd name="T30" fmla="*/ 265 w 487"/>
              <a:gd name="T31" fmla="*/ 176 h 176"/>
              <a:gd name="T32" fmla="*/ 277 w 487"/>
              <a:gd name="T33" fmla="*/ 175 h 176"/>
              <a:gd name="T34" fmla="*/ 336 w 487"/>
              <a:gd name="T35" fmla="*/ 164 h 176"/>
              <a:gd name="T36" fmla="*/ 437 w 487"/>
              <a:gd name="T37" fmla="*/ 106 h 176"/>
              <a:gd name="T38" fmla="*/ 481 w 487"/>
              <a:gd name="T39" fmla="*/ 50 h 176"/>
              <a:gd name="T40" fmla="*/ 486 w 487"/>
              <a:gd name="T41" fmla="*/ 41 h 176"/>
              <a:gd name="T42" fmla="*/ 471 w 487"/>
              <a:gd name="T43" fmla="*/ 30 h 176"/>
              <a:gd name="T44" fmla="*/ 468 w 487"/>
              <a:gd name="T45" fmla="*/ 37 h 176"/>
              <a:gd name="T46" fmla="*/ 443 w 487"/>
              <a:gd name="T47" fmla="*/ 73 h 176"/>
              <a:gd name="T48" fmla="*/ 367 w 487"/>
              <a:gd name="T49" fmla="*/ 132 h 176"/>
              <a:gd name="T50" fmla="*/ 344 w 487"/>
              <a:gd name="T51" fmla="*/ 142 h 176"/>
              <a:gd name="T52" fmla="*/ 329 w 487"/>
              <a:gd name="T53" fmla="*/ 147 h 176"/>
              <a:gd name="T54" fmla="*/ 279 w 487"/>
              <a:gd name="T55" fmla="*/ 157 h 176"/>
              <a:gd name="T56" fmla="*/ 270 w 487"/>
              <a:gd name="T57" fmla="*/ 157 h 176"/>
              <a:gd name="T58" fmla="*/ 261 w 487"/>
              <a:gd name="T59" fmla="*/ 158 h 176"/>
              <a:gd name="T60" fmla="*/ 187 w 487"/>
              <a:gd name="T61" fmla="*/ 150 h 176"/>
              <a:gd name="T62" fmla="*/ 174 w 487"/>
              <a:gd name="T63" fmla="*/ 147 h 176"/>
              <a:gd name="T64" fmla="*/ 168 w 487"/>
              <a:gd name="T65" fmla="*/ 145 h 176"/>
              <a:gd name="T66" fmla="*/ 156 w 487"/>
              <a:gd name="T67" fmla="*/ 140 h 176"/>
              <a:gd name="T68" fmla="*/ 150 w 487"/>
              <a:gd name="T69" fmla="*/ 138 h 176"/>
              <a:gd name="T70" fmla="*/ 137 w 487"/>
              <a:gd name="T71" fmla="*/ 132 h 176"/>
              <a:gd name="T72" fmla="*/ 111 w 487"/>
              <a:gd name="T73" fmla="*/ 118 h 176"/>
              <a:gd name="T74" fmla="*/ 102 w 487"/>
              <a:gd name="T75" fmla="*/ 112 h 176"/>
              <a:gd name="T76" fmla="*/ 81 w 487"/>
              <a:gd name="T77" fmla="*/ 95 h 176"/>
              <a:gd name="T78" fmla="*/ 75 w 487"/>
              <a:gd name="T79" fmla="*/ 89 h 176"/>
              <a:gd name="T80" fmla="*/ 71 w 487"/>
              <a:gd name="T81" fmla="*/ 85 h 176"/>
              <a:gd name="T82" fmla="*/ 38 w 487"/>
              <a:gd name="T83" fmla="*/ 40 h 176"/>
              <a:gd name="T84" fmla="*/ 37 w 487"/>
              <a:gd name="T85" fmla="*/ 38 h 176"/>
              <a:gd name="T86" fmla="*/ 37 w 487"/>
              <a:gd name="T87" fmla="*/ 37 h 176"/>
              <a:gd name="T88" fmla="*/ 36 w 487"/>
              <a:gd name="T89" fmla="*/ 36 h 176"/>
              <a:gd name="T90" fmla="*/ 32 w 487"/>
              <a:gd name="T91" fmla="*/ 28 h 176"/>
              <a:gd name="T92" fmla="*/ 41 w 487"/>
              <a:gd name="T93" fmla="*/ 23 h 176"/>
              <a:gd name="T94" fmla="*/ 54 w 487"/>
              <a:gd name="T95" fmla="*/ 25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7" h="176">
                <a:moveTo>
                  <a:pt x="54" y="25"/>
                </a:moveTo>
                <a:cubicBezTo>
                  <a:pt x="40" y="19"/>
                  <a:pt x="26" y="11"/>
                  <a:pt x="13" y="0"/>
                </a:cubicBezTo>
                <a:cubicBezTo>
                  <a:pt x="6" y="16"/>
                  <a:pt x="2" y="33"/>
                  <a:pt x="0" y="52"/>
                </a:cubicBezTo>
                <a:cubicBezTo>
                  <a:pt x="0" y="52"/>
                  <a:pt x="0" y="51"/>
                  <a:pt x="0" y="50"/>
                </a:cubicBezTo>
                <a:cubicBezTo>
                  <a:pt x="1" y="49"/>
                  <a:pt x="1" y="47"/>
                  <a:pt x="3" y="45"/>
                </a:cubicBezTo>
                <a:cubicBezTo>
                  <a:pt x="5" y="40"/>
                  <a:pt x="8" y="35"/>
                  <a:pt x="14" y="31"/>
                </a:cubicBezTo>
                <a:cubicBezTo>
                  <a:pt x="14" y="31"/>
                  <a:pt x="14" y="33"/>
                  <a:pt x="15" y="35"/>
                </a:cubicBezTo>
                <a:cubicBezTo>
                  <a:pt x="16" y="37"/>
                  <a:pt x="17" y="38"/>
                  <a:pt x="17" y="40"/>
                </a:cubicBezTo>
                <a:cubicBezTo>
                  <a:pt x="18" y="41"/>
                  <a:pt x="19" y="43"/>
                  <a:pt x="20" y="44"/>
                </a:cubicBezTo>
                <a:cubicBezTo>
                  <a:pt x="20" y="46"/>
                  <a:pt x="20" y="46"/>
                  <a:pt x="20" y="46"/>
                </a:cubicBezTo>
                <a:cubicBezTo>
                  <a:pt x="21" y="46"/>
                  <a:pt x="21" y="46"/>
                  <a:pt x="21" y="46"/>
                </a:cubicBezTo>
                <a:cubicBezTo>
                  <a:pt x="21" y="47"/>
                  <a:pt x="21" y="47"/>
                  <a:pt x="21" y="47"/>
                </a:cubicBezTo>
                <a:cubicBezTo>
                  <a:pt x="25" y="54"/>
                  <a:pt x="25" y="54"/>
                  <a:pt x="25" y="54"/>
                </a:cubicBezTo>
                <a:cubicBezTo>
                  <a:pt x="30" y="63"/>
                  <a:pt x="36" y="71"/>
                  <a:pt x="42" y="79"/>
                </a:cubicBezTo>
                <a:cubicBezTo>
                  <a:pt x="48" y="87"/>
                  <a:pt x="55" y="94"/>
                  <a:pt x="62" y="101"/>
                </a:cubicBezTo>
                <a:cubicBezTo>
                  <a:pt x="69" y="108"/>
                  <a:pt x="76" y="115"/>
                  <a:pt x="84" y="121"/>
                </a:cubicBezTo>
                <a:cubicBezTo>
                  <a:pt x="92" y="127"/>
                  <a:pt x="100" y="132"/>
                  <a:pt x="108" y="137"/>
                </a:cubicBezTo>
                <a:cubicBezTo>
                  <a:pt x="110" y="139"/>
                  <a:pt x="112" y="140"/>
                  <a:pt x="115" y="141"/>
                </a:cubicBezTo>
                <a:cubicBezTo>
                  <a:pt x="118" y="143"/>
                  <a:pt x="118" y="143"/>
                  <a:pt x="118" y="143"/>
                </a:cubicBezTo>
                <a:cubicBezTo>
                  <a:pt x="119" y="143"/>
                  <a:pt x="120" y="144"/>
                  <a:pt x="121" y="144"/>
                </a:cubicBezTo>
                <a:cubicBezTo>
                  <a:pt x="123" y="145"/>
                  <a:pt x="125" y="147"/>
                  <a:pt x="127" y="148"/>
                </a:cubicBezTo>
                <a:cubicBezTo>
                  <a:pt x="129" y="149"/>
                  <a:pt x="132" y="150"/>
                  <a:pt x="134" y="151"/>
                </a:cubicBezTo>
                <a:cubicBezTo>
                  <a:pt x="135" y="151"/>
                  <a:pt x="136" y="152"/>
                  <a:pt x="137" y="152"/>
                </a:cubicBezTo>
                <a:cubicBezTo>
                  <a:pt x="140" y="154"/>
                  <a:pt x="140" y="154"/>
                  <a:pt x="140" y="154"/>
                </a:cubicBezTo>
                <a:cubicBezTo>
                  <a:pt x="142" y="154"/>
                  <a:pt x="144" y="155"/>
                  <a:pt x="147" y="156"/>
                </a:cubicBezTo>
                <a:cubicBezTo>
                  <a:pt x="151" y="158"/>
                  <a:pt x="155" y="160"/>
                  <a:pt x="160" y="161"/>
                </a:cubicBezTo>
                <a:cubicBezTo>
                  <a:pt x="169" y="164"/>
                  <a:pt x="178" y="166"/>
                  <a:pt x="186" y="169"/>
                </a:cubicBezTo>
                <a:cubicBezTo>
                  <a:pt x="204" y="173"/>
                  <a:pt x="222" y="175"/>
                  <a:pt x="239" y="176"/>
                </a:cubicBezTo>
                <a:cubicBezTo>
                  <a:pt x="244" y="176"/>
                  <a:pt x="248" y="176"/>
                  <a:pt x="252" y="176"/>
                </a:cubicBezTo>
                <a:cubicBezTo>
                  <a:pt x="254" y="176"/>
                  <a:pt x="256" y="176"/>
                  <a:pt x="259" y="176"/>
                </a:cubicBezTo>
                <a:cubicBezTo>
                  <a:pt x="260" y="176"/>
                  <a:pt x="261" y="176"/>
                  <a:pt x="262" y="176"/>
                </a:cubicBezTo>
                <a:cubicBezTo>
                  <a:pt x="263" y="176"/>
                  <a:pt x="264" y="176"/>
                  <a:pt x="265" y="176"/>
                </a:cubicBezTo>
                <a:cubicBezTo>
                  <a:pt x="267" y="176"/>
                  <a:pt x="269" y="176"/>
                  <a:pt x="271" y="175"/>
                </a:cubicBezTo>
                <a:cubicBezTo>
                  <a:pt x="273" y="175"/>
                  <a:pt x="275" y="175"/>
                  <a:pt x="277" y="175"/>
                </a:cubicBezTo>
                <a:cubicBezTo>
                  <a:pt x="282" y="175"/>
                  <a:pt x="286" y="174"/>
                  <a:pt x="290" y="174"/>
                </a:cubicBezTo>
                <a:cubicBezTo>
                  <a:pt x="306" y="172"/>
                  <a:pt x="321" y="168"/>
                  <a:pt x="336" y="164"/>
                </a:cubicBezTo>
                <a:cubicBezTo>
                  <a:pt x="365" y="155"/>
                  <a:pt x="390" y="142"/>
                  <a:pt x="410" y="128"/>
                </a:cubicBezTo>
                <a:cubicBezTo>
                  <a:pt x="420" y="121"/>
                  <a:pt x="429" y="113"/>
                  <a:pt x="437" y="106"/>
                </a:cubicBezTo>
                <a:cubicBezTo>
                  <a:pt x="445" y="99"/>
                  <a:pt x="452" y="91"/>
                  <a:pt x="457" y="85"/>
                </a:cubicBezTo>
                <a:cubicBezTo>
                  <a:pt x="469" y="71"/>
                  <a:pt x="476" y="59"/>
                  <a:pt x="481" y="50"/>
                </a:cubicBezTo>
                <a:cubicBezTo>
                  <a:pt x="482" y="48"/>
                  <a:pt x="483" y="46"/>
                  <a:pt x="484" y="45"/>
                </a:cubicBezTo>
                <a:cubicBezTo>
                  <a:pt x="485" y="43"/>
                  <a:pt x="485" y="42"/>
                  <a:pt x="486" y="41"/>
                </a:cubicBezTo>
                <a:cubicBezTo>
                  <a:pt x="487" y="38"/>
                  <a:pt x="487" y="37"/>
                  <a:pt x="487" y="37"/>
                </a:cubicBezTo>
                <a:cubicBezTo>
                  <a:pt x="471" y="30"/>
                  <a:pt x="471" y="30"/>
                  <a:pt x="471" y="30"/>
                </a:cubicBezTo>
                <a:cubicBezTo>
                  <a:pt x="471" y="30"/>
                  <a:pt x="471" y="31"/>
                  <a:pt x="470" y="33"/>
                </a:cubicBezTo>
                <a:cubicBezTo>
                  <a:pt x="469" y="34"/>
                  <a:pt x="468" y="35"/>
                  <a:pt x="468" y="37"/>
                </a:cubicBezTo>
                <a:cubicBezTo>
                  <a:pt x="467" y="38"/>
                  <a:pt x="466" y="40"/>
                  <a:pt x="465" y="42"/>
                </a:cubicBezTo>
                <a:cubicBezTo>
                  <a:pt x="461" y="50"/>
                  <a:pt x="454" y="61"/>
                  <a:pt x="443" y="73"/>
                </a:cubicBezTo>
                <a:cubicBezTo>
                  <a:pt x="433" y="86"/>
                  <a:pt x="418" y="100"/>
                  <a:pt x="399" y="114"/>
                </a:cubicBezTo>
                <a:cubicBezTo>
                  <a:pt x="389" y="120"/>
                  <a:pt x="379" y="126"/>
                  <a:pt x="367" y="132"/>
                </a:cubicBezTo>
                <a:cubicBezTo>
                  <a:pt x="361" y="135"/>
                  <a:pt x="355" y="138"/>
                  <a:pt x="349" y="140"/>
                </a:cubicBezTo>
                <a:cubicBezTo>
                  <a:pt x="347" y="141"/>
                  <a:pt x="345" y="141"/>
                  <a:pt x="344" y="142"/>
                </a:cubicBezTo>
                <a:cubicBezTo>
                  <a:pt x="342" y="143"/>
                  <a:pt x="340" y="143"/>
                  <a:pt x="339" y="144"/>
                </a:cubicBezTo>
                <a:cubicBezTo>
                  <a:pt x="335" y="145"/>
                  <a:pt x="332" y="146"/>
                  <a:pt x="329" y="147"/>
                </a:cubicBezTo>
                <a:cubicBezTo>
                  <a:pt x="315" y="151"/>
                  <a:pt x="300" y="154"/>
                  <a:pt x="285" y="156"/>
                </a:cubicBezTo>
                <a:cubicBezTo>
                  <a:pt x="283" y="156"/>
                  <a:pt x="281" y="156"/>
                  <a:pt x="279" y="157"/>
                </a:cubicBezTo>
                <a:cubicBezTo>
                  <a:pt x="277" y="157"/>
                  <a:pt x="275" y="157"/>
                  <a:pt x="273" y="157"/>
                </a:cubicBezTo>
                <a:cubicBezTo>
                  <a:pt x="272" y="157"/>
                  <a:pt x="271" y="157"/>
                  <a:pt x="270" y="157"/>
                </a:cubicBezTo>
                <a:cubicBezTo>
                  <a:pt x="269" y="157"/>
                  <a:pt x="268" y="158"/>
                  <a:pt x="267" y="158"/>
                </a:cubicBezTo>
                <a:cubicBezTo>
                  <a:pt x="265" y="158"/>
                  <a:pt x="263" y="158"/>
                  <a:pt x="261" y="158"/>
                </a:cubicBezTo>
                <a:cubicBezTo>
                  <a:pt x="253" y="158"/>
                  <a:pt x="245" y="158"/>
                  <a:pt x="237" y="158"/>
                </a:cubicBezTo>
                <a:cubicBezTo>
                  <a:pt x="221" y="157"/>
                  <a:pt x="204" y="154"/>
                  <a:pt x="187" y="150"/>
                </a:cubicBezTo>
                <a:cubicBezTo>
                  <a:pt x="185" y="150"/>
                  <a:pt x="183" y="149"/>
                  <a:pt x="181" y="149"/>
                </a:cubicBezTo>
                <a:cubicBezTo>
                  <a:pt x="179" y="148"/>
                  <a:pt x="176" y="147"/>
                  <a:pt x="174" y="147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68" y="145"/>
                  <a:pt x="168" y="145"/>
                  <a:pt x="168" y="145"/>
                </a:cubicBezTo>
                <a:cubicBezTo>
                  <a:pt x="166" y="144"/>
                  <a:pt x="164" y="143"/>
                  <a:pt x="162" y="143"/>
                </a:cubicBezTo>
                <a:cubicBezTo>
                  <a:pt x="160" y="142"/>
                  <a:pt x="158" y="141"/>
                  <a:pt x="156" y="140"/>
                </a:cubicBezTo>
                <a:cubicBezTo>
                  <a:pt x="153" y="139"/>
                  <a:pt x="153" y="139"/>
                  <a:pt x="153" y="139"/>
                </a:cubicBezTo>
                <a:cubicBezTo>
                  <a:pt x="150" y="138"/>
                  <a:pt x="150" y="138"/>
                  <a:pt x="150" y="138"/>
                </a:cubicBezTo>
                <a:cubicBezTo>
                  <a:pt x="148" y="137"/>
                  <a:pt x="145" y="136"/>
                  <a:pt x="143" y="135"/>
                </a:cubicBezTo>
                <a:cubicBezTo>
                  <a:pt x="141" y="134"/>
                  <a:pt x="139" y="133"/>
                  <a:pt x="137" y="132"/>
                </a:cubicBezTo>
                <a:cubicBezTo>
                  <a:pt x="129" y="128"/>
                  <a:pt x="121" y="124"/>
                  <a:pt x="114" y="119"/>
                </a:cubicBezTo>
                <a:cubicBezTo>
                  <a:pt x="111" y="118"/>
                  <a:pt x="111" y="118"/>
                  <a:pt x="111" y="118"/>
                </a:cubicBezTo>
                <a:cubicBezTo>
                  <a:pt x="110" y="117"/>
                  <a:pt x="109" y="116"/>
                  <a:pt x="108" y="116"/>
                </a:cubicBezTo>
                <a:cubicBezTo>
                  <a:pt x="106" y="114"/>
                  <a:pt x="104" y="113"/>
                  <a:pt x="102" y="112"/>
                </a:cubicBezTo>
                <a:cubicBezTo>
                  <a:pt x="99" y="109"/>
                  <a:pt x="95" y="106"/>
                  <a:pt x="91" y="104"/>
                </a:cubicBezTo>
                <a:cubicBezTo>
                  <a:pt x="88" y="101"/>
                  <a:pt x="84" y="98"/>
                  <a:pt x="81" y="95"/>
                </a:cubicBezTo>
                <a:cubicBezTo>
                  <a:pt x="79" y="93"/>
                  <a:pt x="77" y="91"/>
                  <a:pt x="76" y="90"/>
                </a:cubicBezTo>
                <a:cubicBezTo>
                  <a:pt x="75" y="89"/>
                  <a:pt x="75" y="89"/>
                  <a:pt x="75" y="89"/>
                </a:cubicBezTo>
                <a:cubicBezTo>
                  <a:pt x="73" y="87"/>
                  <a:pt x="73" y="87"/>
                  <a:pt x="73" y="87"/>
                </a:cubicBezTo>
                <a:cubicBezTo>
                  <a:pt x="71" y="85"/>
                  <a:pt x="71" y="85"/>
                  <a:pt x="71" y="85"/>
                </a:cubicBezTo>
                <a:cubicBezTo>
                  <a:pt x="64" y="78"/>
                  <a:pt x="58" y="71"/>
                  <a:pt x="53" y="64"/>
                </a:cubicBezTo>
                <a:cubicBezTo>
                  <a:pt x="47" y="56"/>
                  <a:pt x="42" y="48"/>
                  <a:pt x="38" y="40"/>
                </a:cubicBezTo>
                <a:cubicBezTo>
                  <a:pt x="38" y="40"/>
                  <a:pt x="37" y="39"/>
                  <a:pt x="37" y="39"/>
                </a:cubicBezTo>
                <a:cubicBezTo>
                  <a:pt x="37" y="38"/>
                  <a:pt x="37" y="38"/>
                  <a:pt x="37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37" y="37"/>
                  <a:pt x="37" y="37"/>
                  <a:pt x="37" y="37"/>
                </a:cubicBezTo>
                <a:cubicBezTo>
                  <a:pt x="36" y="37"/>
                  <a:pt x="36" y="37"/>
                  <a:pt x="36" y="37"/>
                </a:cubicBezTo>
                <a:cubicBezTo>
                  <a:pt x="36" y="36"/>
                  <a:pt x="36" y="36"/>
                  <a:pt x="36" y="36"/>
                </a:cubicBezTo>
                <a:cubicBezTo>
                  <a:pt x="35" y="35"/>
                  <a:pt x="34" y="33"/>
                  <a:pt x="34" y="32"/>
                </a:cubicBezTo>
                <a:cubicBezTo>
                  <a:pt x="33" y="30"/>
                  <a:pt x="32" y="29"/>
                  <a:pt x="32" y="28"/>
                </a:cubicBezTo>
                <a:cubicBezTo>
                  <a:pt x="31" y="26"/>
                  <a:pt x="30" y="24"/>
                  <a:pt x="30" y="24"/>
                </a:cubicBezTo>
                <a:cubicBezTo>
                  <a:pt x="34" y="23"/>
                  <a:pt x="37" y="23"/>
                  <a:pt x="41" y="23"/>
                </a:cubicBezTo>
                <a:cubicBezTo>
                  <a:pt x="43" y="23"/>
                  <a:pt x="45" y="24"/>
                  <a:pt x="48" y="24"/>
                </a:cubicBezTo>
                <a:cubicBezTo>
                  <a:pt x="50" y="24"/>
                  <a:pt x="52" y="24"/>
                  <a:pt x="54" y="2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957079" y="3281672"/>
            <a:ext cx="723275" cy="307777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zh-CN" altLang="en-US" sz="1400">
                <a:solidFill>
                  <a:schemeClr val="bg2"/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14" name="矩形 13"/>
          <p:cNvSpPr/>
          <p:nvPr/>
        </p:nvSpPr>
        <p:spPr>
          <a:xfrm>
            <a:off x="5702728" y="3281672"/>
            <a:ext cx="723275" cy="307777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zh-CN" altLang="en-US" sz="1400">
                <a:solidFill>
                  <a:schemeClr val="bg2"/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15" name="矩形: 圆角 14"/>
          <p:cNvSpPr/>
          <p:nvPr/>
        </p:nvSpPr>
        <p:spPr>
          <a:xfrm>
            <a:off x="2476344" y="4268190"/>
            <a:ext cx="1532466" cy="433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400">
                <a:solidFill>
                  <a:schemeClr val="bg2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6" name="矩形: 圆角 15"/>
          <p:cNvSpPr/>
          <p:nvPr/>
        </p:nvSpPr>
        <p:spPr>
          <a:xfrm>
            <a:off x="4333956" y="1520788"/>
            <a:ext cx="1532466" cy="43354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400">
                <a:solidFill>
                  <a:schemeClr val="bg2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7" name="矩形: 圆角 16"/>
          <p:cNvSpPr/>
          <p:nvPr/>
        </p:nvSpPr>
        <p:spPr>
          <a:xfrm>
            <a:off x="6269630" y="4268190"/>
            <a:ext cx="1532466" cy="43354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400">
                <a:solidFill>
                  <a:schemeClr val="bg2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8" name="矩形: 圆角 17"/>
          <p:cNvSpPr/>
          <p:nvPr/>
        </p:nvSpPr>
        <p:spPr>
          <a:xfrm>
            <a:off x="8127241" y="1520788"/>
            <a:ext cx="1532466" cy="43354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400">
                <a:solidFill>
                  <a:schemeClr val="bg2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9" name="矩形 18"/>
          <p:cNvSpPr/>
          <p:nvPr/>
        </p:nvSpPr>
        <p:spPr>
          <a:xfrm>
            <a:off x="3822143" y="3281672"/>
            <a:ext cx="723275" cy="307777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zh-CN" altLang="en-US" sz="1400">
                <a:solidFill>
                  <a:schemeClr val="bg2"/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20" name="矩形 19"/>
          <p:cNvSpPr/>
          <p:nvPr/>
        </p:nvSpPr>
        <p:spPr>
          <a:xfrm>
            <a:off x="7643927" y="3281672"/>
            <a:ext cx="723275" cy="307777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zh-CN" altLang="en-US" sz="1400">
                <a:solidFill>
                  <a:schemeClr val="bg2"/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21" name="矩形 20"/>
          <p:cNvSpPr/>
          <p:nvPr/>
        </p:nvSpPr>
        <p:spPr>
          <a:xfrm>
            <a:off x="9570416" y="3281672"/>
            <a:ext cx="723275" cy="307777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zh-CN" altLang="en-US" sz="1400">
                <a:solidFill>
                  <a:schemeClr val="bg2"/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22" name="任意多边形: 形状 21"/>
          <p:cNvSpPr/>
          <p:nvPr/>
        </p:nvSpPr>
        <p:spPr>
          <a:xfrm>
            <a:off x="2095048" y="2771775"/>
            <a:ext cx="442308" cy="3731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427" y="0"/>
                </a:moveTo>
                <a:cubicBezTo>
                  <a:pt x="6595" y="0"/>
                  <a:pt x="5854" y="590"/>
                  <a:pt x="5543" y="1508"/>
                </a:cubicBezTo>
                <a:lnTo>
                  <a:pt x="4621" y="4258"/>
                </a:lnTo>
                <a:lnTo>
                  <a:pt x="1689" y="4833"/>
                </a:lnTo>
                <a:cubicBezTo>
                  <a:pt x="708" y="5026"/>
                  <a:pt x="0" y="6024"/>
                  <a:pt x="0" y="7204"/>
                </a:cubicBezTo>
                <a:lnTo>
                  <a:pt x="0" y="19206"/>
                </a:lnTo>
                <a:cubicBezTo>
                  <a:pt x="0" y="20530"/>
                  <a:pt x="912" y="21600"/>
                  <a:pt x="2029" y="21600"/>
                </a:cubicBezTo>
                <a:lnTo>
                  <a:pt x="19571" y="21600"/>
                </a:lnTo>
                <a:cubicBezTo>
                  <a:pt x="20687" y="21600"/>
                  <a:pt x="21600" y="20530"/>
                  <a:pt x="21600" y="19206"/>
                </a:cubicBezTo>
                <a:lnTo>
                  <a:pt x="21600" y="7204"/>
                </a:lnTo>
                <a:cubicBezTo>
                  <a:pt x="21600" y="6024"/>
                  <a:pt x="20892" y="5026"/>
                  <a:pt x="19911" y="4833"/>
                </a:cubicBezTo>
                <a:lnTo>
                  <a:pt x="16979" y="4258"/>
                </a:lnTo>
                <a:lnTo>
                  <a:pt x="16057" y="1508"/>
                </a:lnTo>
                <a:cubicBezTo>
                  <a:pt x="15747" y="591"/>
                  <a:pt x="15005" y="0"/>
                  <a:pt x="14173" y="0"/>
                </a:cubicBezTo>
                <a:lnTo>
                  <a:pt x="7427" y="0"/>
                </a:lnTo>
                <a:close/>
                <a:moveTo>
                  <a:pt x="7320" y="1841"/>
                </a:moveTo>
                <a:lnTo>
                  <a:pt x="14067" y="1841"/>
                </a:lnTo>
                <a:cubicBezTo>
                  <a:pt x="14342" y="1841"/>
                  <a:pt x="14595" y="2044"/>
                  <a:pt x="14698" y="2348"/>
                </a:cubicBezTo>
                <a:lnTo>
                  <a:pt x="15901" y="5926"/>
                </a:lnTo>
                <a:lnTo>
                  <a:pt x="19581" y="6651"/>
                </a:lnTo>
                <a:cubicBezTo>
                  <a:pt x="19906" y="6715"/>
                  <a:pt x="20144" y="7054"/>
                  <a:pt x="20144" y="7445"/>
                </a:cubicBezTo>
                <a:cubicBezTo>
                  <a:pt x="20144" y="7445"/>
                  <a:pt x="20144" y="19448"/>
                  <a:pt x="20144" y="19448"/>
                </a:cubicBezTo>
                <a:cubicBezTo>
                  <a:pt x="20144" y="19890"/>
                  <a:pt x="19837" y="20242"/>
                  <a:pt x="19464" y="20242"/>
                </a:cubicBezTo>
                <a:lnTo>
                  <a:pt x="1922" y="20242"/>
                </a:lnTo>
                <a:cubicBezTo>
                  <a:pt x="1549" y="20242"/>
                  <a:pt x="1243" y="19890"/>
                  <a:pt x="1243" y="19448"/>
                </a:cubicBezTo>
                <a:lnTo>
                  <a:pt x="1243" y="7445"/>
                </a:lnTo>
                <a:cubicBezTo>
                  <a:pt x="1243" y="7054"/>
                  <a:pt x="1480" y="6715"/>
                  <a:pt x="1806" y="6651"/>
                </a:cubicBezTo>
                <a:lnTo>
                  <a:pt x="5485" y="5926"/>
                </a:lnTo>
                <a:lnTo>
                  <a:pt x="6689" y="2348"/>
                </a:lnTo>
                <a:cubicBezTo>
                  <a:pt x="6792" y="2044"/>
                  <a:pt x="7043" y="1841"/>
                  <a:pt x="7320" y="1841"/>
                </a:cubicBezTo>
                <a:close/>
                <a:moveTo>
                  <a:pt x="10679" y="5892"/>
                </a:moveTo>
                <a:cubicBezTo>
                  <a:pt x="7695" y="5892"/>
                  <a:pt x="5281" y="8755"/>
                  <a:pt x="5281" y="12290"/>
                </a:cubicBezTo>
                <a:cubicBezTo>
                  <a:pt x="5281" y="15826"/>
                  <a:pt x="7695" y="18689"/>
                  <a:pt x="10679" y="18689"/>
                </a:cubicBezTo>
                <a:cubicBezTo>
                  <a:pt x="13661" y="18689"/>
                  <a:pt x="16076" y="15826"/>
                  <a:pt x="16076" y="12290"/>
                </a:cubicBezTo>
                <a:cubicBezTo>
                  <a:pt x="16076" y="8755"/>
                  <a:pt x="13661" y="5892"/>
                  <a:pt x="10679" y="5892"/>
                </a:cubicBezTo>
                <a:close/>
                <a:moveTo>
                  <a:pt x="10261" y="7376"/>
                </a:moveTo>
                <a:cubicBezTo>
                  <a:pt x="11295" y="7282"/>
                  <a:pt x="12363" y="7653"/>
                  <a:pt x="13212" y="8516"/>
                </a:cubicBezTo>
                <a:cubicBezTo>
                  <a:pt x="14911" y="10240"/>
                  <a:pt x="15105" y="13280"/>
                  <a:pt x="13649" y="15294"/>
                </a:cubicBezTo>
                <a:cubicBezTo>
                  <a:pt x="12194" y="17308"/>
                  <a:pt x="9639" y="17537"/>
                  <a:pt x="7941" y="15812"/>
                </a:cubicBezTo>
                <a:cubicBezTo>
                  <a:pt x="6242" y="14086"/>
                  <a:pt x="6039" y="11058"/>
                  <a:pt x="7494" y="9045"/>
                </a:cubicBezTo>
                <a:cubicBezTo>
                  <a:pt x="8222" y="8038"/>
                  <a:pt x="9228" y="7470"/>
                  <a:pt x="10261" y="7376"/>
                </a:cubicBezTo>
                <a:close/>
                <a:moveTo>
                  <a:pt x="10776" y="8838"/>
                </a:moveTo>
                <a:cubicBezTo>
                  <a:pt x="9285" y="8838"/>
                  <a:pt x="8077" y="10270"/>
                  <a:pt x="8077" y="12037"/>
                </a:cubicBezTo>
                <a:cubicBezTo>
                  <a:pt x="8077" y="12258"/>
                  <a:pt x="8229" y="12440"/>
                  <a:pt x="8417" y="12440"/>
                </a:cubicBezTo>
                <a:cubicBezTo>
                  <a:pt x="8603" y="12440"/>
                  <a:pt x="8756" y="12258"/>
                  <a:pt x="8756" y="12037"/>
                </a:cubicBezTo>
                <a:cubicBezTo>
                  <a:pt x="8756" y="10711"/>
                  <a:pt x="9657" y="9643"/>
                  <a:pt x="10776" y="9643"/>
                </a:cubicBezTo>
                <a:cubicBezTo>
                  <a:pt x="10962" y="9643"/>
                  <a:pt x="11116" y="9461"/>
                  <a:pt x="11116" y="9241"/>
                </a:cubicBezTo>
                <a:cubicBezTo>
                  <a:pt x="11116" y="9020"/>
                  <a:pt x="10962" y="8838"/>
                  <a:pt x="10776" y="8838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" name="任意多边形: 形状 22"/>
          <p:cNvSpPr/>
          <p:nvPr/>
        </p:nvSpPr>
        <p:spPr>
          <a:xfrm>
            <a:off x="4090380" y="2737210"/>
            <a:ext cx="259570" cy="442308"/>
          </a:xfrm>
          <a:custGeom>
            <a:avLst/>
            <a:gdLst>
              <a:gd name="connsiteX0" fmla="*/ 99219 w 198438"/>
              <a:gd name="connsiteY0" fmla="*/ 288925 h 338138"/>
              <a:gd name="connsiteX1" fmla="*/ 84137 w 198438"/>
              <a:gd name="connsiteY1" fmla="*/ 302419 h 338138"/>
              <a:gd name="connsiteX2" fmla="*/ 99219 w 198438"/>
              <a:gd name="connsiteY2" fmla="*/ 315913 h 338138"/>
              <a:gd name="connsiteX3" fmla="*/ 114301 w 198438"/>
              <a:gd name="connsiteY3" fmla="*/ 302419 h 338138"/>
              <a:gd name="connsiteX4" fmla="*/ 99219 w 198438"/>
              <a:gd name="connsiteY4" fmla="*/ 288925 h 338138"/>
              <a:gd name="connsiteX5" fmla="*/ 14287 w 198438"/>
              <a:gd name="connsiteY5" fmla="*/ 69850 h 338138"/>
              <a:gd name="connsiteX6" fmla="*/ 14287 w 198438"/>
              <a:gd name="connsiteY6" fmla="*/ 268288 h 338138"/>
              <a:gd name="connsiteX7" fmla="*/ 184150 w 198438"/>
              <a:gd name="connsiteY7" fmla="*/ 268288 h 338138"/>
              <a:gd name="connsiteX8" fmla="*/ 184150 w 198438"/>
              <a:gd name="connsiteY8" fmla="*/ 69850 h 338138"/>
              <a:gd name="connsiteX9" fmla="*/ 63723 w 198438"/>
              <a:gd name="connsiteY9" fmla="*/ 28575 h 338138"/>
              <a:gd name="connsiteX10" fmla="*/ 57150 w 198438"/>
              <a:gd name="connsiteY10" fmla="*/ 36368 h 338138"/>
              <a:gd name="connsiteX11" fmla="*/ 63723 w 198438"/>
              <a:gd name="connsiteY11" fmla="*/ 42863 h 338138"/>
              <a:gd name="connsiteX12" fmla="*/ 134715 w 198438"/>
              <a:gd name="connsiteY12" fmla="*/ 42863 h 338138"/>
              <a:gd name="connsiteX13" fmla="*/ 141288 w 198438"/>
              <a:gd name="connsiteY13" fmla="*/ 36368 h 338138"/>
              <a:gd name="connsiteX14" fmla="*/ 134715 w 198438"/>
              <a:gd name="connsiteY14" fmla="*/ 28575 h 338138"/>
              <a:gd name="connsiteX15" fmla="*/ 63723 w 198438"/>
              <a:gd name="connsiteY15" fmla="*/ 28575 h 338138"/>
              <a:gd name="connsiteX16" fmla="*/ 35719 w 198438"/>
              <a:gd name="connsiteY16" fmla="*/ 0 h 338138"/>
              <a:gd name="connsiteX17" fmla="*/ 162719 w 198438"/>
              <a:gd name="connsiteY17" fmla="*/ 0 h 338138"/>
              <a:gd name="connsiteX18" fmla="*/ 198438 w 198438"/>
              <a:gd name="connsiteY18" fmla="*/ 35663 h 338138"/>
              <a:gd name="connsiteX19" fmla="*/ 198438 w 198438"/>
              <a:gd name="connsiteY19" fmla="*/ 302475 h 338138"/>
              <a:gd name="connsiteX20" fmla="*/ 162719 w 198438"/>
              <a:gd name="connsiteY20" fmla="*/ 338138 h 338138"/>
              <a:gd name="connsiteX21" fmla="*/ 35719 w 198438"/>
              <a:gd name="connsiteY21" fmla="*/ 338138 h 338138"/>
              <a:gd name="connsiteX22" fmla="*/ 0 w 198438"/>
              <a:gd name="connsiteY22" fmla="*/ 302475 h 338138"/>
              <a:gd name="connsiteX23" fmla="*/ 0 w 198438"/>
              <a:gd name="connsiteY23" fmla="*/ 35663 h 338138"/>
              <a:gd name="connsiteX24" fmla="*/ 35719 w 198438"/>
              <a:gd name="connsiteY2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98438" h="338138">
                <a:moveTo>
                  <a:pt x="99219" y="288925"/>
                </a:moveTo>
                <a:cubicBezTo>
                  <a:pt x="90889" y="288925"/>
                  <a:pt x="84137" y="294966"/>
                  <a:pt x="84137" y="302419"/>
                </a:cubicBezTo>
                <a:cubicBezTo>
                  <a:pt x="84137" y="309872"/>
                  <a:pt x="90889" y="315913"/>
                  <a:pt x="99219" y="315913"/>
                </a:cubicBezTo>
                <a:cubicBezTo>
                  <a:pt x="107549" y="315913"/>
                  <a:pt x="114301" y="309872"/>
                  <a:pt x="114301" y="302419"/>
                </a:cubicBezTo>
                <a:cubicBezTo>
                  <a:pt x="114301" y="294966"/>
                  <a:pt x="107549" y="288925"/>
                  <a:pt x="99219" y="288925"/>
                </a:cubicBezTo>
                <a:close/>
                <a:moveTo>
                  <a:pt x="14287" y="69850"/>
                </a:moveTo>
                <a:lnTo>
                  <a:pt x="14287" y="268288"/>
                </a:lnTo>
                <a:lnTo>
                  <a:pt x="184150" y="268288"/>
                </a:lnTo>
                <a:lnTo>
                  <a:pt x="184150" y="69850"/>
                </a:lnTo>
                <a:close/>
                <a:moveTo>
                  <a:pt x="63723" y="28575"/>
                </a:moveTo>
                <a:cubicBezTo>
                  <a:pt x="59779" y="28575"/>
                  <a:pt x="57150" y="32472"/>
                  <a:pt x="57150" y="36368"/>
                </a:cubicBezTo>
                <a:cubicBezTo>
                  <a:pt x="57150" y="40265"/>
                  <a:pt x="59779" y="42863"/>
                  <a:pt x="63723" y="42863"/>
                </a:cubicBezTo>
                <a:cubicBezTo>
                  <a:pt x="63723" y="42863"/>
                  <a:pt x="63723" y="42863"/>
                  <a:pt x="134715" y="42863"/>
                </a:cubicBezTo>
                <a:cubicBezTo>
                  <a:pt x="138659" y="42863"/>
                  <a:pt x="141288" y="40265"/>
                  <a:pt x="141288" y="36368"/>
                </a:cubicBezTo>
                <a:cubicBezTo>
                  <a:pt x="141288" y="32472"/>
                  <a:pt x="138659" y="28575"/>
                  <a:pt x="134715" y="28575"/>
                </a:cubicBezTo>
                <a:cubicBezTo>
                  <a:pt x="134715" y="28575"/>
                  <a:pt x="134715" y="28575"/>
                  <a:pt x="63723" y="28575"/>
                </a:cubicBezTo>
                <a:close/>
                <a:moveTo>
                  <a:pt x="35719" y="0"/>
                </a:moveTo>
                <a:cubicBezTo>
                  <a:pt x="35719" y="0"/>
                  <a:pt x="35719" y="0"/>
                  <a:pt x="162719" y="0"/>
                </a:cubicBezTo>
                <a:cubicBezTo>
                  <a:pt x="182563" y="0"/>
                  <a:pt x="198438" y="15850"/>
                  <a:pt x="198438" y="35663"/>
                </a:cubicBezTo>
                <a:cubicBezTo>
                  <a:pt x="198438" y="35663"/>
                  <a:pt x="198438" y="35663"/>
                  <a:pt x="198438" y="302475"/>
                </a:cubicBezTo>
                <a:cubicBezTo>
                  <a:pt x="198438" y="322288"/>
                  <a:pt x="182563" y="338138"/>
                  <a:pt x="162719" y="338138"/>
                </a:cubicBezTo>
                <a:cubicBezTo>
                  <a:pt x="162719" y="338138"/>
                  <a:pt x="162719" y="338138"/>
                  <a:pt x="35719" y="338138"/>
                </a:cubicBezTo>
                <a:cubicBezTo>
                  <a:pt x="15875" y="338138"/>
                  <a:pt x="0" y="322288"/>
                  <a:pt x="0" y="302475"/>
                </a:cubicBezTo>
                <a:cubicBezTo>
                  <a:pt x="0" y="302475"/>
                  <a:pt x="0" y="302475"/>
                  <a:pt x="0" y="35663"/>
                </a:cubicBezTo>
                <a:cubicBezTo>
                  <a:pt x="0" y="15850"/>
                  <a:pt x="15875" y="0"/>
                  <a:pt x="35719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4" name="任意多边形: 形状 23"/>
          <p:cNvSpPr/>
          <p:nvPr/>
        </p:nvSpPr>
        <p:spPr>
          <a:xfrm>
            <a:off x="5874846" y="2803660"/>
            <a:ext cx="442308" cy="309408"/>
          </a:xfrm>
          <a:custGeom>
            <a:avLst/>
            <a:gdLst>
              <a:gd name="connsiteX0" fmla="*/ 303212 w 338138"/>
              <a:gd name="connsiteY0" fmla="*/ 103188 h 236538"/>
              <a:gd name="connsiteX1" fmla="*/ 303212 w 338138"/>
              <a:gd name="connsiteY1" fmla="*/ 122238 h 236538"/>
              <a:gd name="connsiteX2" fmla="*/ 306034 w 338138"/>
              <a:gd name="connsiteY2" fmla="*/ 122238 h 236538"/>
              <a:gd name="connsiteX3" fmla="*/ 315912 w 338138"/>
              <a:gd name="connsiteY3" fmla="*/ 112713 h 236538"/>
              <a:gd name="connsiteX4" fmla="*/ 306034 w 338138"/>
              <a:gd name="connsiteY4" fmla="*/ 103188 h 236538"/>
              <a:gd name="connsiteX5" fmla="*/ 303212 w 338138"/>
              <a:gd name="connsiteY5" fmla="*/ 103188 h 236538"/>
              <a:gd name="connsiteX6" fmla="*/ 65087 w 338138"/>
              <a:gd name="connsiteY6" fmla="*/ 90488 h 236538"/>
              <a:gd name="connsiteX7" fmla="*/ 61912 w 338138"/>
              <a:gd name="connsiteY7" fmla="*/ 96838 h 236538"/>
              <a:gd name="connsiteX8" fmla="*/ 68262 w 338138"/>
              <a:gd name="connsiteY8" fmla="*/ 96838 h 236538"/>
              <a:gd name="connsiteX9" fmla="*/ 90487 w 338138"/>
              <a:gd name="connsiteY9" fmla="*/ 87313 h 236538"/>
              <a:gd name="connsiteX10" fmla="*/ 90487 w 338138"/>
              <a:gd name="connsiteY10" fmla="*/ 107951 h 236538"/>
              <a:gd name="connsiteX11" fmla="*/ 98107 w 338138"/>
              <a:gd name="connsiteY11" fmla="*/ 107951 h 236538"/>
              <a:gd name="connsiteX12" fmla="*/ 109537 w 338138"/>
              <a:gd name="connsiteY12" fmla="*/ 97632 h 236538"/>
              <a:gd name="connsiteX13" fmla="*/ 98107 w 338138"/>
              <a:gd name="connsiteY13" fmla="*/ 87313 h 236538"/>
              <a:gd name="connsiteX14" fmla="*/ 90487 w 338138"/>
              <a:gd name="connsiteY14" fmla="*/ 87313 h 236538"/>
              <a:gd name="connsiteX15" fmla="*/ 86677 w 338138"/>
              <a:gd name="connsiteY15" fmla="*/ 79375 h 236538"/>
              <a:gd name="connsiteX16" fmla="*/ 98107 w 338138"/>
              <a:gd name="connsiteY16" fmla="*/ 79375 h 236538"/>
              <a:gd name="connsiteX17" fmla="*/ 115887 w 338138"/>
              <a:gd name="connsiteY17" fmla="*/ 97632 h 236538"/>
              <a:gd name="connsiteX18" fmla="*/ 98107 w 338138"/>
              <a:gd name="connsiteY18" fmla="*/ 115888 h 236538"/>
              <a:gd name="connsiteX19" fmla="*/ 86677 w 338138"/>
              <a:gd name="connsiteY19" fmla="*/ 115888 h 236538"/>
              <a:gd name="connsiteX20" fmla="*/ 84137 w 338138"/>
              <a:gd name="connsiteY20" fmla="*/ 113280 h 236538"/>
              <a:gd name="connsiteX21" fmla="*/ 84137 w 338138"/>
              <a:gd name="connsiteY21" fmla="*/ 81983 h 236538"/>
              <a:gd name="connsiteX22" fmla="*/ 86677 w 338138"/>
              <a:gd name="connsiteY22" fmla="*/ 79375 h 236538"/>
              <a:gd name="connsiteX23" fmla="*/ 63764 w 338138"/>
              <a:gd name="connsiteY23" fmla="*/ 79375 h 236538"/>
              <a:gd name="connsiteX24" fmla="*/ 66410 w 338138"/>
              <a:gd name="connsiteY24" fmla="*/ 79375 h 236538"/>
              <a:gd name="connsiteX25" fmla="*/ 69056 w 338138"/>
              <a:gd name="connsiteY25" fmla="*/ 80727 h 236538"/>
              <a:gd name="connsiteX26" fmla="*/ 80962 w 338138"/>
              <a:gd name="connsiteY26" fmla="*/ 113183 h 236538"/>
              <a:gd name="connsiteX27" fmla="*/ 78316 w 338138"/>
              <a:gd name="connsiteY27" fmla="*/ 115888 h 236538"/>
              <a:gd name="connsiteX28" fmla="*/ 75670 w 338138"/>
              <a:gd name="connsiteY28" fmla="*/ 115888 h 236538"/>
              <a:gd name="connsiteX29" fmla="*/ 74347 w 338138"/>
              <a:gd name="connsiteY29" fmla="*/ 114536 h 236538"/>
              <a:gd name="connsiteX30" fmla="*/ 70378 w 338138"/>
              <a:gd name="connsiteY30" fmla="*/ 105069 h 236538"/>
              <a:gd name="connsiteX31" fmla="*/ 59795 w 338138"/>
              <a:gd name="connsiteY31" fmla="*/ 105069 h 236538"/>
              <a:gd name="connsiteX32" fmla="*/ 55826 w 338138"/>
              <a:gd name="connsiteY32" fmla="*/ 114536 h 236538"/>
              <a:gd name="connsiteX33" fmla="*/ 54503 w 338138"/>
              <a:gd name="connsiteY33" fmla="*/ 115888 h 236538"/>
              <a:gd name="connsiteX34" fmla="*/ 51858 w 338138"/>
              <a:gd name="connsiteY34" fmla="*/ 115888 h 236538"/>
              <a:gd name="connsiteX35" fmla="*/ 49212 w 338138"/>
              <a:gd name="connsiteY35" fmla="*/ 114536 h 236538"/>
              <a:gd name="connsiteX36" fmla="*/ 49212 w 338138"/>
              <a:gd name="connsiteY36" fmla="*/ 113183 h 236538"/>
              <a:gd name="connsiteX37" fmla="*/ 61118 w 338138"/>
              <a:gd name="connsiteY37" fmla="*/ 80727 h 236538"/>
              <a:gd name="connsiteX38" fmla="*/ 63764 w 338138"/>
              <a:gd name="connsiteY38" fmla="*/ 79375 h 236538"/>
              <a:gd name="connsiteX39" fmla="*/ 19050 w 338138"/>
              <a:gd name="connsiteY39" fmla="*/ 63500 h 236538"/>
              <a:gd name="connsiteX40" fmla="*/ 19050 w 338138"/>
              <a:gd name="connsiteY40" fmla="*/ 132790 h 236538"/>
              <a:gd name="connsiteX41" fmla="*/ 120915 w 338138"/>
              <a:gd name="connsiteY41" fmla="*/ 132790 h 236538"/>
              <a:gd name="connsiteX42" fmla="*/ 124884 w 338138"/>
              <a:gd name="connsiteY42" fmla="*/ 134097 h 236538"/>
              <a:gd name="connsiteX43" fmla="*/ 161925 w 338138"/>
              <a:gd name="connsiteY43" fmla="*/ 152400 h 236538"/>
              <a:gd name="connsiteX44" fmla="*/ 152665 w 338138"/>
              <a:gd name="connsiteY44" fmla="*/ 123638 h 236538"/>
              <a:gd name="connsiteX45" fmla="*/ 152665 w 338138"/>
              <a:gd name="connsiteY45" fmla="*/ 121024 h 236538"/>
              <a:gd name="connsiteX46" fmla="*/ 152665 w 338138"/>
              <a:gd name="connsiteY46" fmla="*/ 63500 h 236538"/>
              <a:gd name="connsiteX47" fmla="*/ 19050 w 338138"/>
              <a:gd name="connsiteY47" fmla="*/ 63500 h 236538"/>
              <a:gd name="connsiteX48" fmla="*/ 52387 w 338138"/>
              <a:gd name="connsiteY48" fmla="*/ 17463 h 236538"/>
              <a:gd name="connsiteX49" fmla="*/ 52387 w 338138"/>
              <a:gd name="connsiteY49" fmla="*/ 43782 h 236538"/>
              <a:gd name="connsiteX50" fmla="*/ 161817 w 338138"/>
              <a:gd name="connsiteY50" fmla="*/ 43782 h 236538"/>
              <a:gd name="connsiteX51" fmla="*/ 169728 w 338138"/>
              <a:gd name="connsiteY51" fmla="*/ 52994 h 236538"/>
              <a:gd name="connsiteX52" fmla="*/ 169728 w 338138"/>
              <a:gd name="connsiteY52" fmla="*/ 118791 h 236538"/>
              <a:gd name="connsiteX53" fmla="*/ 186868 w 338138"/>
              <a:gd name="connsiteY53" fmla="*/ 167482 h 236538"/>
              <a:gd name="connsiteX54" fmla="*/ 184231 w 338138"/>
              <a:gd name="connsiteY54" fmla="*/ 176693 h 236538"/>
              <a:gd name="connsiteX55" fmla="*/ 177639 w 338138"/>
              <a:gd name="connsiteY55" fmla="*/ 179325 h 236538"/>
              <a:gd name="connsiteX56" fmla="*/ 173683 w 338138"/>
              <a:gd name="connsiteY56" fmla="*/ 178009 h 236538"/>
              <a:gd name="connsiteX57" fmla="*/ 119627 w 338138"/>
              <a:gd name="connsiteY57" fmla="*/ 150374 h 236538"/>
              <a:gd name="connsiteX58" fmla="*/ 52387 w 338138"/>
              <a:gd name="connsiteY58" fmla="*/ 150374 h 236538"/>
              <a:gd name="connsiteX59" fmla="*/ 52387 w 338138"/>
              <a:gd name="connsiteY59" fmla="*/ 217488 h 236538"/>
              <a:gd name="connsiteX60" fmla="*/ 285750 w 338138"/>
              <a:gd name="connsiteY60" fmla="*/ 217488 h 236538"/>
              <a:gd name="connsiteX61" fmla="*/ 285750 w 338138"/>
              <a:gd name="connsiteY61" fmla="*/ 17463 h 236538"/>
              <a:gd name="connsiteX62" fmla="*/ 52387 w 338138"/>
              <a:gd name="connsiteY62" fmla="*/ 17463 h 236538"/>
              <a:gd name="connsiteX63" fmla="*/ 42267 w 338138"/>
              <a:gd name="connsiteY63" fmla="*/ 0 h 236538"/>
              <a:gd name="connsiteX64" fmla="*/ 328892 w 338138"/>
              <a:gd name="connsiteY64" fmla="*/ 0 h 236538"/>
              <a:gd name="connsiteX65" fmla="*/ 338138 w 338138"/>
              <a:gd name="connsiteY65" fmla="*/ 9199 h 236538"/>
              <a:gd name="connsiteX66" fmla="*/ 338138 w 338138"/>
              <a:gd name="connsiteY66" fmla="*/ 227339 h 236538"/>
              <a:gd name="connsiteX67" fmla="*/ 328892 w 338138"/>
              <a:gd name="connsiteY67" fmla="*/ 236538 h 236538"/>
              <a:gd name="connsiteX68" fmla="*/ 42267 w 338138"/>
              <a:gd name="connsiteY68" fmla="*/ 236538 h 236538"/>
              <a:gd name="connsiteX69" fmla="*/ 33021 w 338138"/>
              <a:gd name="connsiteY69" fmla="*/ 227339 h 236538"/>
              <a:gd name="connsiteX70" fmla="*/ 33021 w 338138"/>
              <a:gd name="connsiteY70" fmla="*/ 151122 h 236538"/>
              <a:gd name="connsiteX71" fmla="*/ 9246 w 338138"/>
              <a:gd name="connsiteY71" fmla="*/ 151122 h 236538"/>
              <a:gd name="connsiteX72" fmla="*/ 0 w 338138"/>
              <a:gd name="connsiteY72" fmla="*/ 141923 h 236538"/>
              <a:gd name="connsiteX73" fmla="*/ 0 w 338138"/>
              <a:gd name="connsiteY73" fmla="*/ 53878 h 236538"/>
              <a:gd name="connsiteX74" fmla="*/ 9246 w 338138"/>
              <a:gd name="connsiteY74" fmla="*/ 44679 h 236538"/>
              <a:gd name="connsiteX75" fmla="*/ 33021 w 338138"/>
              <a:gd name="connsiteY75" fmla="*/ 44679 h 236538"/>
              <a:gd name="connsiteX76" fmla="*/ 33021 w 338138"/>
              <a:gd name="connsiteY76" fmla="*/ 9199 h 236538"/>
              <a:gd name="connsiteX77" fmla="*/ 42267 w 338138"/>
              <a:gd name="connsiteY77" fmla="*/ 0 h 23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338138" h="236538">
                <a:moveTo>
                  <a:pt x="303212" y="103188"/>
                </a:moveTo>
                <a:cubicBezTo>
                  <a:pt x="303212" y="103188"/>
                  <a:pt x="303212" y="103188"/>
                  <a:pt x="303212" y="122238"/>
                </a:cubicBezTo>
                <a:cubicBezTo>
                  <a:pt x="303212" y="122238"/>
                  <a:pt x="303212" y="122238"/>
                  <a:pt x="306034" y="122238"/>
                </a:cubicBezTo>
                <a:cubicBezTo>
                  <a:pt x="311679" y="122238"/>
                  <a:pt x="315912" y="116795"/>
                  <a:pt x="315912" y="112713"/>
                </a:cubicBezTo>
                <a:cubicBezTo>
                  <a:pt x="315912" y="107270"/>
                  <a:pt x="311679" y="103188"/>
                  <a:pt x="306034" y="103188"/>
                </a:cubicBezTo>
                <a:cubicBezTo>
                  <a:pt x="306034" y="103188"/>
                  <a:pt x="306034" y="103188"/>
                  <a:pt x="303212" y="103188"/>
                </a:cubicBezTo>
                <a:close/>
                <a:moveTo>
                  <a:pt x="65087" y="90488"/>
                </a:moveTo>
                <a:lnTo>
                  <a:pt x="61912" y="96838"/>
                </a:lnTo>
                <a:lnTo>
                  <a:pt x="68262" y="96838"/>
                </a:lnTo>
                <a:close/>
                <a:moveTo>
                  <a:pt x="90487" y="87313"/>
                </a:moveTo>
                <a:cubicBezTo>
                  <a:pt x="90487" y="87313"/>
                  <a:pt x="90487" y="87313"/>
                  <a:pt x="90487" y="107951"/>
                </a:cubicBezTo>
                <a:cubicBezTo>
                  <a:pt x="90487" y="107951"/>
                  <a:pt x="90487" y="107951"/>
                  <a:pt x="98107" y="107951"/>
                </a:cubicBezTo>
                <a:cubicBezTo>
                  <a:pt x="104457" y="107951"/>
                  <a:pt x="109537" y="104081"/>
                  <a:pt x="109537" y="97632"/>
                </a:cubicBezTo>
                <a:cubicBezTo>
                  <a:pt x="109537" y="92473"/>
                  <a:pt x="104457" y="87313"/>
                  <a:pt x="98107" y="87313"/>
                </a:cubicBezTo>
                <a:cubicBezTo>
                  <a:pt x="98107" y="87313"/>
                  <a:pt x="98107" y="87313"/>
                  <a:pt x="90487" y="87313"/>
                </a:cubicBezTo>
                <a:close/>
                <a:moveTo>
                  <a:pt x="86677" y="79375"/>
                </a:moveTo>
                <a:cubicBezTo>
                  <a:pt x="86677" y="79375"/>
                  <a:pt x="86677" y="79375"/>
                  <a:pt x="98107" y="79375"/>
                </a:cubicBezTo>
                <a:cubicBezTo>
                  <a:pt x="108267" y="79375"/>
                  <a:pt x="115887" y="88503"/>
                  <a:pt x="115887" y="97632"/>
                </a:cubicBezTo>
                <a:cubicBezTo>
                  <a:pt x="115887" y="108064"/>
                  <a:pt x="108267" y="115888"/>
                  <a:pt x="98107" y="115888"/>
                </a:cubicBezTo>
                <a:cubicBezTo>
                  <a:pt x="98107" y="115888"/>
                  <a:pt x="98107" y="115888"/>
                  <a:pt x="86677" y="115888"/>
                </a:cubicBezTo>
                <a:cubicBezTo>
                  <a:pt x="85407" y="115888"/>
                  <a:pt x="84137" y="114584"/>
                  <a:pt x="84137" y="113280"/>
                </a:cubicBezTo>
                <a:cubicBezTo>
                  <a:pt x="84137" y="113280"/>
                  <a:pt x="84137" y="113280"/>
                  <a:pt x="84137" y="81983"/>
                </a:cubicBezTo>
                <a:cubicBezTo>
                  <a:pt x="84137" y="80679"/>
                  <a:pt x="85407" y="79375"/>
                  <a:pt x="86677" y="79375"/>
                </a:cubicBezTo>
                <a:close/>
                <a:moveTo>
                  <a:pt x="63764" y="79375"/>
                </a:moveTo>
                <a:cubicBezTo>
                  <a:pt x="63764" y="79375"/>
                  <a:pt x="63764" y="79375"/>
                  <a:pt x="66410" y="79375"/>
                </a:cubicBezTo>
                <a:cubicBezTo>
                  <a:pt x="67733" y="79375"/>
                  <a:pt x="67733" y="79375"/>
                  <a:pt x="69056" y="80727"/>
                </a:cubicBezTo>
                <a:lnTo>
                  <a:pt x="80962" y="113183"/>
                </a:lnTo>
                <a:cubicBezTo>
                  <a:pt x="80962" y="114536"/>
                  <a:pt x="79639" y="115888"/>
                  <a:pt x="78316" y="115888"/>
                </a:cubicBezTo>
                <a:cubicBezTo>
                  <a:pt x="78316" y="115888"/>
                  <a:pt x="78316" y="115888"/>
                  <a:pt x="75670" y="115888"/>
                </a:cubicBezTo>
                <a:cubicBezTo>
                  <a:pt x="74347" y="115888"/>
                  <a:pt x="74347" y="114536"/>
                  <a:pt x="74347" y="114536"/>
                </a:cubicBezTo>
                <a:cubicBezTo>
                  <a:pt x="74347" y="114536"/>
                  <a:pt x="74347" y="114536"/>
                  <a:pt x="70378" y="105069"/>
                </a:cubicBezTo>
                <a:cubicBezTo>
                  <a:pt x="70378" y="105069"/>
                  <a:pt x="70378" y="105069"/>
                  <a:pt x="59795" y="105069"/>
                </a:cubicBezTo>
                <a:cubicBezTo>
                  <a:pt x="59795" y="105069"/>
                  <a:pt x="59795" y="105069"/>
                  <a:pt x="55826" y="114536"/>
                </a:cubicBezTo>
                <a:cubicBezTo>
                  <a:pt x="55826" y="114536"/>
                  <a:pt x="55826" y="115888"/>
                  <a:pt x="54503" y="115888"/>
                </a:cubicBezTo>
                <a:cubicBezTo>
                  <a:pt x="54503" y="115888"/>
                  <a:pt x="54503" y="115888"/>
                  <a:pt x="51858" y="115888"/>
                </a:cubicBezTo>
                <a:cubicBezTo>
                  <a:pt x="50535" y="115888"/>
                  <a:pt x="50535" y="115888"/>
                  <a:pt x="49212" y="114536"/>
                </a:cubicBezTo>
                <a:cubicBezTo>
                  <a:pt x="49212" y="114536"/>
                  <a:pt x="49212" y="113183"/>
                  <a:pt x="49212" y="113183"/>
                </a:cubicBezTo>
                <a:cubicBezTo>
                  <a:pt x="49212" y="113183"/>
                  <a:pt x="49212" y="113183"/>
                  <a:pt x="61118" y="80727"/>
                </a:cubicBezTo>
                <a:cubicBezTo>
                  <a:pt x="61118" y="79375"/>
                  <a:pt x="62441" y="79375"/>
                  <a:pt x="63764" y="79375"/>
                </a:cubicBezTo>
                <a:close/>
                <a:moveTo>
                  <a:pt x="19050" y="63500"/>
                </a:moveTo>
                <a:lnTo>
                  <a:pt x="19050" y="132790"/>
                </a:lnTo>
                <a:cubicBezTo>
                  <a:pt x="19050" y="132790"/>
                  <a:pt x="19050" y="132790"/>
                  <a:pt x="120915" y="132790"/>
                </a:cubicBezTo>
                <a:cubicBezTo>
                  <a:pt x="122238" y="132790"/>
                  <a:pt x="124884" y="132790"/>
                  <a:pt x="124884" y="134097"/>
                </a:cubicBezTo>
                <a:cubicBezTo>
                  <a:pt x="124884" y="134097"/>
                  <a:pt x="124884" y="134097"/>
                  <a:pt x="161925" y="152400"/>
                </a:cubicBezTo>
                <a:cubicBezTo>
                  <a:pt x="161925" y="152400"/>
                  <a:pt x="161925" y="152400"/>
                  <a:pt x="152665" y="123638"/>
                </a:cubicBezTo>
                <a:cubicBezTo>
                  <a:pt x="152665" y="123638"/>
                  <a:pt x="152665" y="122331"/>
                  <a:pt x="152665" y="121024"/>
                </a:cubicBezTo>
                <a:cubicBezTo>
                  <a:pt x="152665" y="121024"/>
                  <a:pt x="152665" y="121024"/>
                  <a:pt x="152665" y="63500"/>
                </a:cubicBezTo>
                <a:cubicBezTo>
                  <a:pt x="152665" y="63500"/>
                  <a:pt x="152665" y="63500"/>
                  <a:pt x="19050" y="63500"/>
                </a:cubicBezTo>
                <a:close/>
                <a:moveTo>
                  <a:pt x="52387" y="17463"/>
                </a:moveTo>
                <a:cubicBezTo>
                  <a:pt x="52387" y="17463"/>
                  <a:pt x="52387" y="17463"/>
                  <a:pt x="52387" y="43782"/>
                </a:cubicBezTo>
                <a:cubicBezTo>
                  <a:pt x="52387" y="43782"/>
                  <a:pt x="52387" y="43782"/>
                  <a:pt x="161817" y="43782"/>
                </a:cubicBezTo>
                <a:cubicBezTo>
                  <a:pt x="165773" y="43782"/>
                  <a:pt x="169728" y="49046"/>
                  <a:pt x="169728" y="52994"/>
                </a:cubicBezTo>
                <a:cubicBezTo>
                  <a:pt x="169728" y="52994"/>
                  <a:pt x="169728" y="52994"/>
                  <a:pt x="169728" y="118791"/>
                </a:cubicBezTo>
                <a:cubicBezTo>
                  <a:pt x="169728" y="118791"/>
                  <a:pt x="169728" y="118791"/>
                  <a:pt x="186868" y="167482"/>
                </a:cubicBezTo>
                <a:cubicBezTo>
                  <a:pt x="188186" y="171430"/>
                  <a:pt x="186868" y="174062"/>
                  <a:pt x="184231" y="176693"/>
                </a:cubicBezTo>
                <a:cubicBezTo>
                  <a:pt x="181594" y="178009"/>
                  <a:pt x="180275" y="179325"/>
                  <a:pt x="177639" y="179325"/>
                </a:cubicBezTo>
                <a:cubicBezTo>
                  <a:pt x="176320" y="179325"/>
                  <a:pt x="175002" y="179325"/>
                  <a:pt x="173683" y="178009"/>
                </a:cubicBezTo>
                <a:cubicBezTo>
                  <a:pt x="173683" y="178009"/>
                  <a:pt x="173683" y="178009"/>
                  <a:pt x="119627" y="150374"/>
                </a:cubicBezTo>
                <a:cubicBezTo>
                  <a:pt x="119627" y="150374"/>
                  <a:pt x="119627" y="150374"/>
                  <a:pt x="52387" y="150374"/>
                </a:cubicBezTo>
                <a:cubicBezTo>
                  <a:pt x="52387" y="150374"/>
                  <a:pt x="52387" y="150374"/>
                  <a:pt x="52387" y="217488"/>
                </a:cubicBezTo>
                <a:cubicBezTo>
                  <a:pt x="52387" y="217488"/>
                  <a:pt x="52387" y="217488"/>
                  <a:pt x="285750" y="217488"/>
                </a:cubicBezTo>
                <a:lnTo>
                  <a:pt x="285750" y="17463"/>
                </a:lnTo>
                <a:cubicBezTo>
                  <a:pt x="285750" y="17463"/>
                  <a:pt x="285750" y="17463"/>
                  <a:pt x="52387" y="17463"/>
                </a:cubicBezTo>
                <a:close/>
                <a:moveTo>
                  <a:pt x="42267" y="0"/>
                </a:moveTo>
                <a:cubicBezTo>
                  <a:pt x="42267" y="0"/>
                  <a:pt x="42267" y="0"/>
                  <a:pt x="328892" y="0"/>
                </a:cubicBezTo>
                <a:cubicBezTo>
                  <a:pt x="334176" y="0"/>
                  <a:pt x="338138" y="3942"/>
                  <a:pt x="338138" y="9199"/>
                </a:cubicBezTo>
                <a:cubicBezTo>
                  <a:pt x="338138" y="9199"/>
                  <a:pt x="338138" y="9199"/>
                  <a:pt x="338138" y="227339"/>
                </a:cubicBezTo>
                <a:cubicBezTo>
                  <a:pt x="338138" y="232596"/>
                  <a:pt x="334176" y="236538"/>
                  <a:pt x="328892" y="236538"/>
                </a:cubicBezTo>
                <a:cubicBezTo>
                  <a:pt x="328892" y="236538"/>
                  <a:pt x="328892" y="236538"/>
                  <a:pt x="42267" y="236538"/>
                </a:cubicBezTo>
                <a:cubicBezTo>
                  <a:pt x="36984" y="236538"/>
                  <a:pt x="33021" y="232596"/>
                  <a:pt x="33021" y="227339"/>
                </a:cubicBezTo>
                <a:cubicBezTo>
                  <a:pt x="33021" y="227339"/>
                  <a:pt x="33021" y="227339"/>
                  <a:pt x="33021" y="151122"/>
                </a:cubicBezTo>
                <a:cubicBezTo>
                  <a:pt x="33021" y="151122"/>
                  <a:pt x="33021" y="151122"/>
                  <a:pt x="9246" y="151122"/>
                </a:cubicBezTo>
                <a:cubicBezTo>
                  <a:pt x="3962" y="151122"/>
                  <a:pt x="0" y="147179"/>
                  <a:pt x="0" y="141923"/>
                </a:cubicBezTo>
                <a:cubicBezTo>
                  <a:pt x="0" y="141923"/>
                  <a:pt x="0" y="141923"/>
                  <a:pt x="0" y="53878"/>
                </a:cubicBezTo>
                <a:cubicBezTo>
                  <a:pt x="0" y="49936"/>
                  <a:pt x="3962" y="44679"/>
                  <a:pt x="9246" y="44679"/>
                </a:cubicBezTo>
                <a:cubicBezTo>
                  <a:pt x="9246" y="44679"/>
                  <a:pt x="9246" y="44679"/>
                  <a:pt x="33021" y="44679"/>
                </a:cubicBezTo>
                <a:cubicBezTo>
                  <a:pt x="33021" y="44679"/>
                  <a:pt x="33021" y="44679"/>
                  <a:pt x="33021" y="9199"/>
                </a:cubicBezTo>
                <a:cubicBezTo>
                  <a:pt x="33021" y="3942"/>
                  <a:pt x="36984" y="0"/>
                  <a:pt x="42267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5" name="任意多边形: 形状 24"/>
          <p:cNvSpPr/>
          <p:nvPr/>
        </p:nvSpPr>
        <p:spPr>
          <a:xfrm>
            <a:off x="7862223" y="2737210"/>
            <a:ext cx="331731" cy="442308"/>
          </a:xfrm>
          <a:custGeom>
            <a:avLst/>
            <a:gdLst>
              <a:gd name="connsiteX0" fmla="*/ 115491 w 252413"/>
              <a:gd name="connsiteY0" fmla="*/ 304800 h 336550"/>
              <a:gd name="connsiteX1" fmla="*/ 104775 w 252413"/>
              <a:gd name="connsiteY1" fmla="*/ 315119 h 336550"/>
              <a:gd name="connsiteX2" fmla="*/ 115491 w 252413"/>
              <a:gd name="connsiteY2" fmla="*/ 325438 h 336550"/>
              <a:gd name="connsiteX3" fmla="*/ 136922 w 252413"/>
              <a:gd name="connsiteY3" fmla="*/ 325438 h 336550"/>
              <a:gd name="connsiteX4" fmla="*/ 147638 w 252413"/>
              <a:gd name="connsiteY4" fmla="*/ 315119 h 336550"/>
              <a:gd name="connsiteX5" fmla="*/ 136922 w 252413"/>
              <a:gd name="connsiteY5" fmla="*/ 304800 h 336550"/>
              <a:gd name="connsiteX6" fmla="*/ 115491 w 252413"/>
              <a:gd name="connsiteY6" fmla="*/ 304800 h 336550"/>
              <a:gd name="connsiteX7" fmla="*/ 20638 w 252413"/>
              <a:gd name="connsiteY7" fmla="*/ 20637 h 336550"/>
              <a:gd name="connsiteX8" fmla="*/ 20638 w 252413"/>
              <a:gd name="connsiteY8" fmla="*/ 293687 h 336550"/>
              <a:gd name="connsiteX9" fmla="*/ 231776 w 252413"/>
              <a:gd name="connsiteY9" fmla="*/ 293687 h 336550"/>
              <a:gd name="connsiteX10" fmla="*/ 231776 w 252413"/>
              <a:gd name="connsiteY10" fmla="*/ 20637 h 336550"/>
              <a:gd name="connsiteX11" fmla="*/ 0 w 252413"/>
              <a:gd name="connsiteY11" fmla="*/ 0 h 336550"/>
              <a:gd name="connsiteX12" fmla="*/ 252413 w 252413"/>
              <a:gd name="connsiteY12" fmla="*/ 0 h 336550"/>
              <a:gd name="connsiteX13" fmla="*/ 252413 w 252413"/>
              <a:gd name="connsiteY13" fmla="*/ 336550 h 336550"/>
              <a:gd name="connsiteX14" fmla="*/ 0 w 252413"/>
              <a:gd name="connsiteY14" fmla="*/ 33655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2413" h="336550">
                <a:moveTo>
                  <a:pt x="115491" y="304800"/>
                </a:moveTo>
                <a:cubicBezTo>
                  <a:pt x="108793" y="304800"/>
                  <a:pt x="104775" y="309960"/>
                  <a:pt x="104775" y="315119"/>
                </a:cubicBezTo>
                <a:cubicBezTo>
                  <a:pt x="104775" y="320279"/>
                  <a:pt x="108793" y="325438"/>
                  <a:pt x="115491" y="325438"/>
                </a:cubicBezTo>
                <a:cubicBezTo>
                  <a:pt x="115491" y="325438"/>
                  <a:pt x="115491" y="325438"/>
                  <a:pt x="136922" y="325438"/>
                </a:cubicBezTo>
                <a:cubicBezTo>
                  <a:pt x="142280" y="325438"/>
                  <a:pt x="147638" y="320279"/>
                  <a:pt x="147638" y="315119"/>
                </a:cubicBezTo>
                <a:cubicBezTo>
                  <a:pt x="147638" y="309960"/>
                  <a:pt x="142280" y="304800"/>
                  <a:pt x="136922" y="304800"/>
                </a:cubicBezTo>
                <a:cubicBezTo>
                  <a:pt x="136922" y="304800"/>
                  <a:pt x="136922" y="304800"/>
                  <a:pt x="115491" y="304800"/>
                </a:cubicBezTo>
                <a:close/>
                <a:moveTo>
                  <a:pt x="20638" y="20637"/>
                </a:moveTo>
                <a:lnTo>
                  <a:pt x="20638" y="293687"/>
                </a:lnTo>
                <a:lnTo>
                  <a:pt x="231776" y="293687"/>
                </a:lnTo>
                <a:lnTo>
                  <a:pt x="231776" y="20637"/>
                </a:lnTo>
                <a:close/>
                <a:moveTo>
                  <a:pt x="0" y="0"/>
                </a:moveTo>
                <a:lnTo>
                  <a:pt x="252413" y="0"/>
                </a:lnTo>
                <a:lnTo>
                  <a:pt x="252413" y="336550"/>
                </a:lnTo>
                <a:lnTo>
                  <a:pt x="0" y="33655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6" name="任意多边形: 形状 25"/>
          <p:cNvSpPr/>
          <p:nvPr/>
        </p:nvSpPr>
        <p:spPr>
          <a:xfrm>
            <a:off x="9710898" y="2744479"/>
            <a:ext cx="442308" cy="427771"/>
          </a:xfrm>
          <a:custGeom>
            <a:avLst/>
            <a:gdLst>
              <a:gd name="connsiteX0" fmla="*/ 70140 w 338138"/>
              <a:gd name="connsiteY0" fmla="*/ 285750 h 327025"/>
              <a:gd name="connsiteX1" fmla="*/ 85221 w 338138"/>
              <a:gd name="connsiteY1" fmla="*/ 285750 h 327025"/>
              <a:gd name="connsiteX2" fmla="*/ 92076 w 338138"/>
              <a:gd name="connsiteY2" fmla="*/ 293544 h 327025"/>
              <a:gd name="connsiteX3" fmla="*/ 85221 w 338138"/>
              <a:gd name="connsiteY3" fmla="*/ 300038 h 327025"/>
              <a:gd name="connsiteX4" fmla="*/ 70140 w 338138"/>
              <a:gd name="connsiteY4" fmla="*/ 300038 h 327025"/>
              <a:gd name="connsiteX5" fmla="*/ 61913 w 338138"/>
              <a:gd name="connsiteY5" fmla="*/ 293544 h 327025"/>
              <a:gd name="connsiteX6" fmla="*/ 70140 w 338138"/>
              <a:gd name="connsiteY6" fmla="*/ 285750 h 327025"/>
              <a:gd name="connsiteX7" fmla="*/ 22225 w 338138"/>
              <a:gd name="connsiteY7" fmla="*/ 277812 h 327025"/>
              <a:gd name="connsiteX8" fmla="*/ 22225 w 338138"/>
              <a:gd name="connsiteY8" fmla="*/ 304800 h 327025"/>
              <a:gd name="connsiteX9" fmla="*/ 23529 w 338138"/>
              <a:gd name="connsiteY9" fmla="*/ 304800 h 327025"/>
              <a:gd name="connsiteX10" fmla="*/ 131763 w 338138"/>
              <a:gd name="connsiteY10" fmla="*/ 304800 h 327025"/>
              <a:gd name="connsiteX11" fmla="*/ 131763 w 338138"/>
              <a:gd name="connsiteY11" fmla="*/ 277812 h 327025"/>
              <a:gd name="connsiteX12" fmla="*/ 22225 w 338138"/>
              <a:gd name="connsiteY12" fmla="*/ 277812 h 327025"/>
              <a:gd name="connsiteX13" fmla="*/ 155575 w 338138"/>
              <a:gd name="connsiteY13" fmla="*/ 244475 h 327025"/>
              <a:gd name="connsiteX14" fmla="*/ 155575 w 338138"/>
              <a:gd name="connsiteY14" fmla="*/ 266700 h 327025"/>
              <a:gd name="connsiteX15" fmla="*/ 211138 w 338138"/>
              <a:gd name="connsiteY15" fmla="*/ 266700 h 327025"/>
              <a:gd name="connsiteX16" fmla="*/ 211138 w 338138"/>
              <a:gd name="connsiteY16" fmla="*/ 244475 h 327025"/>
              <a:gd name="connsiteX17" fmla="*/ 22225 w 338138"/>
              <a:gd name="connsiteY17" fmla="*/ 120650 h 327025"/>
              <a:gd name="connsiteX18" fmla="*/ 22225 w 338138"/>
              <a:gd name="connsiteY18" fmla="*/ 263525 h 327025"/>
              <a:gd name="connsiteX19" fmla="*/ 131763 w 338138"/>
              <a:gd name="connsiteY19" fmla="*/ 263525 h 327025"/>
              <a:gd name="connsiteX20" fmla="*/ 131763 w 338138"/>
              <a:gd name="connsiteY20" fmla="*/ 120650 h 327025"/>
              <a:gd name="connsiteX21" fmla="*/ 23529 w 338138"/>
              <a:gd name="connsiteY21" fmla="*/ 120650 h 327025"/>
              <a:gd name="connsiteX22" fmla="*/ 22225 w 338138"/>
              <a:gd name="connsiteY22" fmla="*/ 120650 h 327025"/>
              <a:gd name="connsiteX23" fmla="*/ 62683 w 338138"/>
              <a:gd name="connsiteY23" fmla="*/ 22225 h 327025"/>
              <a:gd name="connsiteX24" fmla="*/ 50800 w 338138"/>
              <a:gd name="connsiteY24" fmla="*/ 32767 h 327025"/>
              <a:gd name="connsiteX25" fmla="*/ 50800 w 338138"/>
              <a:gd name="connsiteY25" fmla="*/ 97336 h 327025"/>
              <a:gd name="connsiteX26" fmla="*/ 132659 w 338138"/>
              <a:gd name="connsiteY26" fmla="*/ 97336 h 327025"/>
              <a:gd name="connsiteX27" fmla="*/ 155104 w 338138"/>
              <a:gd name="connsiteY27" fmla="*/ 119737 h 327025"/>
              <a:gd name="connsiteX28" fmla="*/ 155104 w 338138"/>
              <a:gd name="connsiteY28" fmla="*/ 223838 h 327025"/>
              <a:gd name="connsiteX29" fmla="*/ 305618 w 338138"/>
              <a:gd name="connsiteY29" fmla="*/ 223838 h 327025"/>
              <a:gd name="connsiteX30" fmla="*/ 317500 w 338138"/>
              <a:gd name="connsiteY30" fmla="*/ 213296 h 327025"/>
              <a:gd name="connsiteX31" fmla="*/ 317500 w 338138"/>
              <a:gd name="connsiteY31" fmla="*/ 32767 h 327025"/>
              <a:gd name="connsiteX32" fmla="*/ 305618 w 338138"/>
              <a:gd name="connsiteY32" fmla="*/ 22225 h 327025"/>
              <a:gd name="connsiteX33" fmla="*/ 62683 w 338138"/>
              <a:gd name="connsiteY33" fmla="*/ 22225 h 327025"/>
              <a:gd name="connsiteX34" fmla="*/ 62080 w 338138"/>
              <a:gd name="connsiteY34" fmla="*/ 0 h 327025"/>
              <a:gd name="connsiteX35" fmla="*/ 305117 w 338138"/>
              <a:gd name="connsiteY35" fmla="*/ 0 h 327025"/>
              <a:gd name="connsiteX36" fmla="*/ 338138 w 338138"/>
              <a:gd name="connsiteY36" fmla="*/ 32966 h 327025"/>
              <a:gd name="connsiteX37" fmla="*/ 338138 w 338138"/>
              <a:gd name="connsiteY37" fmla="*/ 213621 h 327025"/>
              <a:gd name="connsiteX38" fmla="*/ 305117 w 338138"/>
              <a:gd name="connsiteY38" fmla="*/ 245269 h 327025"/>
              <a:gd name="connsiteX39" fmla="*/ 233791 w 338138"/>
              <a:gd name="connsiteY39" fmla="*/ 245269 h 327025"/>
              <a:gd name="connsiteX40" fmla="*/ 233791 w 338138"/>
              <a:gd name="connsiteY40" fmla="*/ 266367 h 327025"/>
              <a:gd name="connsiteX41" fmla="*/ 265491 w 338138"/>
              <a:gd name="connsiteY41" fmla="*/ 266367 h 327025"/>
              <a:gd name="connsiteX42" fmla="*/ 276058 w 338138"/>
              <a:gd name="connsiteY42" fmla="*/ 276916 h 327025"/>
              <a:gd name="connsiteX43" fmla="*/ 265491 w 338138"/>
              <a:gd name="connsiteY43" fmla="*/ 288784 h 327025"/>
              <a:gd name="connsiteX44" fmla="*/ 154540 w 338138"/>
              <a:gd name="connsiteY44" fmla="*/ 288784 h 327025"/>
              <a:gd name="connsiteX45" fmla="*/ 154540 w 338138"/>
              <a:gd name="connsiteY45" fmla="*/ 304608 h 327025"/>
              <a:gd name="connsiteX46" fmla="*/ 132085 w 338138"/>
              <a:gd name="connsiteY46" fmla="*/ 327025 h 327025"/>
              <a:gd name="connsiteX47" fmla="*/ 22454 w 338138"/>
              <a:gd name="connsiteY47" fmla="*/ 327025 h 327025"/>
              <a:gd name="connsiteX48" fmla="*/ 0 w 338138"/>
              <a:gd name="connsiteY48" fmla="*/ 304608 h 327025"/>
              <a:gd name="connsiteX49" fmla="*/ 0 w 338138"/>
              <a:gd name="connsiteY49" fmla="*/ 119997 h 327025"/>
              <a:gd name="connsiteX50" fmla="*/ 22454 w 338138"/>
              <a:gd name="connsiteY50" fmla="*/ 97580 h 327025"/>
              <a:gd name="connsiteX51" fmla="*/ 29058 w 338138"/>
              <a:gd name="connsiteY51" fmla="*/ 97580 h 327025"/>
              <a:gd name="connsiteX52" fmla="*/ 29058 w 338138"/>
              <a:gd name="connsiteY52" fmla="*/ 32966 h 327025"/>
              <a:gd name="connsiteX53" fmla="*/ 62080 w 338138"/>
              <a:gd name="connsiteY53" fmla="*/ 0 h 32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38138" h="327025">
                <a:moveTo>
                  <a:pt x="70140" y="285750"/>
                </a:moveTo>
                <a:cubicBezTo>
                  <a:pt x="70140" y="285750"/>
                  <a:pt x="70140" y="285750"/>
                  <a:pt x="85221" y="285750"/>
                </a:cubicBezTo>
                <a:cubicBezTo>
                  <a:pt x="89334" y="285750"/>
                  <a:pt x="92076" y="289647"/>
                  <a:pt x="92076" y="293544"/>
                </a:cubicBezTo>
                <a:cubicBezTo>
                  <a:pt x="92076" y="297440"/>
                  <a:pt x="89334" y="300038"/>
                  <a:pt x="85221" y="300038"/>
                </a:cubicBezTo>
                <a:cubicBezTo>
                  <a:pt x="85221" y="300038"/>
                  <a:pt x="85221" y="300038"/>
                  <a:pt x="70140" y="300038"/>
                </a:cubicBezTo>
                <a:cubicBezTo>
                  <a:pt x="66026" y="300038"/>
                  <a:pt x="61913" y="297440"/>
                  <a:pt x="61913" y="293544"/>
                </a:cubicBezTo>
                <a:cubicBezTo>
                  <a:pt x="61913" y="289647"/>
                  <a:pt x="66026" y="285750"/>
                  <a:pt x="70140" y="285750"/>
                </a:cubicBezTo>
                <a:close/>
                <a:moveTo>
                  <a:pt x="22225" y="277812"/>
                </a:moveTo>
                <a:cubicBezTo>
                  <a:pt x="22225" y="277812"/>
                  <a:pt x="22225" y="277812"/>
                  <a:pt x="22225" y="304800"/>
                </a:cubicBezTo>
                <a:cubicBezTo>
                  <a:pt x="22225" y="304800"/>
                  <a:pt x="23529" y="304800"/>
                  <a:pt x="23529" y="304800"/>
                </a:cubicBezTo>
                <a:cubicBezTo>
                  <a:pt x="23529" y="304800"/>
                  <a:pt x="23529" y="304800"/>
                  <a:pt x="131763" y="304800"/>
                </a:cubicBezTo>
                <a:cubicBezTo>
                  <a:pt x="131763" y="304800"/>
                  <a:pt x="131763" y="304800"/>
                  <a:pt x="131763" y="277812"/>
                </a:cubicBezTo>
                <a:cubicBezTo>
                  <a:pt x="131763" y="277812"/>
                  <a:pt x="131763" y="277812"/>
                  <a:pt x="22225" y="277812"/>
                </a:cubicBezTo>
                <a:close/>
                <a:moveTo>
                  <a:pt x="155575" y="244475"/>
                </a:moveTo>
                <a:lnTo>
                  <a:pt x="155575" y="266700"/>
                </a:lnTo>
                <a:lnTo>
                  <a:pt x="211138" y="266700"/>
                </a:lnTo>
                <a:lnTo>
                  <a:pt x="211138" y="244475"/>
                </a:lnTo>
                <a:close/>
                <a:moveTo>
                  <a:pt x="22225" y="120650"/>
                </a:moveTo>
                <a:cubicBezTo>
                  <a:pt x="22225" y="120650"/>
                  <a:pt x="22225" y="120650"/>
                  <a:pt x="22225" y="263525"/>
                </a:cubicBezTo>
                <a:cubicBezTo>
                  <a:pt x="22225" y="263525"/>
                  <a:pt x="22225" y="263525"/>
                  <a:pt x="131763" y="263525"/>
                </a:cubicBezTo>
                <a:cubicBezTo>
                  <a:pt x="131763" y="263525"/>
                  <a:pt x="131763" y="263525"/>
                  <a:pt x="131763" y="120650"/>
                </a:cubicBezTo>
                <a:cubicBezTo>
                  <a:pt x="131763" y="120650"/>
                  <a:pt x="131763" y="120650"/>
                  <a:pt x="23529" y="120650"/>
                </a:cubicBezTo>
                <a:cubicBezTo>
                  <a:pt x="23529" y="120650"/>
                  <a:pt x="22225" y="120650"/>
                  <a:pt x="22225" y="120650"/>
                </a:cubicBezTo>
                <a:close/>
                <a:moveTo>
                  <a:pt x="62683" y="22225"/>
                </a:moveTo>
                <a:cubicBezTo>
                  <a:pt x="56081" y="22225"/>
                  <a:pt x="50800" y="26178"/>
                  <a:pt x="50800" y="32767"/>
                </a:cubicBezTo>
                <a:cubicBezTo>
                  <a:pt x="50800" y="32767"/>
                  <a:pt x="50800" y="32767"/>
                  <a:pt x="50800" y="97336"/>
                </a:cubicBezTo>
                <a:cubicBezTo>
                  <a:pt x="50800" y="97336"/>
                  <a:pt x="50800" y="97336"/>
                  <a:pt x="132659" y="97336"/>
                </a:cubicBezTo>
                <a:cubicBezTo>
                  <a:pt x="144541" y="97336"/>
                  <a:pt x="155104" y="107878"/>
                  <a:pt x="155104" y="119737"/>
                </a:cubicBezTo>
                <a:cubicBezTo>
                  <a:pt x="155104" y="119737"/>
                  <a:pt x="155104" y="119737"/>
                  <a:pt x="155104" y="223838"/>
                </a:cubicBezTo>
                <a:cubicBezTo>
                  <a:pt x="155104" y="223838"/>
                  <a:pt x="155104" y="223838"/>
                  <a:pt x="305618" y="223838"/>
                </a:cubicBezTo>
                <a:cubicBezTo>
                  <a:pt x="312219" y="223838"/>
                  <a:pt x="317500" y="218567"/>
                  <a:pt x="317500" y="213296"/>
                </a:cubicBezTo>
                <a:lnTo>
                  <a:pt x="317500" y="32767"/>
                </a:lnTo>
                <a:cubicBezTo>
                  <a:pt x="317500" y="26178"/>
                  <a:pt x="312219" y="22225"/>
                  <a:pt x="305618" y="22225"/>
                </a:cubicBezTo>
                <a:cubicBezTo>
                  <a:pt x="305618" y="22225"/>
                  <a:pt x="305618" y="22225"/>
                  <a:pt x="62683" y="22225"/>
                </a:cubicBezTo>
                <a:close/>
                <a:moveTo>
                  <a:pt x="62080" y="0"/>
                </a:moveTo>
                <a:cubicBezTo>
                  <a:pt x="62080" y="0"/>
                  <a:pt x="62080" y="0"/>
                  <a:pt x="305117" y="0"/>
                </a:cubicBezTo>
                <a:cubicBezTo>
                  <a:pt x="323609" y="0"/>
                  <a:pt x="338138" y="14505"/>
                  <a:pt x="338138" y="32966"/>
                </a:cubicBezTo>
                <a:cubicBezTo>
                  <a:pt x="338138" y="32966"/>
                  <a:pt x="338138" y="32966"/>
                  <a:pt x="338138" y="213621"/>
                </a:cubicBezTo>
                <a:cubicBezTo>
                  <a:pt x="338138" y="230764"/>
                  <a:pt x="323609" y="245269"/>
                  <a:pt x="305117" y="245269"/>
                </a:cubicBezTo>
                <a:cubicBezTo>
                  <a:pt x="305117" y="245269"/>
                  <a:pt x="305117" y="245269"/>
                  <a:pt x="233791" y="245269"/>
                </a:cubicBezTo>
                <a:cubicBezTo>
                  <a:pt x="233791" y="245269"/>
                  <a:pt x="233791" y="245269"/>
                  <a:pt x="233791" y="266367"/>
                </a:cubicBezTo>
                <a:cubicBezTo>
                  <a:pt x="233791" y="266367"/>
                  <a:pt x="233791" y="266367"/>
                  <a:pt x="265491" y="266367"/>
                </a:cubicBezTo>
                <a:cubicBezTo>
                  <a:pt x="270775" y="266367"/>
                  <a:pt x="276058" y="271642"/>
                  <a:pt x="276058" y="276916"/>
                </a:cubicBezTo>
                <a:cubicBezTo>
                  <a:pt x="276058" y="283510"/>
                  <a:pt x="270775" y="288784"/>
                  <a:pt x="265491" y="288784"/>
                </a:cubicBezTo>
                <a:cubicBezTo>
                  <a:pt x="265491" y="288784"/>
                  <a:pt x="265491" y="288784"/>
                  <a:pt x="154540" y="288784"/>
                </a:cubicBezTo>
                <a:cubicBezTo>
                  <a:pt x="154540" y="288784"/>
                  <a:pt x="154540" y="288784"/>
                  <a:pt x="154540" y="304608"/>
                </a:cubicBezTo>
                <a:cubicBezTo>
                  <a:pt x="154540" y="316476"/>
                  <a:pt x="143973" y="327025"/>
                  <a:pt x="132085" y="327025"/>
                </a:cubicBezTo>
                <a:cubicBezTo>
                  <a:pt x="132085" y="327025"/>
                  <a:pt x="132085" y="327025"/>
                  <a:pt x="22454" y="327025"/>
                </a:cubicBezTo>
                <a:cubicBezTo>
                  <a:pt x="10567" y="327025"/>
                  <a:pt x="0" y="316476"/>
                  <a:pt x="0" y="304608"/>
                </a:cubicBezTo>
                <a:cubicBezTo>
                  <a:pt x="0" y="304608"/>
                  <a:pt x="0" y="304608"/>
                  <a:pt x="0" y="119997"/>
                </a:cubicBezTo>
                <a:cubicBezTo>
                  <a:pt x="0" y="108129"/>
                  <a:pt x="10567" y="97580"/>
                  <a:pt x="22454" y="97580"/>
                </a:cubicBezTo>
                <a:cubicBezTo>
                  <a:pt x="22454" y="97580"/>
                  <a:pt x="22454" y="97580"/>
                  <a:pt x="29058" y="97580"/>
                </a:cubicBezTo>
                <a:cubicBezTo>
                  <a:pt x="29058" y="97580"/>
                  <a:pt x="29058" y="97580"/>
                  <a:pt x="29058" y="32966"/>
                </a:cubicBezTo>
                <a:cubicBezTo>
                  <a:pt x="29058" y="14505"/>
                  <a:pt x="43588" y="0"/>
                  <a:pt x="62080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947428" y="5121189"/>
            <a:ext cx="10297144" cy="857260"/>
            <a:chOff x="1446648" y="2161845"/>
            <a:chExt cx="11660559" cy="857260"/>
          </a:xfrm>
        </p:grpSpPr>
        <p:grpSp>
          <p:nvGrpSpPr>
            <p:cNvPr id="28" name="组合 27"/>
            <p:cNvGrpSpPr/>
            <p:nvPr/>
          </p:nvGrpSpPr>
          <p:grpSpPr>
            <a:xfrm>
              <a:off x="1446648" y="2161845"/>
              <a:ext cx="2213143" cy="857260"/>
              <a:chOff x="1732858" y="5001250"/>
              <a:chExt cx="2213143" cy="857260"/>
            </a:xfrm>
          </p:grpSpPr>
          <p:sp>
            <p:nvSpPr>
              <p:cNvPr id="41" name="文本框 78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1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42" name="文本框 79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 dirty="0">
                    <a:cs typeface="+mn-ea"/>
                    <a:sym typeface="+mn-lt"/>
                  </a:rPr>
                </a:br>
                <a:r>
                  <a:rPr lang="zh-CN" altLang="en-US" sz="1000" dirty="0"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3808502" y="2161845"/>
              <a:ext cx="2213143" cy="857260"/>
              <a:chOff x="1732858" y="5001250"/>
              <a:chExt cx="2213143" cy="857260"/>
            </a:xfrm>
          </p:grpSpPr>
          <p:sp>
            <p:nvSpPr>
              <p:cNvPr id="39" name="文本框 76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2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40" name="文本框 77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>
                    <a:cs typeface="+mn-ea"/>
                    <a:sym typeface="+mn-lt"/>
                  </a:rPr>
                </a:br>
                <a:r>
                  <a:rPr lang="zh-CN" altLang="en-US" sz="1000"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6170356" y="2161845"/>
              <a:ext cx="2213143" cy="857260"/>
              <a:chOff x="1732858" y="5001250"/>
              <a:chExt cx="2213143" cy="857260"/>
            </a:xfrm>
          </p:grpSpPr>
          <p:sp>
            <p:nvSpPr>
              <p:cNvPr id="37" name="文本框 74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3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8" name="文本框 75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>
                    <a:cs typeface="+mn-ea"/>
                    <a:sym typeface="+mn-lt"/>
                  </a:rPr>
                </a:br>
                <a:r>
                  <a:rPr lang="zh-CN" altLang="en-US" sz="1000"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8532210" y="2161845"/>
              <a:ext cx="2213143" cy="857260"/>
              <a:chOff x="1732858" y="5001250"/>
              <a:chExt cx="2213143" cy="857260"/>
            </a:xfrm>
          </p:grpSpPr>
          <p:sp>
            <p:nvSpPr>
              <p:cNvPr id="35" name="文本框 72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4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6" name="文本框 73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>
                    <a:cs typeface="+mn-ea"/>
                    <a:sym typeface="+mn-lt"/>
                  </a:rPr>
                </a:br>
                <a:r>
                  <a:rPr lang="zh-CN" altLang="en-US" sz="1000"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10894064" y="2161845"/>
              <a:ext cx="2213143" cy="857260"/>
              <a:chOff x="1732858" y="5001250"/>
              <a:chExt cx="2213143" cy="857260"/>
            </a:xfrm>
          </p:grpSpPr>
          <p:sp>
            <p:nvSpPr>
              <p:cNvPr id="33" name="文本框 70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5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4" name="文本框 71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>
                    <a:cs typeface="+mn-ea"/>
                    <a:sym typeface="+mn-lt"/>
                  </a:rPr>
                </a:br>
                <a:r>
                  <a:rPr lang="zh-CN" altLang="en-US" sz="1000"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sp>
        <p:nvSpPr>
          <p:cNvPr id="58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9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origami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45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95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45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95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45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95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345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3950"/>
                            </p:stCondLst>
                            <p:childTnLst>
                              <p:par>
                                <p:cTn id="1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58" grpId="0"/>
      <p:bldP spid="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4" r="15033" b="1607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标题 1"/>
          <p:cNvSpPr txBox="1"/>
          <p:nvPr/>
        </p:nvSpPr>
        <p:spPr>
          <a:xfrm>
            <a:off x="4536577" y="3315023"/>
            <a:ext cx="4721698" cy="1193524"/>
          </a:xfrm>
          <a:prstGeom prst="rect">
            <a:avLst/>
          </a:prstGeom>
        </p:spPr>
        <p:txBody>
          <a:bodyPr rtlCol="0"/>
          <a:lstStyle>
            <a:lvl1pPr algn="ctr" defTabSz="1218565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sz="4400" spc="300" dirty="0">
                <a:solidFill>
                  <a:schemeClr val="accent1">
                    <a:lumMod val="75000"/>
                  </a:schemeClr>
                </a:solidFill>
                <a:latin typeface="华文黑体-日" panose="02000000000000000000" pitchFamily="2" charset="-122"/>
                <a:ea typeface="华文黑体-日" panose="02000000000000000000" pitchFamily="2" charset="-122"/>
              </a:rPr>
              <a:t>完成项目展示</a:t>
            </a:r>
          </a:p>
        </p:txBody>
      </p:sp>
      <p:sp>
        <p:nvSpPr>
          <p:cNvPr id="29" name="副标题 2"/>
          <p:cNvSpPr txBox="1"/>
          <p:nvPr/>
        </p:nvSpPr>
        <p:spPr>
          <a:xfrm>
            <a:off x="4574668" y="4508546"/>
            <a:ext cx="4378878" cy="631277"/>
          </a:xfrm>
          <a:prstGeom prst="rect">
            <a:avLst/>
          </a:prstGeom>
        </p:spPr>
        <p:txBody>
          <a:bodyPr rtlCol="0"/>
          <a:lstStyle>
            <a:lvl1pPr marL="457200" indent="-4572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简洁大气</a:t>
            </a: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|</a:t>
            </a: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易编辑</a:t>
            </a: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|</a:t>
            </a: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任意替换内容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4574669" y="4227423"/>
            <a:ext cx="4378877" cy="0"/>
          </a:xfrm>
          <a:prstGeom prst="line">
            <a:avLst/>
          </a:prstGeom>
          <a:ln w="3175">
            <a:solidFill>
              <a:srgbClr val="5AD6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/>
          <p:cNvGrpSpPr/>
          <p:nvPr/>
        </p:nvGrpSpPr>
        <p:grpSpPr>
          <a:xfrm>
            <a:off x="5512105" y="994468"/>
            <a:ext cx="2390973" cy="1851170"/>
            <a:chOff x="7455731" y="1410943"/>
            <a:chExt cx="2063266" cy="1597450"/>
          </a:xfrm>
        </p:grpSpPr>
        <p:sp>
          <p:nvSpPr>
            <p:cNvPr id="32" name="椭圆 31"/>
            <p:cNvSpPr/>
            <p:nvPr/>
          </p:nvSpPr>
          <p:spPr>
            <a:xfrm>
              <a:off x="7644571" y="1410943"/>
              <a:ext cx="1597450" cy="1597450"/>
            </a:xfrm>
            <a:prstGeom prst="ellipse">
              <a:avLst/>
            </a:prstGeom>
            <a:noFill/>
            <a:ln>
              <a:solidFill>
                <a:srgbClr val="5AD6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_14"/>
            <p:cNvSpPr txBox="1">
              <a:spLocks noChangeArrowheads="1"/>
            </p:cNvSpPr>
            <p:nvPr/>
          </p:nvSpPr>
          <p:spPr bwMode="auto">
            <a:xfrm>
              <a:off x="7455731" y="1733517"/>
              <a:ext cx="2063266" cy="996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ctr" anchorCtr="0" compatLnSpc="1"/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en-US" altLang="zh-CN" sz="4800" spc="600" dirty="0">
                  <a:solidFill>
                    <a:srgbClr val="5AD6BE"/>
                  </a:solidFill>
                  <a:latin typeface="方正汉真广标简体" panose="02000000000000000000" pitchFamily="2" charset="-122"/>
                  <a:ea typeface="方正汉真广标简体" panose="02000000000000000000" pitchFamily="2" charset="-122"/>
                </a:rPr>
                <a:t>03</a:t>
              </a:r>
              <a:endParaRPr lang="zh-CN" altLang="en-US" sz="4800" spc="600" dirty="0">
                <a:solidFill>
                  <a:srgbClr val="5AD6BE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/>
          <p:nvPr/>
        </p:nvGrpSpPr>
        <p:grpSpPr>
          <a:xfrm>
            <a:off x="4223692" y="2419173"/>
            <a:ext cx="2683669" cy="1509569"/>
            <a:chOff x="3167769" y="1831895"/>
            <a:chExt cx="2012752" cy="1132177"/>
          </a:xfrm>
        </p:grpSpPr>
        <p:sp>
          <p:nvSpPr>
            <p:cNvPr id="33" name="Freeform: Shape 16"/>
            <p:cNvSpPr/>
            <p:nvPr/>
          </p:nvSpPr>
          <p:spPr>
            <a:xfrm rot="8715477">
              <a:off x="3167769" y="1831895"/>
              <a:ext cx="2012752" cy="1132177"/>
            </a:xfrm>
            <a:custGeom>
              <a:avLst/>
              <a:gdLst>
                <a:gd name="connsiteX0" fmla="*/ 0 w 3089430"/>
                <a:gd name="connsiteY0" fmla="*/ 2663302 h 2663302"/>
                <a:gd name="connsiteX1" fmla="*/ 1544715 w 3089430"/>
                <a:gd name="connsiteY1" fmla="*/ 0 h 2663302"/>
                <a:gd name="connsiteX2" fmla="*/ 3089430 w 3089430"/>
                <a:gd name="connsiteY2" fmla="*/ 2663302 h 2663302"/>
                <a:gd name="connsiteX3" fmla="*/ 0 w 3089430"/>
                <a:gd name="connsiteY3" fmla="*/ 2663302 h 2663302"/>
                <a:gd name="connsiteX0-1" fmla="*/ 0 w 3089430"/>
                <a:gd name="connsiteY0-2" fmla="*/ 2663302 h 2781670"/>
                <a:gd name="connsiteX1-3" fmla="*/ 1544715 w 3089430"/>
                <a:gd name="connsiteY1-4" fmla="*/ 0 h 2781670"/>
                <a:gd name="connsiteX2-5" fmla="*/ 3089430 w 3089430"/>
                <a:gd name="connsiteY2-6" fmla="*/ 2663302 h 2781670"/>
                <a:gd name="connsiteX3-7" fmla="*/ 0 w 3089430"/>
                <a:gd name="connsiteY3-8" fmla="*/ 2663302 h 2781670"/>
                <a:gd name="connsiteX0-9" fmla="*/ 0 w 3089430"/>
                <a:gd name="connsiteY0-10" fmla="*/ 2663302 h 2819838"/>
                <a:gd name="connsiteX1-11" fmla="*/ 1544715 w 3089430"/>
                <a:gd name="connsiteY1-12" fmla="*/ 0 h 2819838"/>
                <a:gd name="connsiteX2-13" fmla="*/ 3089430 w 3089430"/>
                <a:gd name="connsiteY2-14" fmla="*/ 2663302 h 2819838"/>
                <a:gd name="connsiteX3-15" fmla="*/ 0 w 3089430"/>
                <a:gd name="connsiteY3-16" fmla="*/ 2663302 h 2819838"/>
                <a:gd name="connsiteX0-17" fmla="*/ 0 w 3089430"/>
                <a:gd name="connsiteY0-18" fmla="*/ 2663302 h 2819838"/>
                <a:gd name="connsiteX1-19" fmla="*/ 1544715 w 3089430"/>
                <a:gd name="connsiteY1-20" fmla="*/ 0 h 2819838"/>
                <a:gd name="connsiteX2-21" fmla="*/ 3089430 w 3089430"/>
                <a:gd name="connsiteY2-22" fmla="*/ 2663302 h 2819838"/>
                <a:gd name="connsiteX3-23" fmla="*/ 0 w 3089430"/>
                <a:gd name="connsiteY3-24" fmla="*/ 2663302 h 2819838"/>
                <a:gd name="connsiteX0-25" fmla="*/ 0 w 3089430"/>
                <a:gd name="connsiteY0-26" fmla="*/ 2663302 h 2819838"/>
                <a:gd name="connsiteX1-27" fmla="*/ 1544715 w 3089430"/>
                <a:gd name="connsiteY1-28" fmla="*/ 0 h 2819838"/>
                <a:gd name="connsiteX2-29" fmla="*/ 3089430 w 3089430"/>
                <a:gd name="connsiteY2-30" fmla="*/ 2663302 h 2819838"/>
                <a:gd name="connsiteX3-31" fmla="*/ 0 w 3089430"/>
                <a:gd name="connsiteY3-32" fmla="*/ 2663302 h 2819838"/>
                <a:gd name="connsiteX0-33" fmla="*/ 0 w 3089430"/>
                <a:gd name="connsiteY0-34" fmla="*/ 2663302 h 2819838"/>
                <a:gd name="connsiteX1-35" fmla="*/ 1544715 w 3089430"/>
                <a:gd name="connsiteY1-36" fmla="*/ 0 h 2819838"/>
                <a:gd name="connsiteX2-37" fmla="*/ 3089430 w 3089430"/>
                <a:gd name="connsiteY2-38" fmla="*/ 2663302 h 2819838"/>
                <a:gd name="connsiteX3-39" fmla="*/ 0 w 3089430"/>
                <a:gd name="connsiteY3-40" fmla="*/ 2663302 h 2819838"/>
                <a:gd name="connsiteX0-41" fmla="*/ 0 w 3089430"/>
                <a:gd name="connsiteY0-42" fmla="*/ 2663302 h 2819838"/>
                <a:gd name="connsiteX1-43" fmla="*/ 1544715 w 3089430"/>
                <a:gd name="connsiteY1-44" fmla="*/ 0 h 2819838"/>
                <a:gd name="connsiteX2-45" fmla="*/ 3089430 w 3089430"/>
                <a:gd name="connsiteY2-46" fmla="*/ 2663302 h 2819838"/>
                <a:gd name="connsiteX3-47" fmla="*/ 0 w 3089430"/>
                <a:gd name="connsiteY3-48" fmla="*/ 2663302 h 2819838"/>
                <a:gd name="connsiteX0-49" fmla="*/ 0 w 3089430"/>
                <a:gd name="connsiteY0-50" fmla="*/ 2663302 h 2819838"/>
                <a:gd name="connsiteX1-51" fmla="*/ 1544715 w 3089430"/>
                <a:gd name="connsiteY1-52" fmla="*/ 0 h 2819838"/>
                <a:gd name="connsiteX2-53" fmla="*/ 3089430 w 3089430"/>
                <a:gd name="connsiteY2-54" fmla="*/ 2663302 h 2819838"/>
                <a:gd name="connsiteX3-55" fmla="*/ 0 w 3089430"/>
                <a:gd name="connsiteY3-56" fmla="*/ 2663302 h 2819838"/>
                <a:gd name="connsiteX0-57" fmla="*/ 0 w 3089430"/>
                <a:gd name="connsiteY0-58" fmla="*/ 2663302 h 2819838"/>
                <a:gd name="connsiteX1-59" fmla="*/ 1544715 w 3089430"/>
                <a:gd name="connsiteY1-60" fmla="*/ 0 h 2819838"/>
                <a:gd name="connsiteX2-61" fmla="*/ 3089430 w 3089430"/>
                <a:gd name="connsiteY2-62" fmla="*/ 2663302 h 2819838"/>
                <a:gd name="connsiteX3-63" fmla="*/ 0 w 3089430"/>
                <a:gd name="connsiteY3-64" fmla="*/ 2663302 h 2819838"/>
                <a:gd name="connsiteX0-65" fmla="*/ 0 w 3089430"/>
                <a:gd name="connsiteY0-66" fmla="*/ 2663302 h 2819838"/>
                <a:gd name="connsiteX1-67" fmla="*/ 1544715 w 3089430"/>
                <a:gd name="connsiteY1-68" fmla="*/ 0 h 2819838"/>
                <a:gd name="connsiteX2-69" fmla="*/ 3089430 w 3089430"/>
                <a:gd name="connsiteY2-70" fmla="*/ 2663302 h 2819838"/>
                <a:gd name="connsiteX3-71" fmla="*/ 0 w 3089430"/>
                <a:gd name="connsiteY3-72" fmla="*/ 2663302 h 2819838"/>
                <a:gd name="connsiteX0-73" fmla="*/ 0 w 3089430"/>
                <a:gd name="connsiteY0-74" fmla="*/ 2663302 h 2819838"/>
                <a:gd name="connsiteX1-75" fmla="*/ 1544715 w 3089430"/>
                <a:gd name="connsiteY1-76" fmla="*/ 0 h 2819838"/>
                <a:gd name="connsiteX2-77" fmla="*/ 3089430 w 3089430"/>
                <a:gd name="connsiteY2-78" fmla="*/ 2663302 h 2819838"/>
                <a:gd name="connsiteX3-79" fmla="*/ 0 w 3089430"/>
                <a:gd name="connsiteY3-80" fmla="*/ 2663302 h 2819838"/>
                <a:gd name="connsiteX0-81" fmla="*/ 0 w 3089430"/>
                <a:gd name="connsiteY0-82" fmla="*/ 2663302 h 2819838"/>
                <a:gd name="connsiteX1-83" fmla="*/ 1544715 w 3089430"/>
                <a:gd name="connsiteY1-84" fmla="*/ 0 h 2819838"/>
                <a:gd name="connsiteX2-85" fmla="*/ 3089430 w 3089430"/>
                <a:gd name="connsiteY2-86" fmla="*/ 2663302 h 2819838"/>
                <a:gd name="connsiteX3-87" fmla="*/ 0 w 3089430"/>
                <a:gd name="connsiteY3-88" fmla="*/ 2663302 h 2819838"/>
                <a:gd name="connsiteX0-89" fmla="*/ 0 w 3089430"/>
                <a:gd name="connsiteY0-90" fmla="*/ 2663302 h 2819838"/>
                <a:gd name="connsiteX1-91" fmla="*/ 1544715 w 3089430"/>
                <a:gd name="connsiteY1-92" fmla="*/ 0 h 2819838"/>
                <a:gd name="connsiteX2-93" fmla="*/ 3089430 w 3089430"/>
                <a:gd name="connsiteY2-94" fmla="*/ 2663302 h 2819838"/>
                <a:gd name="connsiteX3-95" fmla="*/ 0 w 3089430"/>
                <a:gd name="connsiteY3-96" fmla="*/ 2663302 h 2819838"/>
                <a:gd name="connsiteX0-97" fmla="*/ 0 w 3089430"/>
                <a:gd name="connsiteY0-98" fmla="*/ 2663302 h 2819838"/>
                <a:gd name="connsiteX1-99" fmla="*/ 1544715 w 3089430"/>
                <a:gd name="connsiteY1-100" fmla="*/ 0 h 2819838"/>
                <a:gd name="connsiteX2-101" fmla="*/ 3089430 w 3089430"/>
                <a:gd name="connsiteY2-102" fmla="*/ 2663302 h 2819838"/>
                <a:gd name="connsiteX3-103" fmla="*/ 0 w 3089430"/>
                <a:gd name="connsiteY3-104" fmla="*/ 2663302 h 28198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089430" h="2819838">
                  <a:moveTo>
                    <a:pt x="0" y="2663302"/>
                  </a:moveTo>
                  <a:cubicBezTo>
                    <a:pt x="870011" y="1509206"/>
                    <a:pt x="1136342" y="958789"/>
                    <a:pt x="1544715" y="0"/>
                  </a:cubicBezTo>
                  <a:cubicBezTo>
                    <a:pt x="2024109" y="1189608"/>
                    <a:pt x="2228296" y="1793290"/>
                    <a:pt x="3089430" y="2663302"/>
                  </a:cubicBezTo>
                  <a:cubicBezTo>
                    <a:pt x="2086253" y="2805345"/>
                    <a:pt x="1056443" y="2929632"/>
                    <a:pt x="0" y="26633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Freeform: Shape 17"/>
            <p:cNvSpPr/>
            <p:nvPr/>
          </p:nvSpPr>
          <p:spPr>
            <a:xfrm rot="8715477">
              <a:off x="3570017" y="2155219"/>
              <a:ext cx="1395075" cy="784733"/>
            </a:xfrm>
            <a:custGeom>
              <a:avLst/>
              <a:gdLst>
                <a:gd name="connsiteX0" fmla="*/ 0 w 3089430"/>
                <a:gd name="connsiteY0" fmla="*/ 2663302 h 2663302"/>
                <a:gd name="connsiteX1" fmla="*/ 1544715 w 3089430"/>
                <a:gd name="connsiteY1" fmla="*/ 0 h 2663302"/>
                <a:gd name="connsiteX2" fmla="*/ 3089430 w 3089430"/>
                <a:gd name="connsiteY2" fmla="*/ 2663302 h 2663302"/>
                <a:gd name="connsiteX3" fmla="*/ 0 w 3089430"/>
                <a:gd name="connsiteY3" fmla="*/ 2663302 h 2663302"/>
                <a:gd name="connsiteX0-1" fmla="*/ 0 w 3089430"/>
                <a:gd name="connsiteY0-2" fmla="*/ 2663302 h 2781670"/>
                <a:gd name="connsiteX1-3" fmla="*/ 1544715 w 3089430"/>
                <a:gd name="connsiteY1-4" fmla="*/ 0 h 2781670"/>
                <a:gd name="connsiteX2-5" fmla="*/ 3089430 w 3089430"/>
                <a:gd name="connsiteY2-6" fmla="*/ 2663302 h 2781670"/>
                <a:gd name="connsiteX3-7" fmla="*/ 0 w 3089430"/>
                <a:gd name="connsiteY3-8" fmla="*/ 2663302 h 2781670"/>
                <a:gd name="connsiteX0-9" fmla="*/ 0 w 3089430"/>
                <a:gd name="connsiteY0-10" fmla="*/ 2663302 h 2819838"/>
                <a:gd name="connsiteX1-11" fmla="*/ 1544715 w 3089430"/>
                <a:gd name="connsiteY1-12" fmla="*/ 0 h 2819838"/>
                <a:gd name="connsiteX2-13" fmla="*/ 3089430 w 3089430"/>
                <a:gd name="connsiteY2-14" fmla="*/ 2663302 h 2819838"/>
                <a:gd name="connsiteX3-15" fmla="*/ 0 w 3089430"/>
                <a:gd name="connsiteY3-16" fmla="*/ 2663302 h 2819838"/>
                <a:gd name="connsiteX0-17" fmla="*/ 0 w 3089430"/>
                <a:gd name="connsiteY0-18" fmla="*/ 2663302 h 2819838"/>
                <a:gd name="connsiteX1-19" fmla="*/ 1544715 w 3089430"/>
                <a:gd name="connsiteY1-20" fmla="*/ 0 h 2819838"/>
                <a:gd name="connsiteX2-21" fmla="*/ 3089430 w 3089430"/>
                <a:gd name="connsiteY2-22" fmla="*/ 2663302 h 2819838"/>
                <a:gd name="connsiteX3-23" fmla="*/ 0 w 3089430"/>
                <a:gd name="connsiteY3-24" fmla="*/ 2663302 h 2819838"/>
                <a:gd name="connsiteX0-25" fmla="*/ 0 w 3089430"/>
                <a:gd name="connsiteY0-26" fmla="*/ 2663302 h 2819838"/>
                <a:gd name="connsiteX1-27" fmla="*/ 1544715 w 3089430"/>
                <a:gd name="connsiteY1-28" fmla="*/ 0 h 2819838"/>
                <a:gd name="connsiteX2-29" fmla="*/ 3089430 w 3089430"/>
                <a:gd name="connsiteY2-30" fmla="*/ 2663302 h 2819838"/>
                <a:gd name="connsiteX3-31" fmla="*/ 0 w 3089430"/>
                <a:gd name="connsiteY3-32" fmla="*/ 2663302 h 2819838"/>
                <a:gd name="connsiteX0-33" fmla="*/ 0 w 3089430"/>
                <a:gd name="connsiteY0-34" fmla="*/ 2663302 h 2819838"/>
                <a:gd name="connsiteX1-35" fmla="*/ 1544715 w 3089430"/>
                <a:gd name="connsiteY1-36" fmla="*/ 0 h 2819838"/>
                <a:gd name="connsiteX2-37" fmla="*/ 3089430 w 3089430"/>
                <a:gd name="connsiteY2-38" fmla="*/ 2663302 h 2819838"/>
                <a:gd name="connsiteX3-39" fmla="*/ 0 w 3089430"/>
                <a:gd name="connsiteY3-40" fmla="*/ 2663302 h 2819838"/>
                <a:gd name="connsiteX0-41" fmla="*/ 0 w 3089430"/>
                <a:gd name="connsiteY0-42" fmla="*/ 2663302 h 2819838"/>
                <a:gd name="connsiteX1-43" fmla="*/ 1544715 w 3089430"/>
                <a:gd name="connsiteY1-44" fmla="*/ 0 h 2819838"/>
                <a:gd name="connsiteX2-45" fmla="*/ 3089430 w 3089430"/>
                <a:gd name="connsiteY2-46" fmla="*/ 2663302 h 2819838"/>
                <a:gd name="connsiteX3-47" fmla="*/ 0 w 3089430"/>
                <a:gd name="connsiteY3-48" fmla="*/ 2663302 h 2819838"/>
                <a:gd name="connsiteX0-49" fmla="*/ 0 w 3089430"/>
                <a:gd name="connsiteY0-50" fmla="*/ 2663302 h 2819838"/>
                <a:gd name="connsiteX1-51" fmla="*/ 1544715 w 3089430"/>
                <a:gd name="connsiteY1-52" fmla="*/ 0 h 2819838"/>
                <a:gd name="connsiteX2-53" fmla="*/ 3089430 w 3089430"/>
                <a:gd name="connsiteY2-54" fmla="*/ 2663302 h 2819838"/>
                <a:gd name="connsiteX3-55" fmla="*/ 0 w 3089430"/>
                <a:gd name="connsiteY3-56" fmla="*/ 2663302 h 2819838"/>
                <a:gd name="connsiteX0-57" fmla="*/ 0 w 3089430"/>
                <a:gd name="connsiteY0-58" fmla="*/ 2663302 h 2819838"/>
                <a:gd name="connsiteX1-59" fmla="*/ 1544715 w 3089430"/>
                <a:gd name="connsiteY1-60" fmla="*/ 0 h 2819838"/>
                <a:gd name="connsiteX2-61" fmla="*/ 3089430 w 3089430"/>
                <a:gd name="connsiteY2-62" fmla="*/ 2663302 h 2819838"/>
                <a:gd name="connsiteX3-63" fmla="*/ 0 w 3089430"/>
                <a:gd name="connsiteY3-64" fmla="*/ 2663302 h 2819838"/>
                <a:gd name="connsiteX0-65" fmla="*/ 0 w 3089430"/>
                <a:gd name="connsiteY0-66" fmla="*/ 2663302 h 2819838"/>
                <a:gd name="connsiteX1-67" fmla="*/ 1544715 w 3089430"/>
                <a:gd name="connsiteY1-68" fmla="*/ 0 h 2819838"/>
                <a:gd name="connsiteX2-69" fmla="*/ 3089430 w 3089430"/>
                <a:gd name="connsiteY2-70" fmla="*/ 2663302 h 2819838"/>
                <a:gd name="connsiteX3-71" fmla="*/ 0 w 3089430"/>
                <a:gd name="connsiteY3-72" fmla="*/ 2663302 h 2819838"/>
                <a:gd name="connsiteX0-73" fmla="*/ 0 w 3089430"/>
                <a:gd name="connsiteY0-74" fmla="*/ 2663302 h 2819838"/>
                <a:gd name="connsiteX1-75" fmla="*/ 1544715 w 3089430"/>
                <a:gd name="connsiteY1-76" fmla="*/ 0 h 2819838"/>
                <a:gd name="connsiteX2-77" fmla="*/ 3089430 w 3089430"/>
                <a:gd name="connsiteY2-78" fmla="*/ 2663302 h 2819838"/>
                <a:gd name="connsiteX3-79" fmla="*/ 0 w 3089430"/>
                <a:gd name="connsiteY3-80" fmla="*/ 2663302 h 2819838"/>
                <a:gd name="connsiteX0-81" fmla="*/ 0 w 3089430"/>
                <a:gd name="connsiteY0-82" fmla="*/ 2663302 h 2819838"/>
                <a:gd name="connsiteX1-83" fmla="*/ 1544715 w 3089430"/>
                <a:gd name="connsiteY1-84" fmla="*/ 0 h 2819838"/>
                <a:gd name="connsiteX2-85" fmla="*/ 3089430 w 3089430"/>
                <a:gd name="connsiteY2-86" fmla="*/ 2663302 h 2819838"/>
                <a:gd name="connsiteX3-87" fmla="*/ 0 w 3089430"/>
                <a:gd name="connsiteY3-88" fmla="*/ 2663302 h 2819838"/>
                <a:gd name="connsiteX0-89" fmla="*/ 0 w 3089430"/>
                <a:gd name="connsiteY0-90" fmla="*/ 2663302 h 2819838"/>
                <a:gd name="connsiteX1-91" fmla="*/ 1544715 w 3089430"/>
                <a:gd name="connsiteY1-92" fmla="*/ 0 h 2819838"/>
                <a:gd name="connsiteX2-93" fmla="*/ 3089430 w 3089430"/>
                <a:gd name="connsiteY2-94" fmla="*/ 2663302 h 2819838"/>
                <a:gd name="connsiteX3-95" fmla="*/ 0 w 3089430"/>
                <a:gd name="connsiteY3-96" fmla="*/ 2663302 h 2819838"/>
                <a:gd name="connsiteX0-97" fmla="*/ 0 w 3089430"/>
                <a:gd name="connsiteY0-98" fmla="*/ 2663302 h 2819838"/>
                <a:gd name="connsiteX1-99" fmla="*/ 1544715 w 3089430"/>
                <a:gd name="connsiteY1-100" fmla="*/ 0 h 2819838"/>
                <a:gd name="connsiteX2-101" fmla="*/ 3089430 w 3089430"/>
                <a:gd name="connsiteY2-102" fmla="*/ 2663302 h 2819838"/>
                <a:gd name="connsiteX3-103" fmla="*/ 0 w 3089430"/>
                <a:gd name="connsiteY3-104" fmla="*/ 2663302 h 28198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089430" h="2819838">
                  <a:moveTo>
                    <a:pt x="0" y="2663302"/>
                  </a:moveTo>
                  <a:cubicBezTo>
                    <a:pt x="870011" y="1509206"/>
                    <a:pt x="1136342" y="958789"/>
                    <a:pt x="1544715" y="0"/>
                  </a:cubicBezTo>
                  <a:cubicBezTo>
                    <a:pt x="2024109" y="1189608"/>
                    <a:pt x="2228296" y="1793290"/>
                    <a:pt x="3089430" y="2663302"/>
                  </a:cubicBezTo>
                  <a:cubicBezTo>
                    <a:pt x="2086253" y="2805345"/>
                    <a:pt x="1056443" y="2929632"/>
                    <a:pt x="0" y="26633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Freeform: Shape 18"/>
            <p:cNvSpPr/>
            <p:nvPr/>
          </p:nvSpPr>
          <p:spPr>
            <a:xfrm rot="8715477">
              <a:off x="3846124" y="2384619"/>
              <a:ext cx="970477" cy="545895"/>
            </a:xfrm>
            <a:custGeom>
              <a:avLst/>
              <a:gdLst>
                <a:gd name="connsiteX0" fmla="*/ 0 w 3089430"/>
                <a:gd name="connsiteY0" fmla="*/ 2663302 h 2663302"/>
                <a:gd name="connsiteX1" fmla="*/ 1544715 w 3089430"/>
                <a:gd name="connsiteY1" fmla="*/ 0 h 2663302"/>
                <a:gd name="connsiteX2" fmla="*/ 3089430 w 3089430"/>
                <a:gd name="connsiteY2" fmla="*/ 2663302 h 2663302"/>
                <a:gd name="connsiteX3" fmla="*/ 0 w 3089430"/>
                <a:gd name="connsiteY3" fmla="*/ 2663302 h 2663302"/>
                <a:gd name="connsiteX0-1" fmla="*/ 0 w 3089430"/>
                <a:gd name="connsiteY0-2" fmla="*/ 2663302 h 2781670"/>
                <a:gd name="connsiteX1-3" fmla="*/ 1544715 w 3089430"/>
                <a:gd name="connsiteY1-4" fmla="*/ 0 h 2781670"/>
                <a:gd name="connsiteX2-5" fmla="*/ 3089430 w 3089430"/>
                <a:gd name="connsiteY2-6" fmla="*/ 2663302 h 2781670"/>
                <a:gd name="connsiteX3-7" fmla="*/ 0 w 3089430"/>
                <a:gd name="connsiteY3-8" fmla="*/ 2663302 h 2781670"/>
                <a:gd name="connsiteX0-9" fmla="*/ 0 w 3089430"/>
                <a:gd name="connsiteY0-10" fmla="*/ 2663302 h 2819838"/>
                <a:gd name="connsiteX1-11" fmla="*/ 1544715 w 3089430"/>
                <a:gd name="connsiteY1-12" fmla="*/ 0 h 2819838"/>
                <a:gd name="connsiteX2-13" fmla="*/ 3089430 w 3089430"/>
                <a:gd name="connsiteY2-14" fmla="*/ 2663302 h 2819838"/>
                <a:gd name="connsiteX3-15" fmla="*/ 0 w 3089430"/>
                <a:gd name="connsiteY3-16" fmla="*/ 2663302 h 2819838"/>
                <a:gd name="connsiteX0-17" fmla="*/ 0 w 3089430"/>
                <a:gd name="connsiteY0-18" fmla="*/ 2663302 h 2819838"/>
                <a:gd name="connsiteX1-19" fmla="*/ 1544715 w 3089430"/>
                <a:gd name="connsiteY1-20" fmla="*/ 0 h 2819838"/>
                <a:gd name="connsiteX2-21" fmla="*/ 3089430 w 3089430"/>
                <a:gd name="connsiteY2-22" fmla="*/ 2663302 h 2819838"/>
                <a:gd name="connsiteX3-23" fmla="*/ 0 w 3089430"/>
                <a:gd name="connsiteY3-24" fmla="*/ 2663302 h 2819838"/>
                <a:gd name="connsiteX0-25" fmla="*/ 0 w 3089430"/>
                <a:gd name="connsiteY0-26" fmla="*/ 2663302 h 2819838"/>
                <a:gd name="connsiteX1-27" fmla="*/ 1544715 w 3089430"/>
                <a:gd name="connsiteY1-28" fmla="*/ 0 h 2819838"/>
                <a:gd name="connsiteX2-29" fmla="*/ 3089430 w 3089430"/>
                <a:gd name="connsiteY2-30" fmla="*/ 2663302 h 2819838"/>
                <a:gd name="connsiteX3-31" fmla="*/ 0 w 3089430"/>
                <a:gd name="connsiteY3-32" fmla="*/ 2663302 h 2819838"/>
                <a:gd name="connsiteX0-33" fmla="*/ 0 w 3089430"/>
                <a:gd name="connsiteY0-34" fmla="*/ 2663302 h 2819838"/>
                <a:gd name="connsiteX1-35" fmla="*/ 1544715 w 3089430"/>
                <a:gd name="connsiteY1-36" fmla="*/ 0 h 2819838"/>
                <a:gd name="connsiteX2-37" fmla="*/ 3089430 w 3089430"/>
                <a:gd name="connsiteY2-38" fmla="*/ 2663302 h 2819838"/>
                <a:gd name="connsiteX3-39" fmla="*/ 0 w 3089430"/>
                <a:gd name="connsiteY3-40" fmla="*/ 2663302 h 2819838"/>
                <a:gd name="connsiteX0-41" fmla="*/ 0 w 3089430"/>
                <a:gd name="connsiteY0-42" fmla="*/ 2663302 h 2819838"/>
                <a:gd name="connsiteX1-43" fmla="*/ 1544715 w 3089430"/>
                <a:gd name="connsiteY1-44" fmla="*/ 0 h 2819838"/>
                <a:gd name="connsiteX2-45" fmla="*/ 3089430 w 3089430"/>
                <a:gd name="connsiteY2-46" fmla="*/ 2663302 h 2819838"/>
                <a:gd name="connsiteX3-47" fmla="*/ 0 w 3089430"/>
                <a:gd name="connsiteY3-48" fmla="*/ 2663302 h 2819838"/>
                <a:gd name="connsiteX0-49" fmla="*/ 0 w 3089430"/>
                <a:gd name="connsiteY0-50" fmla="*/ 2663302 h 2819838"/>
                <a:gd name="connsiteX1-51" fmla="*/ 1544715 w 3089430"/>
                <a:gd name="connsiteY1-52" fmla="*/ 0 h 2819838"/>
                <a:gd name="connsiteX2-53" fmla="*/ 3089430 w 3089430"/>
                <a:gd name="connsiteY2-54" fmla="*/ 2663302 h 2819838"/>
                <a:gd name="connsiteX3-55" fmla="*/ 0 w 3089430"/>
                <a:gd name="connsiteY3-56" fmla="*/ 2663302 h 2819838"/>
                <a:gd name="connsiteX0-57" fmla="*/ 0 w 3089430"/>
                <a:gd name="connsiteY0-58" fmla="*/ 2663302 h 2819838"/>
                <a:gd name="connsiteX1-59" fmla="*/ 1544715 w 3089430"/>
                <a:gd name="connsiteY1-60" fmla="*/ 0 h 2819838"/>
                <a:gd name="connsiteX2-61" fmla="*/ 3089430 w 3089430"/>
                <a:gd name="connsiteY2-62" fmla="*/ 2663302 h 2819838"/>
                <a:gd name="connsiteX3-63" fmla="*/ 0 w 3089430"/>
                <a:gd name="connsiteY3-64" fmla="*/ 2663302 h 2819838"/>
                <a:gd name="connsiteX0-65" fmla="*/ 0 w 3089430"/>
                <a:gd name="connsiteY0-66" fmla="*/ 2663302 h 2819838"/>
                <a:gd name="connsiteX1-67" fmla="*/ 1544715 w 3089430"/>
                <a:gd name="connsiteY1-68" fmla="*/ 0 h 2819838"/>
                <a:gd name="connsiteX2-69" fmla="*/ 3089430 w 3089430"/>
                <a:gd name="connsiteY2-70" fmla="*/ 2663302 h 2819838"/>
                <a:gd name="connsiteX3-71" fmla="*/ 0 w 3089430"/>
                <a:gd name="connsiteY3-72" fmla="*/ 2663302 h 2819838"/>
                <a:gd name="connsiteX0-73" fmla="*/ 0 w 3089430"/>
                <a:gd name="connsiteY0-74" fmla="*/ 2663302 h 2819838"/>
                <a:gd name="connsiteX1-75" fmla="*/ 1544715 w 3089430"/>
                <a:gd name="connsiteY1-76" fmla="*/ 0 h 2819838"/>
                <a:gd name="connsiteX2-77" fmla="*/ 3089430 w 3089430"/>
                <a:gd name="connsiteY2-78" fmla="*/ 2663302 h 2819838"/>
                <a:gd name="connsiteX3-79" fmla="*/ 0 w 3089430"/>
                <a:gd name="connsiteY3-80" fmla="*/ 2663302 h 2819838"/>
                <a:gd name="connsiteX0-81" fmla="*/ 0 w 3089430"/>
                <a:gd name="connsiteY0-82" fmla="*/ 2663302 h 2819838"/>
                <a:gd name="connsiteX1-83" fmla="*/ 1544715 w 3089430"/>
                <a:gd name="connsiteY1-84" fmla="*/ 0 h 2819838"/>
                <a:gd name="connsiteX2-85" fmla="*/ 3089430 w 3089430"/>
                <a:gd name="connsiteY2-86" fmla="*/ 2663302 h 2819838"/>
                <a:gd name="connsiteX3-87" fmla="*/ 0 w 3089430"/>
                <a:gd name="connsiteY3-88" fmla="*/ 2663302 h 2819838"/>
                <a:gd name="connsiteX0-89" fmla="*/ 0 w 3089430"/>
                <a:gd name="connsiteY0-90" fmla="*/ 2663302 h 2819838"/>
                <a:gd name="connsiteX1-91" fmla="*/ 1544715 w 3089430"/>
                <a:gd name="connsiteY1-92" fmla="*/ 0 h 2819838"/>
                <a:gd name="connsiteX2-93" fmla="*/ 3089430 w 3089430"/>
                <a:gd name="connsiteY2-94" fmla="*/ 2663302 h 2819838"/>
                <a:gd name="connsiteX3-95" fmla="*/ 0 w 3089430"/>
                <a:gd name="connsiteY3-96" fmla="*/ 2663302 h 2819838"/>
                <a:gd name="connsiteX0-97" fmla="*/ 0 w 3089430"/>
                <a:gd name="connsiteY0-98" fmla="*/ 2663302 h 2819838"/>
                <a:gd name="connsiteX1-99" fmla="*/ 1544715 w 3089430"/>
                <a:gd name="connsiteY1-100" fmla="*/ 0 h 2819838"/>
                <a:gd name="connsiteX2-101" fmla="*/ 3089430 w 3089430"/>
                <a:gd name="connsiteY2-102" fmla="*/ 2663302 h 2819838"/>
                <a:gd name="connsiteX3-103" fmla="*/ 0 w 3089430"/>
                <a:gd name="connsiteY3-104" fmla="*/ 2663302 h 28198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089430" h="2819838">
                  <a:moveTo>
                    <a:pt x="0" y="2663302"/>
                  </a:moveTo>
                  <a:cubicBezTo>
                    <a:pt x="870011" y="1509206"/>
                    <a:pt x="1136342" y="958789"/>
                    <a:pt x="1544715" y="0"/>
                  </a:cubicBezTo>
                  <a:cubicBezTo>
                    <a:pt x="2024109" y="1189608"/>
                    <a:pt x="2228296" y="1793290"/>
                    <a:pt x="3089430" y="2663302"/>
                  </a:cubicBezTo>
                  <a:cubicBezTo>
                    <a:pt x="2086253" y="2805345"/>
                    <a:pt x="1056443" y="2929632"/>
                    <a:pt x="0" y="26633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" name="Group 19"/>
          <p:cNvGrpSpPr/>
          <p:nvPr/>
        </p:nvGrpSpPr>
        <p:grpSpPr>
          <a:xfrm>
            <a:off x="4565413" y="2957138"/>
            <a:ext cx="1509569" cy="2683668"/>
            <a:chOff x="3424059" y="2235369"/>
            <a:chExt cx="1132177" cy="2012751"/>
          </a:xfrm>
        </p:grpSpPr>
        <p:sp>
          <p:nvSpPr>
            <p:cNvPr id="30" name="Freeform: Shape 20"/>
            <p:cNvSpPr/>
            <p:nvPr/>
          </p:nvSpPr>
          <p:spPr>
            <a:xfrm rot="3482913">
              <a:off x="2983772" y="2675656"/>
              <a:ext cx="2012751" cy="1132177"/>
            </a:xfrm>
            <a:custGeom>
              <a:avLst/>
              <a:gdLst>
                <a:gd name="connsiteX0" fmla="*/ 0 w 3089430"/>
                <a:gd name="connsiteY0" fmla="*/ 2663302 h 2663302"/>
                <a:gd name="connsiteX1" fmla="*/ 1544715 w 3089430"/>
                <a:gd name="connsiteY1" fmla="*/ 0 h 2663302"/>
                <a:gd name="connsiteX2" fmla="*/ 3089430 w 3089430"/>
                <a:gd name="connsiteY2" fmla="*/ 2663302 h 2663302"/>
                <a:gd name="connsiteX3" fmla="*/ 0 w 3089430"/>
                <a:gd name="connsiteY3" fmla="*/ 2663302 h 2663302"/>
                <a:gd name="connsiteX0-1" fmla="*/ 0 w 3089430"/>
                <a:gd name="connsiteY0-2" fmla="*/ 2663302 h 2781670"/>
                <a:gd name="connsiteX1-3" fmla="*/ 1544715 w 3089430"/>
                <a:gd name="connsiteY1-4" fmla="*/ 0 h 2781670"/>
                <a:gd name="connsiteX2-5" fmla="*/ 3089430 w 3089430"/>
                <a:gd name="connsiteY2-6" fmla="*/ 2663302 h 2781670"/>
                <a:gd name="connsiteX3-7" fmla="*/ 0 w 3089430"/>
                <a:gd name="connsiteY3-8" fmla="*/ 2663302 h 2781670"/>
                <a:gd name="connsiteX0-9" fmla="*/ 0 w 3089430"/>
                <a:gd name="connsiteY0-10" fmla="*/ 2663302 h 2819838"/>
                <a:gd name="connsiteX1-11" fmla="*/ 1544715 w 3089430"/>
                <a:gd name="connsiteY1-12" fmla="*/ 0 h 2819838"/>
                <a:gd name="connsiteX2-13" fmla="*/ 3089430 w 3089430"/>
                <a:gd name="connsiteY2-14" fmla="*/ 2663302 h 2819838"/>
                <a:gd name="connsiteX3-15" fmla="*/ 0 w 3089430"/>
                <a:gd name="connsiteY3-16" fmla="*/ 2663302 h 2819838"/>
                <a:gd name="connsiteX0-17" fmla="*/ 0 w 3089430"/>
                <a:gd name="connsiteY0-18" fmla="*/ 2663302 h 2819838"/>
                <a:gd name="connsiteX1-19" fmla="*/ 1544715 w 3089430"/>
                <a:gd name="connsiteY1-20" fmla="*/ 0 h 2819838"/>
                <a:gd name="connsiteX2-21" fmla="*/ 3089430 w 3089430"/>
                <a:gd name="connsiteY2-22" fmla="*/ 2663302 h 2819838"/>
                <a:gd name="connsiteX3-23" fmla="*/ 0 w 3089430"/>
                <a:gd name="connsiteY3-24" fmla="*/ 2663302 h 2819838"/>
                <a:gd name="connsiteX0-25" fmla="*/ 0 w 3089430"/>
                <a:gd name="connsiteY0-26" fmla="*/ 2663302 h 2819838"/>
                <a:gd name="connsiteX1-27" fmla="*/ 1544715 w 3089430"/>
                <a:gd name="connsiteY1-28" fmla="*/ 0 h 2819838"/>
                <a:gd name="connsiteX2-29" fmla="*/ 3089430 w 3089430"/>
                <a:gd name="connsiteY2-30" fmla="*/ 2663302 h 2819838"/>
                <a:gd name="connsiteX3-31" fmla="*/ 0 w 3089430"/>
                <a:gd name="connsiteY3-32" fmla="*/ 2663302 h 2819838"/>
                <a:gd name="connsiteX0-33" fmla="*/ 0 w 3089430"/>
                <a:gd name="connsiteY0-34" fmla="*/ 2663302 h 2819838"/>
                <a:gd name="connsiteX1-35" fmla="*/ 1544715 w 3089430"/>
                <a:gd name="connsiteY1-36" fmla="*/ 0 h 2819838"/>
                <a:gd name="connsiteX2-37" fmla="*/ 3089430 w 3089430"/>
                <a:gd name="connsiteY2-38" fmla="*/ 2663302 h 2819838"/>
                <a:gd name="connsiteX3-39" fmla="*/ 0 w 3089430"/>
                <a:gd name="connsiteY3-40" fmla="*/ 2663302 h 2819838"/>
                <a:gd name="connsiteX0-41" fmla="*/ 0 w 3089430"/>
                <a:gd name="connsiteY0-42" fmla="*/ 2663302 h 2819838"/>
                <a:gd name="connsiteX1-43" fmla="*/ 1544715 w 3089430"/>
                <a:gd name="connsiteY1-44" fmla="*/ 0 h 2819838"/>
                <a:gd name="connsiteX2-45" fmla="*/ 3089430 w 3089430"/>
                <a:gd name="connsiteY2-46" fmla="*/ 2663302 h 2819838"/>
                <a:gd name="connsiteX3-47" fmla="*/ 0 w 3089430"/>
                <a:gd name="connsiteY3-48" fmla="*/ 2663302 h 2819838"/>
                <a:gd name="connsiteX0-49" fmla="*/ 0 w 3089430"/>
                <a:gd name="connsiteY0-50" fmla="*/ 2663302 h 2819838"/>
                <a:gd name="connsiteX1-51" fmla="*/ 1544715 w 3089430"/>
                <a:gd name="connsiteY1-52" fmla="*/ 0 h 2819838"/>
                <a:gd name="connsiteX2-53" fmla="*/ 3089430 w 3089430"/>
                <a:gd name="connsiteY2-54" fmla="*/ 2663302 h 2819838"/>
                <a:gd name="connsiteX3-55" fmla="*/ 0 w 3089430"/>
                <a:gd name="connsiteY3-56" fmla="*/ 2663302 h 2819838"/>
                <a:gd name="connsiteX0-57" fmla="*/ 0 w 3089430"/>
                <a:gd name="connsiteY0-58" fmla="*/ 2663302 h 2819838"/>
                <a:gd name="connsiteX1-59" fmla="*/ 1544715 w 3089430"/>
                <a:gd name="connsiteY1-60" fmla="*/ 0 h 2819838"/>
                <a:gd name="connsiteX2-61" fmla="*/ 3089430 w 3089430"/>
                <a:gd name="connsiteY2-62" fmla="*/ 2663302 h 2819838"/>
                <a:gd name="connsiteX3-63" fmla="*/ 0 w 3089430"/>
                <a:gd name="connsiteY3-64" fmla="*/ 2663302 h 2819838"/>
                <a:gd name="connsiteX0-65" fmla="*/ 0 w 3089430"/>
                <a:gd name="connsiteY0-66" fmla="*/ 2663302 h 2819838"/>
                <a:gd name="connsiteX1-67" fmla="*/ 1544715 w 3089430"/>
                <a:gd name="connsiteY1-68" fmla="*/ 0 h 2819838"/>
                <a:gd name="connsiteX2-69" fmla="*/ 3089430 w 3089430"/>
                <a:gd name="connsiteY2-70" fmla="*/ 2663302 h 2819838"/>
                <a:gd name="connsiteX3-71" fmla="*/ 0 w 3089430"/>
                <a:gd name="connsiteY3-72" fmla="*/ 2663302 h 2819838"/>
                <a:gd name="connsiteX0-73" fmla="*/ 0 w 3089430"/>
                <a:gd name="connsiteY0-74" fmla="*/ 2663302 h 2819838"/>
                <a:gd name="connsiteX1-75" fmla="*/ 1544715 w 3089430"/>
                <a:gd name="connsiteY1-76" fmla="*/ 0 h 2819838"/>
                <a:gd name="connsiteX2-77" fmla="*/ 3089430 w 3089430"/>
                <a:gd name="connsiteY2-78" fmla="*/ 2663302 h 2819838"/>
                <a:gd name="connsiteX3-79" fmla="*/ 0 w 3089430"/>
                <a:gd name="connsiteY3-80" fmla="*/ 2663302 h 2819838"/>
                <a:gd name="connsiteX0-81" fmla="*/ 0 w 3089430"/>
                <a:gd name="connsiteY0-82" fmla="*/ 2663302 h 2819838"/>
                <a:gd name="connsiteX1-83" fmla="*/ 1544715 w 3089430"/>
                <a:gd name="connsiteY1-84" fmla="*/ 0 h 2819838"/>
                <a:gd name="connsiteX2-85" fmla="*/ 3089430 w 3089430"/>
                <a:gd name="connsiteY2-86" fmla="*/ 2663302 h 2819838"/>
                <a:gd name="connsiteX3-87" fmla="*/ 0 w 3089430"/>
                <a:gd name="connsiteY3-88" fmla="*/ 2663302 h 2819838"/>
                <a:gd name="connsiteX0-89" fmla="*/ 0 w 3089430"/>
                <a:gd name="connsiteY0-90" fmla="*/ 2663302 h 2819838"/>
                <a:gd name="connsiteX1-91" fmla="*/ 1544715 w 3089430"/>
                <a:gd name="connsiteY1-92" fmla="*/ 0 h 2819838"/>
                <a:gd name="connsiteX2-93" fmla="*/ 3089430 w 3089430"/>
                <a:gd name="connsiteY2-94" fmla="*/ 2663302 h 2819838"/>
                <a:gd name="connsiteX3-95" fmla="*/ 0 w 3089430"/>
                <a:gd name="connsiteY3-96" fmla="*/ 2663302 h 2819838"/>
                <a:gd name="connsiteX0-97" fmla="*/ 0 w 3089430"/>
                <a:gd name="connsiteY0-98" fmla="*/ 2663302 h 2819838"/>
                <a:gd name="connsiteX1-99" fmla="*/ 1544715 w 3089430"/>
                <a:gd name="connsiteY1-100" fmla="*/ 0 h 2819838"/>
                <a:gd name="connsiteX2-101" fmla="*/ 3089430 w 3089430"/>
                <a:gd name="connsiteY2-102" fmla="*/ 2663302 h 2819838"/>
                <a:gd name="connsiteX3-103" fmla="*/ 0 w 3089430"/>
                <a:gd name="connsiteY3-104" fmla="*/ 2663302 h 28198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089430" h="2819838">
                  <a:moveTo>
                    <a:pt x="0" y="2663302"/>
                  </a:moveTo>
                  <a:cubicBezTo>
                    <a:pt x="870011" y="1509206"/>
                    <a:pt x="1136342" y="958789"/>
                    <a:pt x="1544715" y="0"/>
                  </a:cubicBezTo>
                  <a:cubicBezTo>
                    <a:pt x="2024109" y="1189608"/>
                    <a:pt x="2228296" y="1793290"/>
                    <a:pt x="3089430" y="2663302"/>
                  </a:cubicBezTo>
                  <a:cubicBezTo>
                    <a:pt x="2086253" y="2805345"/>
                    <a:pt x="1056443" y="2929632"/>
                    <a:pt x="0" y="26633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Freeform: Shape 21"/>
            <p:cNvSpPr/>
            <p:nvPr/>
          </p:nvSpPr>
          <p:spPr>
            <a:xfrm rot="3482913">
              <a:off x="3442485" y="2740045"/>
              <a:ext cx="1395075" cy="784733"/>
            </a:xfrm>
            <a:custGeom>
              <a:avLst/>
              <a:gdLst>
                <a:gd name="connsiteX0" fmla="*/ 0 w 3089430"/>
                <a:gd name="connsiteY0" fmla="*/ 2663302 h 2663302"/>
                <a:gd name="connsiteX1" fmla="*/ 1544715 w 3089430"/>
                <a:gd name="connsiteY1" fmla="*/ 0 h 2663302"/>
                <a:gd name="connsiteX2" fmla="*/ 3089430 w 3089430"/>
                <a:gd name="connsiteY2" fmla="*/ 2663302 h 2663302"/>
                <a:gd name="connsiteX3" fmla="*/ 0 w 3089430"/>
                <a:gd name="connsiteY3" fmla="*/ 2663302 h 2663302"/>
                <a:gd name="connsiteX0-1" fmla="*/ 0 w 3089430"/>
                <a:gd name="connsiteY0-2" fmla="*/ 2663302 h 2781670"/>
                <a:gd name="connsiteX1-3" fmla="*/ 1544715 w 3089430"/>
                <a:gd name="connsiteY1-4" fmla="*/ 0 h 2781670"/>
                <a:gd name="connsiteX2-5" fmla="*/ 3089430 w 3089430"/>
                <a:gd name="connsiteY2-6" fmla="*/ 2663302 h 2781670"/>
                <a:gd name="connsiteX3-7" fmla="*/ 0 w 3089430"/>
                <a:gd name="connsiteY3-8" fmla="*/ 2663302 h 2781670"/>
                <a:gd name="connsiteX0-9" fmla="*/ 0 w 3089430"/>
                <a:gd name="connsiteY0-10" fmla="*/ 2663302 h 2819838"/>
                <a:gd name="connsiteX1-11" fmla="*/ 1544715 w 3089430"/>
                <a:gd name="connsiteY1-12" fmla="*/ 0 h 2819838"/>
                <a:gd name="connsiteX2-13" fmla="*/ 3089430 w 3089430"/>
                <a:gd name="connsiteY2-14" fmla="*/ 2663302 h 2819838"/>
                <a:gd name="connsiteX3-15" fmla="*/ 0 w 3089430"/>
                <a:gd name="connsiteY3-16" fmla="*/ 2663302 h 2819838"/>
                <a:gd name="connsiteX0-17" fmla="*/ 0 w 3089430"/>
                <a:gd name="connsiteY0-18" fmla="*/ 2663302 h 2819838"/>
                <a:gd name="connsiteX1-19" fmla="*/ 1544715 w 3089430"/>
                <a:gd name="connsiteY1-20" fmla="*/ 0 h 2819838"/>
                <a:gd name="connsiteX2-21" fmla="*/ 3089430 w 3089430"/>
                <a:gd name="connsiteY2-22" fmla="*/ 2663302 h 2819838"/>
                <a:gd name="connsiteX3-23" fmla="*/ 0 w 3089430"/>
                <a:gd name="connsiteY3-24" fmla="*/ 2663302 h 2819838"/>
                <a:gd name="connsiteX0-25" fmla="*/ 0 w 3089430"/>
                <a:gd name="connsiteY0-26" fmla="*/ 2663302 h 2819838"/>
                <a:gd name="connsiteX1-27" fmla="*/ 1544715 w 3089430"/>
                <a:gd name="connsiteY1-28" fmla="*/ 0 h 2819838"/>
                <a:gd name="connsiteX2-29" fmla="*/ 3089430 w 3089430"/>
                <a:gd name="connsiteY2-30" fmla="*/ 2663302 h 2819838"/>
                <a:gd name="connsiteX3-31" fmla="*/ 0 w 3089430"/>
                <a:gd name="connsiteY3-32" fmla="*/ 2663302 h 2819838"/>
                <a:gd name="connsiteX0-33" fmla="*/ 0 w 3089430"/>
                <a:gd name="connsiteY0-34" fmla="*/ 2663302 h 2819838"/>
                <a:gd name="connsiteX1-35" fmla="*/ 1544715 w 3089430"/>
                <a:gd name="connsiteY1-36" fmla="*/ 0 h 2819838"/>
                <a:gd name="connsiteX2-37" fmla="*/ 3089430 w 3089430"/>
                <a:gd name="connsiteY2-38" fmla="*/ 2663302 h 2819838"/>
                <a:gd name="connsiteX3-39" fmla="*/ 0 w 3089430"/>
                <a:gd name="connsiteY3-40" fmla="*/ 2663302 h 2819838"/>
                <a:gd name="connsiteX0-41" fmla="*/ 0 w 3089430"/>
                <a:gd name="connsiteY0-42" fmla="*/ 2663302 h 2819838"/>
                <a:gd name="connsiteX1-43" fmla="*/ 1544715 w 3089430"/>
                <a:gd name="connsiteY1-44" fmla="*/ 0 h 2819838"/>
                <a:gd name="connsiteX2-45" fmla="*/ 3089430 w 3089430"/>
                <a:gd name="connsiteY2-46" fmla="*/ 2663302 h 2819838"/>
                <a:gd name="connsiteX3-47" fmla="*/ 0 w 3089430"/>
                <a:gd name="connsiteY3-48" fmla="*/ 2663302 h 2819838"/>
                <a:gd name="connsiteX0-49" fmla="*/ 0 w 3089430"/>
                <a:gd name="connsiteY0-50" fmla="*/ 2663302 h 2819838"/>
                <a:gd name="connsiteX1-51" fmla="*/ 1544715 w 3089430"/>
                <a:gd name="connsiteY1-52" fmla="*/ 0 h 2819838"/>
                <a:gd name="connsiteX2-53" fmla="*/ 3089430 w 3089430"/>
                <a:gd name="connsiteY2-54" fmla="*/ 2663302 h 2819838"/>
                <a:gd name="connsiteX3-55" fmla="*/ 0 w 3089430"/>
                <a:gd name="connsiteY3-56" fmla="*/ 2663302 h 2819838"/>
                <a:gd name="connsiteX0-57" fmla="*/ 0 w 3089430"/>
                <a:gd name="connsiteY0-58" fmla="*/ 2663302 h 2819838"/>
                <a:gd name="connsiteX1-59" fmla="*/ 1544715 w 3089430"/>
                <a:gd name="connsiteY1-60" fmla="*/ 0 h 2819838"/>
                <a:gd name="connsiteX2-61" fmla="*/ 3089430 w 3089430"/>
                <a:gd name="connsiteY2-62" fmla="*/ 2663302 h 2819838"/>
                <a:gd name="connsiteX3-63" fmla="*/ 0 w 3089430"/>
                <a:gd name="connsiteY3-64" fmla="*/ 2663302 h 2819838"/>
                <a:gd name="connsiteX0-65" fmla="*/ 0 w 3089430"/>
                <a:gd name="connsiteY0-66" fmla="*/ 2663302 h 2819838"/>
                <a:gd name="connsiteX1-67" fmla="*/ 1544715 w 3089430"/>
                <a:gd name="connsiteY1-68" fmla="*/ 0 h 2819838"/>
                <a:gd name="connsiteX2-69" fmla="*/ 3089430 w 3089430"/>
                <a:gd name="connsiteY2-70" fmla="*/ 2663302 h 2819838"/>
                <a:gd name="connsiteX3-71" fmla="*/ 0 w 3089430"/>
                <a:gd name="connsiteY3-72" fmla="*/ 2663302 h 2819838"/>
                <a:gd name="connsiteX0-73" fmla="*/ 0 w 3089430"/>
                <a:gd name="connsiteY0-74" fmla="*/ 2663302 h 2819838"/>
                <a:gd name="connsiteX1-75" fmla="*/ 1544715 w 3089430"/>
                <a:gd name="connsiteY1-76" fmla="*/ 0 h 2819838"/>
                <a:gd name="connsiteX2-77" fmla="*/ 3089430 w 3089430"/>
                <a:gd name="connsiteY2-78" fmla="*/ 2663302 h 2819838"/>
                <a:gd name="connsiteX3-79" fmla="*/ 0 w 3089430"/>
                <a:gd name="connsiteY3-80" fmla="*/ 2663302 h 2819838"/>
                <a:gd name="connsiteX0-81" fmla="*/ 0 w 3089430"/>
                <a:gd name="connsiteY0-82" fmla="*/ 2663302 h 2819838"/>
                <a:gd name="connsiteX1-83" fmla="*/ 1544715 w 3089430"/>
                <a:gd name="connsiteY1-84" fmla="*/ 0 h 2819838"/>
                <a:gd name="connsiteX2-85" fmla="*/ 3089430 w 3089430"/>
                <a:gd name="connsiteY2-86" fmla="*/ 2663302 h 2819838"/>
                <a:gd name="connsiteX3-87" fmla="*/ 0 w 3089430"/>
                <a:gd name="connsiteY3-88" fmla="*/ 2663302 h 2819838"/>
                <a:gd name="connsiteX0-89" fmla="*/ 0 w 3089430"/>
                <a:gd name="connsiteY0-90" fmla="*/ 2663302 h 2819838"/>
                <a:gd name="connsiteX1-91" fmla="*/ 1544715 w 3089430"/>
                <a:gd name="connsiteY1-92" fmla="*/ 0 h 2819838"/>
                <a:gd name="connsiteX2-93" fmla="*/ 3089430 w 3089430"/>
                <a:gd name="connsiteY2-94" fmla="*/ 2663302 h 2819838"/>
                <a:gd name="connsiteX3-95" fmla="*/ 0 w 3089430"/>
                <a:gd name="connsiteY3-96" fmla="*/ 2663302 h 2819838"/>
                <a:gd name="connsiteX0-97" fmla="*/ 0 w 3089430"/>
                <a:gd name="connsiteY0-98" fmla="*/ 2663302 h 2819838"/>
                <a:gd name="connsiteX1-99" fmla="*/ 1544715 w 3089430"/>
                <a:gd name="connsiteY1-100" fmla="*/ 0 h 2819838"/>
                <a:gd name="connsiteX2-101" fmla="*/ 3089430 w 3089430"/>
                <a:gd name="connsiteY2-102" fmla="*/ 2663302 h 2819838"/>
                <a:gd name="connsiteX3-103" fmla="*/ 0 w 3089430"/>
                <a:gd name="connsiteY3-104" fmla="*/ 2663302 h 28198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089430" h="2819838">
                  <a:moveTo>
                    <a:pt x="0" y="2663302"/>
                  </a:moveTo>
                  <a:cubicBezTo>
                    <a:pt x="870011" y="1509206"/>
                    <a:pt x="1136342" y="958789"/>
                    <a:pt x="1544715" y="0"/>
                  </a:cubicBezTo>
                  <a:cubicBezTo>
                    <a:pt x="2024109" y="1189608"/>
                    <a:pt x="2228296" y="1793290"/>
                    <a:pt x="3089430" y="2663302"/>
                  </a:cubicBezTo>
                  <a:cubicBezTo>
                    <a:pt x="2086253" y="2805345"/>
                    <a:pt x="1056443" y="2929632"/>
                    <a:pt x="0" y="26633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Freeform: Shape 22"/>
            <p:cNvSpPr/>
            <p:nvPr/>
          </p:nvSpPr>
          <p:spPr>
            <a:xfrm rot="3482913">
              <a:off x="3757407" y="2791450"/>
              <a:ext cx="970476" cy="545895"/>
            </a:xfrm>
            <a:custGeom>
              <a:avLst/>
              <a:gdLst>
                <a:gd name="connsiteX0" fmla="*/ 0 w 3089430"/>
                <a:gd name="connsiteY0" fmla="*/ 2663302 h 2663302"/>
                <a:gd name="connsiteX1" fmla="*/ 1544715 w 3089430"/>
                <a:gd name="connsiteY1" fmla="*/ 0 h 2663302"/>
                <a:gd name="connsiteX2" fmla="*/ 3089430 w 3089430"/>
                <a:gd name="connsiteY2" fmla="*/ 2663302 h 2663302"/>
                <a:gd name="connsiteX3" fmla="*/ 0 w 3089430"/>
                <a:gd name="connsiteY3" fmla="*/ 2663302 h 2663302"/>
                <a:gd name="connsiteX0-1" fmla="*/ 0 w 3089430"/>
                <a:gd name="connsiteY0-2" fmla="*/ 2663302 h 2781670"/>
                <a:gd name="connsiteX1-3" fmla="*/ 1544715 w 3089430"/>
                <a:gd name="connsiteY1-4" fmla="*/ 0 h 2781670"/>
                <a:gd name="connsiteX2-5" fmla="*/ 3089430 w 3089430"/>
                <a:gd name="connsiteY2-6" fmla="*/ 2663302 h 2781670"/>
                <a:gd name="connsiteX3-7" fmla="*/ 0 w 3089430"/>
                <a:gd name="connsiteY3-8" fmla="*/ 2663302 h 2781670"/>
                <a:gd name="connsiteX0-9" fmla="*/ 0 w 3089430"/>
                <a:gd name="connsiteY0-10" fmla="*/ 2663302 h 2819838"/>
                <a:gd name="connsiteX1-11" fmla="*/ 1544715 w 3089430"/>
                <a:gd name="connsiteY1-12" fmla="*/ 0 h 2819838"/>
                <a:gd name="connsiteX2-13" fmla="*/ 3089430 w 3089430"/>
                <a:gd name="connsiteY2-14" fmla="*/ 2663302 h 2819838"/>
                <a:gd name="connsiteX3-15" fmla="*/ 0 w 3089430"/>
                <a:gd name="connsiteY3-16" fmla="*/ 2663302 h 2819838"/>
                <a:gd name="connsiteX0-17" fmla="*/ 0 w 3089430"/>
                <a:gd name="connsiteY0-18" fmla="*/ 2663302 h 2819838"/>
                <a:gd name="connsiteX1-19" fmla="*/ 1544715 w 3089430"/>
                <a:gd name="connsiteY1-20" fmla="*/ 0 h 2819838"/>
                <a:gd name="connsiteX2-21" fmla="*/ 3089430 w 3089430"/>
                <a:gd name="connsiteY2-22" fmla="*/ 2663302 h 2819838"/>
                <a:gd name="connsiteX3-23" fmla="*/ 0 w 3089430"/>
                <a:gd name="connsiteY3-24" fmla="*/ 2663302 h 2819838"/>
                <a:gd name="connsiteX0-25" fmla="*/ 0 w 3089430"/>
                <a:gd name="connsiteY0-26" fmla="*/ 2663302 h 2819838"/>
                <a:gd name="connsiteX1-27" fmla="*/ 1544715 w 3089430"/>
                <a:gd name="connsiteY1-28" fmla="*/ 0 h 2819838"/>
                <a:gd name="connsiteX2-29" fmla="*/ 3089430 w 3089430"/>
                <a:gd name="connsiteY2-30" fmla="*/ 2663302 h 2819838"/>
                <a:gd name="connsiteX3-31" fmla="*/ 0 w 3089430"/>
                <a:gd name="connsiteY3-32" fmla="*/ 2663302 h 2819838"/>
                <a:gd name="connsiteX0-33" fmla="*/ 0 w 3089430"/>
                <a:gd name="connsiteY0-34" fmla="*/ 2663302 h 2819838"/>
                <a:gd name="connsiteX1-35" fmla="*/ 1544715 w 3089430"/>
                <a:gd name="connsiteY1-36" fmla="*/ 0 h 2819838"/>
                <a:gd name="connsiteX2-37" fmla="*/ 3089430 w 3089430"/>
                <a:gd name="connsiteY2-38" fmla="*/ 2663302 h 2819838"/>
                <a:gd name="connsiteX3-39" fmla="*/ 0 w 3089430"/>
                <a:gd name="connsiteY3-40" fmla="*/ 2663302 h 2819838"/>
                <a:gd name="connsiteX0-41" fmla="*/ 0 w 3089430"/>
                <a:gd name="connsiteY0-42" fmla="*/ 2663302 h 2819838"/>
                <a:gd name="connsiteX1-43" fmla="*/ 1544715 w 3089430"/>
                <a:gd name="connsiteY1-44" fmla="*/ 0 h 2819838"/>
                <a:gd name="connsiteX2-45" fmla="*/ 3089430 w 3089430"/>
                <a:gd name="connsiteY2-46" fmla="*/ 2663302 h 2819838"/>
                <a:gd name="connsiteX3-47" fmla="*/ 0 w 3089430"/>
                <a:gd name="connsiteY3-48" fmla="*/ 2663302 h 2819838"/>
                <a:gd name="connsiteX0-49" fmla="*/ 0 w 3089430"/>
                <a:gd name="connsiteY0-50" fmla="*/ 2663302 h 2819838"/>
                <a:gd name="connsiteX1-51" fmla="*/ 1544715 w 3089430"/>
                <a:gd name="connsiteY1-52" fmla="*/ 0 h 2819838"/>
                <a:gd name="connsiteX2-53" fmla="*/ 3089430 w 3089430"/>
                <a:gd name="connsiteY2-54" fmla="*/ 2663302 h 2819838"/>
                <a:gd name="connsiteX3-55" fmla="*/ 0 w 3089430"/>
                <a:gd name="connsiteY3-56" fmla="*/ 2663302 h 2819838"/>
                <a:gd name="connsiteX0-57" fmla="*/ 0 w 3089430"/>
                <a:gd name="connsiteY0-58" fmla="*/ 2663302 h 2819838"/>
                <a:gd name="connsiteX1-59" fmla="*/ 1544715 w 3089430"/>
                <a:gd name="connsiteY1-60" fmla="*/ 0 h 2819838"/>
                <a:gd name="connsiteX2-61" fmla="*/ 3089430 w 3089430"/>
                <a:gd name="connsiteY2-62" fmla="*/ 2663302 h 2819838"/>
                <a:gd name="connsiteX3-63" fmla="*/ 0 w 3089430"/>
                <a:gd name="connsiteY3-64" fmla="*/ 2663302 h 2819838"/>
                <a:gd name="connsiteX0-65" fmla="*/ 0 w 3089430"/>
                <a:gd name="connsiteY0-66" fmla="*/ 2663302 h 2819838"/>
                <a:gd name="connsiteX1-67" fmla="*/ 1544715 w 3089430"/>
                <a:gd name="connsiteY1-68" fmla="*/ 0 h 2819838"/>
                <a:gd name="connsiteX2-69" fmla="*/ 3089430 w 3089430"/>
                <a:gd name="connsiteY2-70" fmla="*/ 2663302 h 2819838"/>
                <a:gd name="connsiteX3-71" fmla="*/ 0 w 3089430"/>
                <a:gd name="connsiteY3-72" fmla="*/ 2663302 h 2819838"/>
                <a:gd name="connsiteX0-73" fmla="*/ 0 w 3089430"/>
                <a:gd name="connsiteY0-74" fmla="*/ 2663302 h 2819838"/>
                <a:gd name="connsiteX1-75" fmla="*/ 1544715 w 3089430"/>
                <a:gd name="connsiteY1-76" fmla="*/ 0 h 2819838"/>
                <a:gd name="connsiteX2-77" fmla="*/ 3089430 w 3089430"/>
                <a:gd name="connsiteY2-78" fmla="*/ 2663302 h 2819838"/>
                <a:gd name="connsiteX3-79" fmla="*/ 0 w 3089430"/>
                <a:gd name="connsiteY3-80" fmla="*/ 2663302 h 2819838"/>
                <a:gd name="connsiteX0-81" fmla="*/ 0 w 3089430"/>
                <a:gd name="connsiteY0-82" fmla="*/ 2663302 h 2819838"/>
                <a:gd name="connsiteX1-83" fmla="*/ 1544715 w 3089430"/>
                <a:gd name="connsiteY1-84" fmla="*/ 0 h 2819838"/>
                <a:gd name="connsiteX2-85" fmla="*/ 3089430 w 3089430"/>
                <a:gd name="connsiteY2-86" fmla="*/ 2663302 h 2819838"/>
                <a:gd name="connsiteX3-87" fmla="*/ 0 w 3089430"/>
                <a:gd name="connsiteY3-88" fmla="*/ 2663302 h 2819838"/>
                <a:gd name="connsiteX0-89" fmla="*/ 0 w 3089430"/>
                <a:gd name="connsiteY0-90" fmla="*/ 2663302 h 2819838"/>
                <a:gd name="connsiteX1-91" fmla="*/ 1544715 w 3089430"/>
                <a:gd name="connsiteY1-92" fmla="*/ 0 h 2819838"/>
                <a:gd name="connsiteX2-93" fmla="*/ 3089430 w 3089430"/>
                <a:gd name="connsiteY2-94" fmla="*/ 2663302 h 2819838"/>
                <a:gd name="connsiteX3-95" fmla="*/ 0 w 3089430"/>
                <a:gd name="connsiteY3-96" fmla="*/ 2663302 h 2819838"/>
                <a:gd name="connsiteX0-97" fmla="*/ 0 w 3089430"/>
                <a:gd name="connsiteY0-98" fmla="*/ 2663302 h 2819838"/>
                <a:gd name="connsiteX1-99" fmla="*/ 1544715 w 3089430"/>
                <a:gd name="connsiteY1-100" fmla="*/ 0 h 2819838"/>
                <a:gd name="connsiteX2-101" fmla="*/ 3089430 w 3089430"/>
                <a:gd name="connsiteY2-102" fmla="*/ 2663302 h 2819838"/>
                <a:gd name="connsiteX3-103" fmla="*/ 0 w 3089430"/>
                <a:gd name="connsiteY3-104" fmla="*/ 2663302 h 28198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089430" h="2819838">
                  <a:moveTo>
                    <a:pt x="0" y="2663302"/>
                  </a:moveTo>
                  <a:cubicBezTo>
                    <a:pt x="870011" y="1509206"/>
                    <a:pt x="1136342" y="958789"/>
                    <a:pt x="1544715" y="0"/>
                  </a:cubicBezTo>
                  <a:cubicBezTo>
                    <a:pt x="2024109" y="1189608"/>
                    <a:pt x="2228296" y="1793290"/>
                    <a:pt x="3089430" y="2663302"/>
                  </a:cubicBezTo>
                  <a:cubicBezTo>
                    <a:pt x="2086253" y="2805345"/>
                    <a:pt x="1056443" y="2929632"/>
                    <a:pt x="0" y="26633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" name="Group 23"/>
          <p:cNvGrpSpPr/>
          <p:nvPr/>
        </p:nvGrpSpPr>
        <p:grpSpPr>
          <a:xfrm>
            <a:off x="5162822" y="3803835"/>
            <a:ext cx="2683669" cy="1509569"/>
            <a:chOff x="3872116" y="2870392"/>
            <a:chExt cx="2012752" cy="1132177"/>
          </a:xfrm>
        </p:grpSpPr>
        <p:sp>
          <p:nvSpPr>
            <p:cNvPr id="27" name="Freeform: Shape 24"/>
            <p:cNvSpPr/>
            <p:nvPr/>
          </p:nvSpPr>
          <p:spPr>
            <a:xfrm rot="19516763">
              <a:off x="3872116" y="2870392"/>
              <a:ext cx="2012752" cy="1132177"/>
            </a:xfrm>
            <a:custGeom>
              <a:avLst/>
              <a:gdLst>
                <a:gd name="connsiteX0" fmla="*/ 0 w 3089430"/>
                <a:gd name="connsiteY0" fmla="*/ 2663302 h 2663302"/>
                <a:gd name="connsiteX1" fmla="*/ 1544715 w 3089430"/>
                <a:gd name="connsiteY1" fmla="*/ 0 h 2663302"/>
                <a:gd name="connsiteX2" fmla="*/ 3089430 w 3089430"/>
                <a:gd name="connsiteY2" fmla="*/ 2663302 h 2663302"/>
                <a:gd name="connsiteX3" fmla="*/ 0 w 3089430"/>
                <a:gd name="connsiteY3" fmla="*/ 2663302 h 2663302"/>
                <a:gd name="connsiteX0-1" fmla="*/ 0 w 3089430"/>
                <a:gd name="connsiteY0-2" fmla="*/ 2663302 h 2781670"/>
                <a:gd name="connsiteX1-3" fmla="*/ 1544715 w 3089430"/>
                <a:gd name="connsiteY1-4" fmla="*/ 0 h 2781670"/>
                <a:gd name="connsiteX2-5" fmla="*/ 3089430 w 3089430"/>
                <a:gd name="connsiteY2-6" fmla="*/ 2663302 h 2781670"/>
                <a:gd name="connsiteX3-7" fmla="*/ 0 w 3089430"/>
                <a:gd name="connsiteY3-8" fmla="*/ 2663302 h 2781670"/>
                <a:gd name="connsiteX0-9" fmla="*/ 0 w 3089430"/>
                <a:gd name="connsiteY0-10" fmla="*/ 2663302 h 2819838"/>
                <a:gd name="connsiteX1-11" fmla="*/ 1544715 w 3089430"/>
                <a:gd name="connsiteY1-12" fmla="*/ 0 h 2819838"/>
                <a:gd name="connsiteX2-13" fmla="*/ 3089430 w 3089430"/>
                <a:gd name="connsiteY2-14" fmla="*/ 2663302 h 2819838"/>
                <a:gd name="connsiteX3-15" fmla="*/ 0 w 3089430"/>
                <a:gd name="connsiteY3-16" fmla="*/ 2663302 h 2819838"/>
                <a:gd name="connsiteX0-17" fmla="*/ 0 w 3089430"/>
                <a:gd name="connsiteY0-18" fmla="*/ 2663302 h 2819838"/>
                <a:gd name="connsiteX1-19" fmla="*/ 1544715 w 3089430"/>
                <a:gd name="connsiteY1-20" fmla="*/ 0 h 2819838"/>
                <a:gd name="connsiteX2-21" fmla="*/ 3089430 w 3089430"/>
                <a:gd name="connsiteY2-22" fmla="*/ 2663302 h 2819838"/>
                <a:gd name="connsiteX3-23" fmla="*/ 0 w 3089430"/>
                <a:gd name="connsiteY3-24" fmla="*/ 2663302 h 2819838"/>
                <a:gd name="connsiteX0-25" fmla="*/ 0 w 3089430"/>
                <a:gd name="connsiteY0-26" fmla="*/ 2663302 h 2819838"/>
                <a:gd name="connsiteX1-27" fmla="*/ 1544715 w 3089430"/>
                <a:gd name="connsiteY1-28" fmla="*/ 0 h 2819838"/>
                <a:gd name="connsiteX2-29" fmla="*/ 3089430 w 3089430"/>
                <a:gd name="connsiteY2-30" fmla="*/ 2663302 h 2819838"/>
                <a:gd name="connsiteX3-31" fmla="*/ 0 w 3089430"/>
                <a:gd name="connsiteY3-32" fmla="*/ 2663302 h 2819838"/>
                <a:gd name="connsiteX0-33" fmla="*/ 0 w 3089430"/>
                <a:gd name="connsiteY0-34" fmla="*/ 2663302 h 2819838"/>
                <a:gd name="connsiteX1-35" fmla="*/ 1544715 w 3089430"/>
                <a:gd name="connsiteY1-36" fmla="*/ 0 h 2819838"/>
                <a:gd name="connsiteX2-37" fmla="*/ 3089430 w 3089430"/>
                <a:gd name="connsiteY2-38" fmla="*/ 2663302 h 2819838"/>
                <a:gd name="connsiteX3-39" fmla="*/ 0 w 3089430"/>
                <a:gd name="connsiteY3-40" fmla="*/ 2663302 h 2819838"/>
                <a:gd name="connsiteX0-41" fmla="*/ 0 w 3089430"/>
                <a:gd name="connsiteY0-42" fmla="*/ 2663302 h 2819838"/>
                <a:gd name="connsiteX1-43" fmla="*/ 1544715 w 3089430"/>
                <a:gd name="connsiteY1-44" fmla="*/ 0 h 2819838"/>
                <a:gd name="connsiteX2-45" fmla="*/ 3089430 w 3089430"/>
                <a:gd name="connsiteY2-46" fmla="*/ 2663302 h 2819838"/>
                <a:gd name="connsiteX3-47" fmla="*/ 0 w 3089430"/>
                <a:gd name="connsiteY3-48" fmla="*/ 2663302 h 2819838"/>
                <a:gd name="connsiteX0-49" fmla="*/ 0 w 3089430"/>
                <a:gd name="connsiteY0-50" fmla="*/ 2663302 h 2819838"/>
                <a:gd name="connsiteX1-51" fmla="*/ 1544715 w 3089430"/>
                <a:gd name="connsiteY1-52" fmla="*/ 0 h 2819838"/>
                <a:gd name="connsiteX2-53" fmla="*/ 3089430 w 3089430"/>
                <a:gd name="connsiteY2-54" fmla="*/ 2663302 h 2819838"/>
                <a:gd name="connsiteX3-55" fmla="*/ 0 w 3089430"/>
                <a:gd name="connsiteY3-56" fmla="*/ 2663302 h 2819838"/>
                <a:gd name="connsiteX0-57" fmla="*/ 0 w 3089430"/>
                <a:gd name="connsiteY0-58" fmla="*/ 2663302 h 2819838"/>
                <a:gd name="connsiteX1-59" fmla="*/ 1544715 w 3089430"/>
                <a:gd name="connsiteY1-60" fmla="*/ 0 h 2819838"/>
                <a:gd name="connsiteX2-61" fmla="*/ 3089430 w 3089430"/>
                <a:gd name="connsiteY2-62" fmla="*/ 2663302 h 2819838"/>
                <a:gd name="connsiteX3-63" fmla="*/ 0 w 3089430"/>
                <a:gd name="connsiteY3-64" fmla="*/ 2663302 h 2819838"/>
                <a:gd name="connsiteX0-65" fmla="*/ 0 w 3089430"/>
                <a:gd name="connsiteY0-66" fmla="*/ 2663302 h 2819838"/>
                <a:gd name="connsiteX1-67" fmla="*/ 1544715 w 3089430"/>
                <a:gd name="connsiteY1-68" fmla="*/ 0 h 2819838"/>
                <a:gd name="connsiteX2-69" fmla="*/ 3089430 w 3089430"/>
                <a:gd name="connsiteY2-70" fmla="*/ 2663302 h 2819838"/>
                <a:gd name="connsiteX3-71" fmla="*/ 0 w 3089430"/>
                <a:gd name="connsiteY3-72" fmla="*/ 2663302 h 2819838"/>
                <a:gd name="connsiteX0-73" fmla="*/ 0 w 3089430"/>
                <a:gd name="connsiteY0-74" fmla="*/ 2663302 h 2819838"/>
                <a:gd name="connsiteX1-75" fmla="*/ 1544715 w 3089430"/>
                <a:gd name="connsiteY1-76" fmla="*/ 0 h 2819838"/>
                <a:gd name="connsiteX2-77" fmla="*/ 3089430 w 3089430"/>
                <a:gd name="connsiteY2-78" fmla="*/ 2663302 h 2819838"/>
                <a:gd name="connsiteX3-79" fmla="*/ 0 w 3089430"/>
                <a:gd name="connsiteY3-80" fmla="*/ 2663302 h 2819838"/>
                <a:gd name="connsiteX0-81" fmla="*/ 0 w 3089430"/>
                <a:gd name="connsiteY0-82" fmla="*/ 2663302 h 2819838"/>
                <a:gd name="connsiteX1-83" fmla="*/ 1544715 w 3089430"/>
                <a:gd name="connsiteY1-84" fmla="*/ 0 h 2819838"/>
                <a:gd name="connsiteX2-85" fmla="*/ 3089430 w 3089430"/>
                <a:gd name="connsiteY2-86" fmla="*/ 2663302 h 2819838"/>
                <a:gd name="connsiteX3-87" fmla="*/ 0 w 3089430"/>
                <a:gd name="connsiteY3-88" fmla="*/ 2663302 h 2819838"/>
                <a:gd name="connsiteX0-89" fmla="*/ 0 w 3089430"/>
                <a:gd name="connsiteY0-90" fmla="*/ 2663302 h 2819838"/>
                <a:gd name="connsiteX1-91" fmla="*/ 1544715 w 3089430"/>
                <a:gd name="connsiteY1-92" fmla="*/ 0 h 2819838"/>
                <a:gd name="connsiteX2-93" fmla="*/ 3089430 w 3089430"/>
                <a:gd name="connsiteY2-94" fmla="*/ 2663302 h 2819838"/>
                <a:gd name="connsiteX3-95" fmla="*/ 0 w 3089430"/>
                <a:gd name="connsiteY3-96" fmla="*/ 2663302 h 2819838"/>
                <a:gd name="connsiteX0-97" fmla="*/ 0 w 3089430"/>
                <a:gd name="connsiteY0-98" fmla="*/ 2663302 h 2819838"/>
                <a:gd name="connsiteX1-99" fmla="*/ 1544715 w 3089430"/>
                <a:gd name="connsiteY1-100" fmla="*/ 0 h 2819838"/>
                <a:gd name="connsiteX2-101" fmla="*/ 3089430 w 3089430"/>
                <a:gd name="connsiteY2-102" fmla="*/ 2663302 h 2819838"/>
                <a:gd name="connsiteX3-103" fmla="*/ 0 w 3089430"/>
                <a:gd name="connsiteY3-104" fmla="*/ 2663302 h 28198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089430" h="2819838">
                  <a:moveTo>
                    <a:pt x="0" y="2663302"/>
                  </a:moveTo>
                  <a:cubicBezTo>
                    <a:pt x="870011" y="1509206"/>
                    <a:pt x="1136342" y="958789"/>
                    <a:pt x="1544715" y="0"/>
                  </a:cubicBezTo>
                  <a:cubicBezTo>
                    <a:pt x="2024109" y="1189608"/>
                    <a:pt x="2228296" y="1793290"/>
                    <a:pt x="3089430" y="2663302"/>
                  </a:cubicBezTo>
                  <a:cubicBezTo>
                    <a:pt x="2086253" y="2805345"/>
                    <a:pt x="1056443" y="2929632"/>
                    <a:pt x="0" y="26633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Freeform: Shape 25"/>
            <p:cNvSpPr/>
            <p:nvPr/>
          </p:nvSpPr>
          <p:spPr>
            <a:xfrm rot="19516763">
              <a:off x="4058213" y="2875020"/>
              <a:ext cx="1395075" cy="784733"/>
            </a:xfrm>
            <a:custGeom>
              <a:avLst/>
              <a:gdLst>
                <a:gd name="connsiteX0" fmla="*/ 0 w 3089430"/>
                <a:gd name="connsiteY0" fmla="*/ 2663302 h 2663302"/>
                <a:gd name="connsiteX1" fmla="*/ 1544715 w 3089430"/>
                <a:gd name="connsiteY1" fmla="*/ 0 h 2663302"/>
                <a:gd name="connsiteX2" fmla="*/ 3089430 w 3089430"/>
                <a:gd name="connsiteY2" fmla="*/ 2663302 h 2663302"/>
                <a:gd name="connsiteX3" fmla="*/ 0 w 3089430"/>
                <a:gd name="connsiteY3" fmla="*/ 2663302 h 2663302"/>
                <a:gd name="connsiteX0-1" fmla="*/ 0 w 3089430"/>
                <a:gd name="connsiteY0-2" fmla="*/ 2663302 h 2781670"/>
                <a:gd name="connsiteX1-3" fmla="*/ 1544715 w 3089430"/>
                <a:gd name="connsiteY1-4" fmla="*/ 0 h 2781670"/>
                <a:gd name="connsiteX2-5" fmla="*/ 3089430 w 3089430"/>
                <a:gd name="connsiteY2-6" fmla="*/ 2663302 h 2781670"/>
                <a:gd name="connsiteX3-7" fmla="*/ 0 w 3089430"/>
                <a:gd name="connsiteY3-8" fmla="*/ 2663302 h 2781670"/>
                <a:gd name="connsiteX0-9" fmla="*/ 0 w 3089430"/>
                <a:gd name="connsiteY0-10" fmla="*/ 2663302 h 2819838"/>
                <a:gd name="connsiteX1-11" fmla="*/ 1544715 w 3089430"/>
                <a:gd name="connsiteY1-12" fmla="*/ 0 h 2819838"/>
                <a:gd name="connsiteX2-13" fmla="*/ 3089430 w 3089430"/>
                <a:gd name="connsiteY2-14" fmla="*/ 2663302 h 2819838"/>
                <a:gd name="connsiteX3-15" fmla="*/ 0 w 3089430"/>
                <a:gd name="connsiteY3-16" fmla="*/ 2663302 h 2819838"/>
                <a:gd name="connsiteX0-17" fmla="*/ 0 w 3089430"/>
                <a:gd name="connsiteY0-18" fmla="*/ 2663302 h 2819838"/>
                <a:gd name="connsiteX1-19" fmla="*/ 1544715 w 3089430"/>
                <a:gd name="connsiteY1-20" fmla="*/ 0 h 2819838"/>
                <a:gd name="connsiteX2-21" fmla="*/ 3089430 w 3089430"/>
                <a:gd name="connsiteY2-22" fmla="*/ 2663302 h 2819838"/>
                <a:gd name="connsiteX3-23" fmla="*/ 0 w 3089430"/>
                <a:gd name="connsiteY3-24" fmla="*/ 2663302 h 2819838"/>
                <a:gd name="connsiteX0-25" fmla="*/ 0 w 3089430"/>
                <a:gd name="connsiteY0-26" fmla="*/ 2663302 h 2819838"/>
                <a:gd name="connsiteX1-27" fmla="*/ 1544715 w 3089430"/>
                <a:gd name="connsiteY1-28" fmla="*/ 0 h 2819838"/>
                <a:gd name="connsiteX2-29" fmla="*/ 3089430 w 3089430"/>
                <a:gd name="connsiteY2-30" fmla="*/ 2663302 h 2819838"/>
                <a:gd name="connsiteX3-31" fmla="*/ 0 w 3089430"/>
                <a:gd name="connsiteY3-32" fmla="*/ 2663302 h 2819838"/>
                <a:gd name="connsiteX0-33" fmla="*/ 0 w 3089430"/>
                <a:gd name="connsiteY0-34" fmla="*/ 2663302 h 2819838"/>
                <a:gd name="connsiteX1-35" fmla="*/ 1544715 w 3089430"/>
                <a:gd name="connsiteY1-36" fmla="*/ 0 h 2819838"/>
                <a:gd name="connsiteX2-37" fmla="*/ 3089430 w 3089430"/>
                <a:gd name="connsiteY2-38" fmla="*/ 2663302 h 2819838"/>
                <a:gd name="connsiteX3-39" fmla="*/ 0 w 3089430"/>
                <a:gd name="connsiteY3-40" fmla="*/ 2663302 h 2819838"/>
                <a:gd name="connsiteX0-41" fmla="*/ 0 w 3089430"/>
                <a:gd name="connsiteY0-42" fmla="*/ 2663302 h 2819838"/>
                <a:gd name="connsiteX1-43" fmla="*/ 1544715 w 3089430"/>
                <a:gd name="connsiteY1-44" fmla="*/ 0 h 2819838"/>
                <a:gd name="connsiteX2-45" fmla="*/ 3089430 w 3089430"/>
                <a:gd name="connsiteY2-46" fmla="*/ 2663302 h 2819838"/>
                <a:gd name="connsiteX3-47" fmla="*/ 0 w 3089430"/>
                <a:gd name="connsiteY3-48" fmla="*/ 2663302 h 2819838"/>
                <a:gd name="connsiteX0-49" fmla="*/ 0 w 3089430"/>
                <a:gd name="connsiteY0-50" fmla="*/ 2663302 h 2819838"/>
                <a:gd name="connsiteX1-51" fmla="*/ 1544715 w 3089430"/>
                <a:gd name="connsiteY1-52" fmla="*/ 0 h 2819838"/>
                <a:gd name="connsiteX2-53" fmla="*/ 3089430 w 3089430"/>
                <a:gd name="connsiteY2-54" fmla="*/ 2663302 h 2819838"/>
                <a:gd name="connsiteX3-55" fmla="*/ 0 w 3089430"/>
                <a:gd name="connsiteY3-56" fmla="*/ 2663302 h 2819838"/>
                <a:gd name="connsiteX0-57" fmla="*/ 0 w 3089430"/>
                <a:gd name="connsiteY0-58" fmla="*/ 2663302 h 2819838"/>
                <a:gd name="connsiteX1-59" fmla="*/ 1544715 w 3089430"/>
                <a:gd name="connsiteY1-60" fmla="*/ 0 h 2819838"/>
                <a:gd name="connsiteX2-61" fmla="*/ 3089430 w 3089430"/>
                <a:gd name="connsiteY2-62" fmla="*/ 2663302 h 2819838"/>
                <a:gd name="connsiteX3-63" fmla="*/ 0 w 3089430"/>
                <a:gd name="connsiteY3-64" fmla="*/ 2663302 h 2819838"/>
                <a:gd name="connsiteX0-65" fmla="*/ 0 w 3089430"/>
                <a:gd name="connsiteY0-66" fmla="*/ 2663302 h 2819838"/>
                <a:gd name="connsiteX1-67" fmla="*/ 1544715 w 3089430"/>
                <a:gd name="connsiteY1-68" fmla="*/ 0 h 2819838"/>
                <a:gd name="connsiteX2-69" fmla="*/ 3089430 w 3089430"/>
                <a:gd name="connsiteY2-70" fmla="*/ 2663302 h 2819838"/>
                <a:gd name="connsiteX3-71" fmla="*/ 0 w 3089430"/>
                <a:gd name="connsiteY3-72" fmla="*/ 2663302 h 2819838"/>
                <a:gd name="connsiteX0-73" fmla="*/ 0 w 3089430"/>
                <a:gd name="connsiteY0-74" fmla="*/ 2663302 h 2819838"/>
                <a:gd name="connsiteX1-75" fmla="*/ 1544715 w 3089430"/>
                <a:gd name="connsiteY1-76" fmla="*/ 0 h 2819838"/>
                <a:gd name="connsiteX2-77" fmla="*/ 3089430 w 3089430"/>
                <a:gd name="connsiteY2-78" fmla="*/ 2663302 h 2819838"/>
                <a:gd name="connsiteX3-79" fmla="*/ 0 w 3089430"/>
                <a:gd name="connsiteY3-80" fmla="*/ 2663302 h 2819838"/>
                <a:gd name="connsiteX0-81" fmla="*/ 0 w 3089430"/>
                <a:gd name="connsiteY0-82" fmla="*/ 2663302 h 2819838"/>
                <a:gd name="connsiteX1-83" fmla="*/ 1544715 w 3089430"/>
                <a:gd name="connsiteY1-84" fmla="*/ 0 h 2819838"/>
                <a:gd name="connsiteX2-85" fmla="*/ 3089430 w 3089430"/>
                <a:gd name="connsiteY2-86" fmla="*/ 2663302 h 2819838"/>
                <a:gd name="connsiteX3-87" fmla="*/ 0 w 3089430"/>
                <a:gd name="connsiteY3-88" fmla="*/ 2663302 h 2819838"/>
                <a:gd name="connsiteX0-89" fmla="*/ 0 w 3089430"/>
                <a:gd name="connsiteY0-90" fmla="*/ 2663302 h 2819838"/>
                <a:gd name="connsiteX1-91" fmla="*/ 1544715 w 3089430"/>
                <a:gd name="connsiteY1-92" fmla="*/ 0 h 2819838"/>
                <a:gd name="connsiteX2-93" fmla="*/ 3089430 w 3089430"/>
                <a:gd name="connsiteY2-94" fmla="*/ 2663302 h 2819838"/>
                <a:gd name="connsiteX3-95" fmla="*/ 0 w 3089430"/>
                <a:gd name="connsiteY3-96" fmla="*/ 2663302 h 2819838"/>
                <a:gd name="connsiteX0-97" fmla="*/ 0 w 3089430"/>
                <a:gd name="connsiteY0-98" fmla="*/ 2663302 h 2819838"/>
                <a:gd name="connsiteX1-99" fmla="*/ 1544715 w 3089430"/>
                <a:gd name="connsiteY1-100" fmla="*/ 0 h 2819838"/>
                <a:gd name="connsiteX2-101" fmla="*/ 3089430 w 3089430"/>
                <a:gd name="connsiteY2-102" fmla="*/ 2663302 h 2819838"/>
                <a:gd name="connsiteX3-103" fmla="*/ 0 w 3089430"/>
                <a:gd name="connsiteY3-104" fmla="*/ 2663302 h 28198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089430" h="2819838">
                  <a:moveTo>
                    <a:pt x="0" y="2663302"/>
                  </a:moveTo>
                  <a:cubicBezTo>
                    <a:pt x="870011" y="1509206"/>
                    <a:pt x="1136342" y="958789"/>
                    <a:pt x="1544715" y="0"/>
                  </a:cubicBezTo>
                  <a:cubicBezTo>
                    <a:pt x="2024109" y="1189608"/>
                    <a:pt x="2228296" y="1793290"/>
                    <a:pt x="3089430" y="2663302"/>
                  </a:cubicBezTo>
                  <a:cubicBezTo>
                    <a:pt x="2086253" y="2805345"/>
                    <a:pt x="1056443" y="2929632"/>
                    <a:pt x="0" y="26633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Freeform: Shape 26"/>
            <p:cNvSpPr/>
            <p:nvPr/>
          </p:nvSpPr>
          <p:spPr>
            <a:xfrm rot="19516763">
              <a:off x="4185735" y="2885345"/>
              <a:ext cx="970477" cy="545895"/>
            </a:xfrm>
            <a:custGeom>
              <a:avLst/>
              <a:gdLst>
                <a:gd name="connsiteX0" fmla="*/ 0 w 3089430"/>
                <a:gd name="connsiteY0" fmla="*/ 2663302 h 2663302"/>
                <a:gd name="connsiteX1" fmla="*/ 1544715 w 3089430"/>
                <a:gd name="connsiteY1" fmla="*/ 0 h 2663302"/>
                <a:gd name="connsiteX2" fmla="*/ 3089430 w 3089430"/>
                <a:gd name="connsiteY2" fmla="*/ 2663302 h 2663302"/>
                <a:gd name="connsiteX3" fmla="*/ 0 w 3089430"/>
                <a:gd name="connsiteY3" fmla="*/ 2663302 h 2663302"/>
                <a:gd name="connsiteX0-1" fmla="*/ 0 w 3089430"/>
                <a:gd name="connsiteY0-2" fmla="*/ 2663302 h 2781670"/>
                <a:gd name="connsiteX1-3" fmla="*/ 1544715 w 3089430"/>
                <a:gd name="connsiteY1-4" fmla="*/ 0 h 2781670"/>
                <a:gd name="connsiteX2-5" fmla="*/ 3089430 w 3089430"/>
                <a:gd name="connsiteY2-6" fmla="*/ 2663302 h 2781670"/>
                <a:gd name="connsiteX3-7" fmla="*/ 0 w 3089430"/>
                <a:gd name="connsiteY3-8" fmla="*/ 2663302 h 2781670"/>
                <a:gd name="connsiteX0-9" fmla="*/ 0 w 3089430"/>
                <a:gd name="connsiteY0-10" fmla="*/ 2663302 h 2819838"/>
                <a:gd name="connsiteX1-11" fmla="*/ 1544715 w 3089430"/>
                <a:gd name="connsiteY1-12" fmla="*/ 0 h 2819838"/>
                <a:gd name="connsiteX2-13" fmla="*/ 3089430 w 3089430"/>
                <a:gd name="connsiteY2-14" fmla="*/ 2663302 h 2819838"/>
                <a:gd name="connsiteX3-15" fmla="*/ 0 w 3089430"/>
                <a:gd name="connsiteY3-16" fmla="*/ 2663302 h 2819838"/>
                <a:gd name="connsiteX0-17" fmla="*/ 0 w 3089430"/>
                <a:gd name="connsiteY0-18" fmla="*/ 2663302 h 2819838"/>
                <a:gd name="connsiteX1-19" fmla="*/ 1544715 w 3089430"/>
                <a:gd name="connsiteY1-20" fmla="*/ 0 h 2819838"/>
                <a:gd name="connsiteX2-21" fmla="*/ 3089430 w 3089430"/>
                <a:gd name="connsiteY2-22" fmla="*/ 2663302 h 2819838"/>
                <a:gd name="connsiteX3-23" fmla="*/ 0 w 3089430"/>
                <a:gd name="connsiteY3-24" fmla="*/ 2663302 h 2819838"/>
                <a:gd name="connsiteX0-25" fmla="*/ 0 w 3089430"/>
                <a:gd name="connsiteY0-26" fmla="*/ 2663302 h 2819838"/>
                <a:gd name="connsiteX1-27" fmla="*/ 1544715 w 3089430"/>
                <a:gd name="connsiteY1-28" fmla="*/ 0 h 2819838"/>
                <a:gd name="connsiteX2-29" fmla="*/ 3089430 w 3089430"/>
                <a:gd name="connsiteY2-30" fmla="*/ 2663302 h 2819838"/>
                <a:gd name="connsiteX3-31" fmla="*/ 0 w 3089430"/>
                <a:gd name="connsiteY3-32" fmla="*/ 2663302 h 2819838"/>
                <a:gd name="connsiteX0-33" fmla="*/ 0 w 3089430"/>
                <a:gd name="connsiteY0-34" fmla="*/ 2663302 h 2819838"/>
                <a:gd name="connsiteX1-35" fmla="*/ 1544715 w 3089430"/>
                <a:gd name="connsiteY1-36" fmla="*/ 0 h 2819838"/>
                <a:gd name="connsiteX2-37" fmla="*/ 3089430 w 3089430"/>
                <a:gd name="connsiteY2-38" fmla="*/ 2663302 h 2819838"/>
                <a:gd name="connsiteX3-39" fmla="*/ 0 w 3089430"/>
                <a:gd name="connsiteY3-40" fmla="*/ 2663302 h 2819838"/>
                <a:gd name="connsiteX0-41" fmla="*/ 0 w 3089430"/>
                <a:gd name="connsiteY0-42" fmla="*/ 2663302 h 2819838"/>
                <a:gd name="connsiteX1-43" fmla="*/ 1544715 w 3089430"/>
                <a:gd name="connsiteY1-44" fmla="*/ 0 h 2819838"/>
                <a:gd name="connsiteX2-45" fmla="*/ 3089430 w 3089430"/>
                <a:gd name="connsiteY2-46" fmla="*/ 2663302 h 2819838"/>
                <a:gd name="connsiteX3-47" fmla="*/ 0 w 3089430"/>
                <a:gd name="connsiteY3-48" fmla="*/ 2663302 h 2819838"/>
                <a:gd name="connsiteX0-49" fmla="*/ 0 w 3089430"/>
                <a:gd name="connsiteY0-50" fmla="*/ 2663302 h 2819838"/>
                <a:gd name="connsiteX1-51" fmla="*/ 1544715 w 3089430"/>
                <a:gd name="connsiteY1-52" fmla="*/ 0 h 2819838"/>
                <a:gd name="connsiteX2-53" fmla="*/ 3089430 w 3089430"/>
                <a:gd name="connsiteY2-54" fmla="*/ 2663302 h 2819838"/>
                <a:gd name="connsiteX3-55" fmla="*/ 0 w 3089430"/>
                <a:gd name="connsiteY3-56" fmla="*/ 2663302 h 2819838"/>
                <a:gd name="connsiteX0-57" fmla="*/ 0 w 3089430"/>
                <a:gd name="connsiteY0-58" fmla="*/ 2663302 h 2819838"/>
                <a:gd name="connsiteX1-59" fmla="*/ 1544715 w 3089430"/>
                <a:gd name="connsiteY1-60" fmla="*/ 0 h 2819838"/>
                <a:gd name="connsiteX2-61" fmla="*/ 3089430 w 3089430"/>
                <a:gd name="connsiteY2-62" fmla="*/ 2663302 h 2819838"/>
                <a:gd name="connsiteX3-63" fmla="*/ 0 w 3089430"/>
                <a:gd name="connsiteY3-64" fmla="*/ 2663302 h 2819838"/>
                <a:gd name="connsiteX0-65" fmla="*/ 0 w 3089430"/>
                <a:gd name="connsiteY0-66" fmla="*/ 2663302 h 2819838"/>
                <a:gd name="connsiteX1-67" fmla="*/ 1544715 w 3089430"/>
                <a:gd name="connsiteY1-68" fmla="*/ 0 h 2819838"/>
                <a:gd name="connsiteX2-69" fmla="*/ 3089430 w 3089430"/>
                <a:gd name="connsiteY2-70" fmla="*/ 2663302 h 2819838"/>
                <a:gd name="connsiteX3-71" fmla="*/ 0 w 3089430"/>
                <a:gd name="connsiteY3-72" fmla="*/ 2663302 h 2819838"/>
                <a:gd name="connsiteX0-73" fmla="*/ 0 w 3089430"/>
                <a:gd name="connsiteY0-74" fmla="*/ 2663302 h 2819838"/>
                <a:gd name="connsiteX1-75" fmla="*/ 1544715 w 3089430"/>
                <a:gd name="connsiteY1-76" fmla="*/ 0 h 2819838"/>
                <a:gd name="connsiteX2-77" fmla="*/ 3089430 w 3089430"/>
                <a:gd name="connsiteY2-78" fmla="*/ 2663302 h 2819838"/>
                <a:gd name="connsiteX3-79" fmla="*/ 0 w 3089430"/>
                <a:gd name="connsiteY3-80" fmla="*/ 2663302 h 2819838"/>
                <a:gd name="connsiteX0-81" fmla="*/ 0 w 3089430"/>
                <a:gd name="connsiteY0-82" fmla="*/ 2663302 h 2819838"/>
                <a:gd name="connsiteX1-83" fmla="*/ 1544715 w 3089430"/>
                <a:gd name="connsiteY1-84" fmla="*/ 0 h 2819838"/>
                <a:gd name="connsiteX2-85" fmla="*/ 3089430 w 3089430"/>
                <a:gd name="connsiteY2-86" fmla="*/ 2663302 h 2819838"/>
                <a:gd name="connsiteX3-87" fmla="*/ 0 w 3089430"/>
                <a:gd name="connsiteY3-88" fmla="*/ 2663302 h 2819838"/>
                <a:gd name="connsiteX0-89" fmla="*/ 0 w 3089430"/>
                <a:gd name="connsiteY0-90" fmla="*/ 2663302 h 2819838"/>
                <a:gd name="connsiteX1-91" fmla="*/ 1544715 w 3089430"/>
                <a:gd name="connsiteY1-92" fmla="*/ 0 h 2819838"/>
                <a:gd name="connsiteX2-93" fmla="*/ 3089430 w 3089430"/>
                <a:gd name="connsiteY2-94" fmla="*/ 2663302 h 2819838"/>
                <a:gd name="connsiteX3-95" fmla="*/ 0 w 3089430"/>
                <a:gd name="connsiteY3-96" fmla="*/ 2663302 h 2819838"/>
                <a:gd name="connsiteX0-97" fmla="*/ 0 w 3089430"/>
                <a:gd name="connsiteY0-98" fmla="*/ 2663302 h 2819838"/>
                <a:gd name="connsiteX1-99" fmla="*/ 1544715 w 3089430"/>
                <a:gd name="connsiteY1-100" fmla="*/ 0 h 2819838"/>
                <a:gd name="connsiteX2-101" fmla="*/ 3089430 w 3089430"/>
                <a:gd name="connsiteY2-102" fmla="*/ 2663302 h 2819838"/>
                <a:gd name="connsiteX3-103" fmla="*/ 0 w 3089430"/>
                <a:gd name="connsiteY3-104" fmla="*/ 2663302 h 28198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089430" h="2819838">
                  <a:moveTo>
                    <a:pt x="0" y="2663302"/>
                  </a:moveTo>
                  <a:cubicBezTo>
                    <a:pt x="870011" y="1509206"/>
                    <a:pt x="1136342" y="958789"/>
                    <a:pt x="1544715" y="0"/>
                  </a:cubicBezTo>
                  <a:cubicBezTo>
                    <a:pt x="2024109" y="1189608"/>
                    <a:pt x="2228296" y="1793290"/>
                    <a:pt x="3089430" y="2663302"/>
                  </a:cubicBezTo>
                  <a:cubicBezTo>
                    <a:pt x="2086253" y="2805345"/>
                    <a:pt x="1056443" y="2929632"/>
                    <a:pt x="0" y="26633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7" name="Group 27"/>
          <p:cNvGrpSpPr/>
          <p:nvPr/>
        </p:nvGrpSpPr>
        <p:grpSpPr>
          <a:xfrm>
            <a:off x="5939531" y="2053679"/>
            <a:ext cx="1509570" cy="2683668"/>
            <a:chOff x="4454644" y="1557775"/>
            <a:chExt cx="1132177" cy="2012751"/>
          </a:xfrm>
        </p:grpSpPr>
        <p:sp>
          <p:nvSpPr>
            <p:cNvPr id="24" name="Freeform: Shape 28"/>
            <p:cNvSpPr/>
            <p:nvPr/>
          </p:nvSpPr>
          <p:spPr>
            <a:xfrm rot="14077763">
              <a:off x="4254319" y="2464739"/>
              <a:ext cx="970476" cy="545895"/>
            </a:xfrm>
            <a:custGeom>
              <a:avLst/>
              <a:gdLst>
                <a:gd name="connsiteX0" fmla="*/ 0 w 3089430"/>
                <a:gd name="connsiteY0" fmla="*/ 2663302 h 2663302"/>
                <a:gd name="connsiteX1" fmla="*/ 1544715 w 3089430"/>
                <a:gd name="connsiteY1" fmla="*/ 0 h 2663302"/>
                <a:gd name="connsiteX2" fmla="*/ 3089430 w 3089430"/>
                <a:gd name="connsiteY2" fmla="*/ 2663302 h 2663302"/>
                <a:gd name="connsiteX3" fmla="*/ 0 w 3089430"/>
                <a:gd name="connsiteY3" fmla="*/ 2663302 h 2663302"/>
                <a:gd name="connsiteX0-1" fmla="*/ 0 w 3089430"/>
                <a:gd name="connsiteY0-2" fmla="*/ 2663302 h 2781670"/>
                <a:gd name="connsiteX1-3" fmla="*/ 1544715 w 3089430"/>
                <a:gd name="connsiteY1-4" fmla="*/ 0 h 2781670"/>
                <a:gd name="connsiteX2-5" fmla="*/ 3089430 w 3089430"/>
                <a:gd name="connsiteY2-6" fmla="*/ 2663302 h 2781670"/>
                <a:gd name="connsiteX3-7" fmla="*/ 0 w 3089430"/>
                <a:gd name="connsiteY3-8" fmla="*/ 2663302 h 2781670"/>
                <a:gd name="connsiteX0-9" fmla="*/ 0 w 3089430"/>
                <a:gd name="connsiteY0-10" fmla="*/ 2663302 h 2819838"/>
                <a:gd name="connsiteX1-11" fmla="*/ 1544715 w 3089430"/>
                <a:gd name="connsiteY1-12" fmla="*/ 0 h 2819838"/>
                <a:gd name="connsiteX2-13" fmla="*/ 3089430 w 3089430"/>
                <a:gd name="connsiteY2-14" fmla="*/ 2663302 h 2819838"/>
                <a:gd name="connsiteX3-15" fmla="*/ 0 w 3089430"/>
                <a:gd name="connsiteY3-16" fmla="*/ 2663302 h 2819838"/>
                <a:gd name="connsiteX0-17" fmla="*/ 0 w 3089430"/>
                <a:gd name="connsiteY0-18" fmla="*/ 2663302 h 2819838"/>
                <a:gd name="connsiteX1-19" fmla="*/ 1544715 w 3089430"/>
                <a:gd name="connsiteY1-20" fmla="*/ 0 h 2819838"/>
                <a:gd name="connsiteX2-21" fmla="*/ 3089430 w 3089430"/>
                <a:gd name="connsiteY2-22" fmla="*/ 2663302 h 2819838"/>
                <a:gd name="connsiteX3-23" fmla="*/ 0 w 3089430"/>
                <a:gd name="connsiteY3-24" fmla="*/ 2663302 h 2819838"/>
                <a:gd name="connsiteX0-25" fmla="*/ 0 w 3089430"/>
                <a:gd name="connsiteY0-26" fmla="*/ 2663302 h 2819838"/>
                <a:gd name="connsiteX1-27" fmla="*/ 1544715 w 3089430"/>
                <a:gd name="connsiteY1-28" fmla="*/ 0 h 2819838"/>
                <a:gd name="connsiteX2-29" fmla="*/ 3089430 w 3089430"/>
                <a:gd name="connsiteY2-30" fmla="*/ 2663302 h 2819838"/>
                <a:gd name="connsiteX3-31" fmla="*/ 0 w 3089430"/>
                <a:gd name="connsiteY3-32" fmla="*/ 2663302 h 2819838"/>
                <a:gd name="connsiteX0-33" fmla="*/ 0 w 3089430"/>
                <a:gd name="connsiteY0-34" fmla="*/ 2663302 h 2819838"/>
                <a:gd name="connsiteX1-35" fmla="*/ 1544715 w 3089430"/>
                <a:gd name="connsiteY1-36" fmla="*/ 0 h 2819838"/>
                <a:gd name="connsiteX2-37" fmla="*/ 3089430 w 3089430"/>
                <a:gd name="connsiteY2-38" fmla="*/ 2663302 h 2819838"/>
                <a:gd name="connsiteX3-39" fmla="*/ 0 w 3089430"/>
                <a:gd name="connsiteY3-40" fmla="*/ 2663302 h 2819838"/>
                <a:gd name="connsiteX0-41" fmla="*/ 0 w 3089430"/>
                <a:gd name="connsiteY0-42" fmla="*/ 2663302 h 2819838"/>
                <a:gd name="connsiteX1-43" fmla="*/ 1544715 w 3089430"/>
                <a:gd name="connsiteY1-44" fmla="*/ 0 h 2819838"/>
                <a:gd name="connsiteX2-45" fmla="*/ 3089430 w 3089430"/>
                <a:gd name="connsiteY2-46" fmla="*/ 2663302 h 2819838"/>
                <a:gd name="connsiteX3-47" fmla="*/ 0 w 3089430"/>
                <a:gd name="connsiteY3-48" fmla="*/ 2663302 h 2819838"/>
                <a:gd name="connsiteX0-49" fmla="*/ 0 w 3089430"/>
                <a:gd name="connsiteY0-50" fmla="*/ 2663302 h 2819838"/>
                <a:gd name="connsiteX1-51" fmla="*/ 1544715 w 3089430"/>
                <a:gd name="connsiteY1-52" fmla="*/ 0 h 2819838"/>
                <a:gd name="connsiteX2-53" fmla="*/ 3089430 w 3089430"/>
                <a:gd name="connsiteY2-54" fmla="*/ 2663302 h 2819838"/>
                <a:gd name="connsiteX3-55" fmla="*/ 0 w 3089430"/>
                <a:gd name="connsiteY3-56" fmla="*/ 2663302 h 2819838"/>
                <a:gd name="connsiteX0-57" fmla="*/ 0 w 3089430"/>
                <a:gd name="connsiteY0-58" fmla="*/ 2663302 h 2819838"/>
                <a:gd name="connsiteX1-59" fmla="*/ 1544715 w 3089430"/>
                <a:gd name="connsiteY1-60" fmla="*/ 0 h 2819838"/>
                <a:gd name="connsiteX2-61" fmla="*/ 3089430 w 3089430"/>
                <a:gd name="connsiteY2-62" fmla="*/ 2663302 h 2819838"/>
                <a:gd name="connsiteX3-63" fmla="*/ 0 w 3089430"/>
                <a:gd name="connsiteY3-64" fmla="*/ 2663302 h 2819838"/>
                <a:gd name="connsiteX0-65" fmla="*/ 0 w 3089430"/>
                <a:gd name="connsiteY0-66" fmla="*/ 2663302 h 2819838"/>
                <a:gd name="connsiteX1-67" fmla="*/ 1544715 w 3089430"/>
                <a:gd name="connsiteY1-68" fmla="*/ 0 h 2819838"/>
                <a:gd name="connsiteX2-69" fmla="*/ 3089430 w 3089430"/>
                <a:gd name="connsiteY2-70" fmla="*/ 2663302 h 2819838"/>
                <a:gd name="connsiteX3-71" fmla="*/ 0 w 3089430"/>
                <a:gd name="connsiteY3-72" fmla="*/ 2663302 h 2819838"/>
                <a:gd name="connsiteX0-73" fmla="*/ 0 w 3089430"/>
                <a:gd name="connsiteY0-74" fmla="*/ 2663302 h 2819838"/>
                <a:gd name="connsiteX1-75" fmla="*/ 1544715 w 3089430"/>
                <a:gd name="connsiteY1-76" fmla="*/ 0 h 2819838"/>
                <a:gd name="connsiteX2-77" fmla="*/ 3089430 w 3089430"/>
                <a:gd name="connsiteY2-78" fmla="*/ 2663302 h 2819838"/>
                <a:gd name="connsiteX3-79" fmla="*/ 0 w 3089430"/>
                <a:gd name="connsiteY3-80" fmla="*/ 2663302 h 2819838"/>
                <a:gd name="connsiteX0-81" fmla="*/ 0 w 3089430"/>
                <a:gd name="connsiteY0-82" fmla="*/ 2663302 h 2819838"/>
                <a:gd name="connsiteX1-83" fmla="*/ 1544715 w 3089430"/>
                <a:gd name="connsiteY1-84" fmla="*/ 0 h 2819838"/>
                <a:gd name="connsiteX2-85" fmla="*/ 3089430 w 3089430"/>
                <a:gd name="connsiteY2-86" fmla="*/ 2663302 h 2819838"/>
                <a:gd name="connsiteX3-87" fmla="*/ 0 w 3089430"/>
                <a:gd name="connsiteY3-88" fmla="*/ 2663302 h 2819838"/>
                <a:gd name="connsiteX0-89" fmla="*/ 0 w 3089430"/>
                <a:gd name="connsiteY0-90" fmla="*/ 2663302 h 2819838"/>
                <a:gd name="connsiteX1-91" fmla="*/ 1544715 w 3089430"/>
                <a:gd name="connsiteY1-92" fmla="*/ 0 h 2819838"/>
                <a:gd name="connsiteX2-93" fmla="*/ 3089430 w 3089430"/>
                <a:gd name="connsiteY2-94" fmla="*/ 2663302 h 2819838"/>
                <a:gd name="connsiteX3-95" fmla="*/ 0 w 3089430"/>
                <a:gd name="connsiteY3-96" fmla="*/ 2663302 h 2819838"/>
                <a:gd name="connsiteX0-97" fmla="*/ 0 w 3089430"/>
                <a:gd name="connsiteY0-98" fmla="*/ 2663302 h 2819838"/>
                <a:gd name="connsiteX1-99" fmla="*/ 1544715 w 3089430"/>
                <a:gd name="connsiteY1-100" fmla="*/ 0 h 2819838"/>
                <a:gd name="connsiteX2-101" fmla="*/ 3089430 w 3089430"/>
                <a:gd name="connsiteY2-102" fmla="*/ 2663302 h 2819838"/>
                <a:gd name="connsiteX3-103" fmla="*/ 0 w 3089430"/>
                <a:gd name="connsiteY3-104" fmla="*/ 2663302 h 28198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089430" h="2819838">
                  <a:moveTo>
                    <a:pt x="0" y="2663302"/>
                  </a:moveTo>
                  <a:cubicBezTo>
                    <a:pt x="870011" y="1509206"/>
                    <a:pt x="1136342" y="958789"/>
                    <a:pt x="1544715" y="0"/>
                  </a:cubicBezTo>
                  <a:cubicBezTo>
                    <a:pt x="2024109" y="1189608"/>
                    <a:pt x="2228296" y="1793290"/>
                    <a:pt x="3089430" y="2663302"/>
                  </a:cubicBezTo>
                  <a:cubicBezTo>
                    <a:pt x="2086253" y="2805345"/>
                    <a:pt x="1056443" y="2929632"/>
                    <a:pt x="0" y="26633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Freeform: Shape 29"/>
            <p:cNvSpPr/>
            <p:nvPr/>
          </p:nvSpPr>
          <p:spPr>
            <a:xfrm rot="14077763">
              <a:off x="4156802" y="2270392"/>
              <a:ext cx="1395075" cy="784733"/>
            </a:xfrm>
            <a:custGeom>
              <a:avLst/>
              <a:gdLst>
                <a:gd name="connsiteX0" fmla="*/ 0 w 3089430"/>
                <a:gd name="connsiteY0" fmla="*/ 2663302 h 2663302"/>
                <a:gd name="connsiteX1" fmla="*/ 1544715 w 3089430"/>
                <a:gd name="connsiteY1" fmla="*/ 0 h 2663302"/>
                <a:gd name="connsiteX2" fmla="*/ 3089430 w 3089430"/>
                <a:gd name="connsiteY2" fmla="*/ 2663302 h 2663302"/>
                <a:gd name="connsiteX3" fmla="*/ 0 w 3089430"/>
                <a:gd name="connsiteY3" fmla="*/ 2663302 h 2663302"/>
                <a:gd name="connsiteX0-1" fmla="*/ 0 w 3089430"/>
                <a:gd name="connsiteY0-2" fmla="*/ 2663302 h 2781670"/>
                <a:gd name="connsiteX1-3" fmla="*/ 1544715 w 3089430"/>
                <a:gd name="connsiteY1-4" fmla="*/ 0 h 2781670"/>
                <a:gd name="connsiteX2-5" fmla="*/ 3089430 w 3089430"/>
                <a:gd name="connsiteY2-6" fmla="*/ 2663302 h 2781670"/>
                <a:gd name="connsiteX3-7" fmla="*/ 0 w 3089430"/>
                <a:gd name="connsiteY3-8" fmla="*/ 2663302 h 2781670"/>
                <a:gd name="connsiteX0-9" fmla="*/ 0 w 3089430"/>
                <a:gd name="connsiteY0-10" fmla="*/ 2663302 h 2819838"/>
                <a:gd name="connsiteX1-11" fmla="*/ 1544715 w 3089430"/>
                <a:gd name="connsiteY1-12" fmla="*/ 0 h 2819838"/>
                <a:gd name="connsiteX2-13" fmla="*/ 3089430 w 3089430"/>
                <a:gd name="connsiteY2-14" fmla="*/ 2663302 h 2819838"/>
                <a:gd name="connsiteX3-15" fmla="*/ 0 w 3089430"/>
                <a:gd name="connsiteY3-16" fmla="*/ 2663302 h 2819838"/>
                <a:gd name="connsiteX0-17" fmla="*/ 0 w 3089430"/>
                <a:gd name="connsiteY0-18" fmla="*/ 2663302 h 2819838"/>
                <a:gd name="connsiteX1-19" fmla="*/ 1544715 w 3089430"/>
                <a:gd name="connsiteY1-20" fmla="*/ 0 h 2819838"/>
                <a:gd name="connsiteX2-21" fmla="*/ 3089430 w 3089430"/>
                <a:gd name="connsiteY2-22" fmla="*/ 2663302 h 2819838"/>
                <a:gd name="connsiteX3-23" fmla="*/ 0 w 3089430"/>
                <a:gd name="connsiteY3-24" fmla="*/ 2663302 h 2819838"/>
                <a:gd name="connsiteX0-25" fmla="*/ 0 w 3089430"/>
                <a:gd name="connsiteY0-26" fmla="*/ 2663302 h 2819838"/>
                <a:gd name="connsiteX1-27" fmla="*/ 1544715 w 3089430"/>
                <a:gd name="connsiteY1-28" fmla="*/ 0 h 2819838"/>
                <a:gd name="connsiteX2-29" fmla="*/ 3089430 w 3089430"/>
                <a:gd name="connsiteY2-30" fmla="*/ 2663302 h 2819838"/>
                <a:gd name="connsiteX3-31" fmla="*/ 0 w 3089430"/>
                <a:gd name="connsiteY3-32" fmla="*/ 2663302 h 2819838"/>
                <a:gd name="connsiteX0-33" fmla="*/ 0 w 3089430"/>
                <a:gd name="connsiteY0-34" fmla="*/ 2663302 h 2819838"/>
                <a:gd name="connsiteX1-35" fmla="*/ 1544715 w 3089430"/>
                <a:gd name="connsiteY1-36" fmla="*/ 0 h 2819838"/>
                <a:gd name="connsiteX2-37" fmla="*/ 3089430 w 3089430"/>
                <a:gd name="connsiteY2-38" fmla="*/ 2663302 h 2819838"/>
                <a:gd name="connsiteX3-39" fmla="*/ 0 w 3089430"/>
                <a:gd name="connsiteY3-40" fmla="*/ 2663302 h 2819838"/>
                <a:gd name="connsiteX0-41" fmla="*/ 0 w 3089430"/>
                <a:gd name="connsiteY0-42" fmla="*/ 2663302 h 2819838"/>
                <a:gd name="connsiteX1-43" fmla="*/ 1544715 w 3089430"/>
                <a:gd name="connsiteY1-44" fmla="*/ 0 h 2819838"/>
                <a:gd name="connsiteX2-45" fmla="*/ 3089430 w 3089430"/>
                <a:gd name="connsiteY2-46" fmla="*/ 2663302 h 2819838"/>
                <a:gd name="connsiteX3-47" fmla="*/ 0 w 3089430"/>
                <a:gd name="connsiteY3-48" fmla="*/ 2663302 h 2819838"/>
                <a:gd name="connsiteX0-49" fmla="*/ 0 w 3089430"/>
                <a:gd name="connsiteY0-50" fmla="*/ 2663302 h 2819838"/>
                <a:gd name="connsiteX1-51" fmla="*/ 1544715 w 3089430"/>
                <a:gd name="connsiteY1-52" fmla="*/ 0 h 2819838"/>
                <a:gd name="connsiteX2-53" fmla="*/ 3089430 w 3089430"/>
                <a:gd name="connsiteY2-54" fmla="*/ 2663302 h 2819838"/>
                <a:gd name="connsiteX3-55" fmla="*/ 0 w 3089430"/>
                <a:gd name="connsiteY3-56" fmla="*/ 2663302 h 2819838"/>
                <a:gd name="connsiteX0-57" fmla="*/ 0 w 3089430"/>
                <a:gd name="connsiteY0-58" fmla="*/ 2663302 h 2819838"/>
                <a:gd name="connsiteX1-59" fmla="*/ 1544715 w 3089430"/>
                <a:gd name="connsiteY1-60" fmla="*/ 0 h 2819838"/>
                <a:gd name="connsiteX2-61" fmla="*/ 3089430 w 3089430"/>
                <a:gd name="connsiteY2-62" fmla="*/ 2663302 h 2819838"/>
                <a:gd name="connsiteX3-63" fmla="*/ 0 w 3089430"/>
                <a:gd name="connsiteY3-64" fmla="*/ 2663302 h 2819838"/>
                <a:gd name="connsiteX0-65" fmla="*/ 0 w 3089430"/>
                <a:gd name="connsiteY0-66" fmla="*/ 2663302 h 2819838"/>
                <a:gd name="connsiteX1-67" fmla="*/ 1544715 w 3089430"/>
                <a:gd name="connsiteY1-68" fmla="*/ 0 h 2819838"/>
                <a:gd name="connsiteX2-69" fmla="*/ 3089430 w 3089430"/>
                <a:gd name="connsiteY2-70" fmla="*/ 2663302 h 2819838"/>
                <a:gd name="connsiteX3-71" fmla="*/ 0 w 3089430"/>
                <a:gd name="connsiteY3-72" fmla="*/ 2663302 h 2819838"/>
                <a:gd name="connsiteX0-73" fmla="*/ 0 w 3089430"/>
                <a:gd name="connsiteY0-74" fmla="*/ 2663302 h 2819838"/>
                <a:gd name="connsiteX1-75" fmla="*/ 1544715 w 3089430"/>
                <a:gd name="connsiteY1-76" fmla="*/ 0 h 2819838"/>
                <a:gd name="connsiteX2-77" fmla="*/ 3089430 w 3089430"/>
                <a:gd name="connsiteY2-78" fmla="*/ 2663302 h 2819838"/>
                <a:gd name="connsiteX3-79" fmla="*/ 0 w 3089430"/>
                <a:gd name="connsiteY3-80" fmla="*/ 2663302 h 2819838"/>
                <a:gd name="connsiteX0-81" fmla="*/ 0 w 3089430"/>
                <a:gd name="connsiteY0-82" fmla="*/ 2663302 h 2819838"/>
                <a:gd name="connsiteX1-83" fmla="*/ 1544715 w 3089430"/>
                <a:gd name="connsiteY1-84" fmla="*/ 0 h 2819838"/>
                <a:gd name="connsiteX2-85" fmla="*/ 3089430 w 3089430"/>
                <a:gd name="connsiteY2-86" fmla="*/ 2663302 h 2819838"/>
                <a:gd name="connsiteX3-87" fmla="*/ 0 w 3089430"/>
                <a:gd name="connsiteY3-88" fmla="*/ 2663302 h 2819838"/>
                <a:gd name="connsiteX0-89" fmla="*/ 0 w 3089430"/>
                <a:gd name="connsiteY0-90" fmla="*/ 2663302 h 2819838"/>
                <a:gd name="connsiteX1-91" fmla="*/ 1544715 w 3089430"/>
                <a:gd name="connsiteY1-92" fmla="*/ 0 h 2819838"/>
                <a:gd name="connsiteX2-93" fmla="*/ 3089430 w 3089430"/>
                <a:gd name="connsiteY2-94" fmla="*/ 2663302 h 2819838"/>
                <a:gd name="connsiteX3-95" fmla="*/ 0 w 3089430"/>
                <a:gd name="connsiteY3-96" fmla="*/ 2663302 h 2819838"/>
                <a:gd name="connsiteX0-97" fmla="*/ 0 w 3089430"/>
                <a:gd name="connsiteY0-98" fmla="*/ 2663302 h 2819838"/>
                <a:gd name="connsiteX1-99" fmla="*/ 1544715 w 3089430"/>
                <a:gd name="connsiteY1-100" fmla="*/ 0 h 2819838"/>
                <a:gd name="connsiteX2-101" fmla="*/ 3089430 w 3089430"/>
                <a:gd name="connsiteY2-102" fmla="*/ 2663302 h 2819838"/>
                <a:gd name="connsiteX3-103" fmla="*/ 0 w 3089430"/>
                <a:gd name="connsiteY3-104" fmla="*/ 2663302 h 28198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089430" h="2819838">
                  <a:moveTo>
                    <a:pt x="0" y="2663302"/>
                  </a:moveTo>
                  <a:cubicBezTo>
                    <a:pt x="870011" y="1509206"/>
                    <a:pt x="1136342" y="958789"/>
                    <a:pt x="1544715" y="0"/>
                  </a:cubicBezTo>
                  <a:cubicBezTo>
                    <a:pt x="2024109" y="1189608"/>
                    <a:pt x="2228296" y="1793290"/>
                    <a:pt x="3089430" y="2663302"/>
                  </a:cubicBezTo>
                  <a:cubicBezTo>
                    <a:pt x="2086253" y="2805345"/>
                    <a:pt x="1056443" y="2929632"/>
                    <a:pt x="0" y="26633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Freeform: Shape 30"/>
            <p:cNvSpPr/>
            <p:nvPr/>
          </p:nvSpPr>
          <p:spPr>
            <a:xfrm rot="14077763">
              <a:off x="4014357" y="1998062"/>
              <a:ext cx="2012751" cy="1132177"/>
            </a:xfrm>
            <a:custGeom>
              <a:avLst/>
              <a:gdLst>
                <a:gd name="connsiteX0" fmla="*/ 0 w 3089430"/>
                <a:gd name="connsiteY0" fmla="*/ 2663302 h 2663302"/>
                <a:gd name="connsiteX1" fmla="*/ 1544715 w 3089430"/>
                <a:gd name="connsiteY1" fmla="*/ 0 h 2663302"/>
                <a:gd name="connsiteX2" fmla="*/ 3089430 w 3089430"/>
                <a:gd name="connsiteY2" fmla="*/ 2663302 h 2663302"/>
                <a:gd name="connsiteX3" fmla="*/ 0 w 3089430"/>
                <a:gd name="connsiteY3" fmla="*/ 2663302 h 2663302"/>
                <a:gd name="connsiteX0-1" fmla="*/ 0 w 3089430"/>
                <a:gd name="connsiteY0-2" fmla="*/ 2663302 h 2781670"/>
                <a:gd name="connsiteX1-3" fmla="*/ 1544715 w 3089430"/>
                <a:gd name="connsiteY1-4" fmla="*/ 0 h 2781670"/>
                <a:gd name="connsiteX2-5" fmla="*/ 3089430 w 3089430"/>
                <a:gd name="connsiteY2-6" fmla="*/ 2663302 h 2781670"/>
                <a:gd name="connsiteX3-7" fmla="*/ 0 w 3089430"/>
                <a:gd name="connsiteY3-8" fmla="*/ 2663302 h 2781670"/>
                <a:gd name="connsiteX0-9" fmla="*/ 0 w 3089430"/>
                <a:gd name="connsiteY0-10" fmla="*/ 2663302 h 2819838"/>
                <a:gd name="connsiteX1-11" fmla="*/ 1544715 w 3089430"/>
                <a:gd name="connsiteY1-12" fmla="*/ 0 h 2819838"/>
                <a:gd name="connsiteX2-13" fmla="*/ 3089430 w 3089430"/>
                <a:gd name="connsiteY2-14" fmla="*/ 2663302 h 2819838"/>
                <a:gd name="connsiteX3-15" fmla="*/ 0 w 3089430"/>
                <a:gd name="connsiteY3-16" fmla="*/ 2663302 h 2819838"/>
                <a:gd name="connsiteX0-17" fmla="*/ 0 w 3089430"/>
                <a:gd name="connsiteY0-18" fmla="*/ 2663302 h 2819838"/>
                <a:gd name="connsiteX1-19" fmla="*/ 1544715 w 3089430"/>
                <a:gd name="connsiteY1-20" fmla="*/ 0 h 2819838"/>
                <a:gd name="connsiteX2-21" fmla="*/ 3089430 w 3089430"/>
                <a:gd name="connsiteY2-22" fmla="*/ 2663302 h 2819838"/>
                <a:gd name="connsiteX3-23" fmla="*/ 0 w 3089430"/>
                <a:gd name="connsiteY3-24" fmla="*/ 2663302 h 2819838"/>
                <a:gd name="connsiteX0-25" fmla="*/ 0 w 3089430"/>
                <a:gd name="connsiteY0-26" fmla="*/ 2663302 h 2819838"/>
                <a:gd name="connsiteX1-27" fmla="*/ 1544715 w 3089430"/>
                <a:gd name="connsiteY1-28" fmla="*/ 0 h 2819838"/>
                <a:gd name="connsiteX2-29" fmla="*/ 3089430 w 3089430"/>
                <a:gd name="connsiteY2-30" fmla="*/ 2663302 h 2819838"/>
                <a:gd name="connsiteX3-31" fmla="*/ 0 w 3089430"/>
                <a:gd name="connsiteY3-32" fmla="*/ 2663302 h 2819838"/>
                <a:gd name="connsiteX0-33" fmla="*/ 0 w 3089430"/>
                <a:gd name="connsiteY0-34" fmla="*/ 2663302 h 2819838"/>
                <a:gd name="connsiteX1-35" fmla="*/ 1544715 w 3089430"/>
                <a:gd name="connsiteY1-36" fmla="*/ 0 h 2819838"/>
                <a:gd name="connsiteX2-37" fmla="*/ 3089430 w 3089430"/>
                <a:gd name="connsiteY2-38" fmla="*/ 2663302 h 2819838"/>
                <a:gd name="connsiteX3-39" fmla="*/ 0 w 3089430"/>
                <a:gd name="connsiteY3-40" fmla="*/ 2663302 h 2819838"/>
                <a:gd name="connsiteX0-41" fmla="*/ 0 w 3089430"/>
                <a:gd name="connsiteY0-42" fmla="*/ 2663302 h 2819838"/>
                <a:gd name="connsiteX1-43" fmla="*/ 1544715 w 3089430"/>
                <a:gd name="connsiteY1-44" fmla="*/ 0 h 2819838"/>
                <a:gd name="connsiteX2-45" fmla="*/ 3089430 w 3089430"/>
                <a:gd name="connsiteY2-46" fmla="*/ 2663302 h 2819838"/>
                <a:gd name="connsiteX3-47" fmla="*/ 0 w 3089430"/>
                <a:gd name="connsiteY3-48" fmla="*/ 2663302 h 2819838"/>
                <a:gd name="connsiteX0-49" fmla="*/ 0 w 3089430"/>
                <a:gd name="connsiteY0-50" fmla="*/ 2663302 h 2819838"/>
                <a:gd name="connsiteX1-51" fmla="*/ 1544715 w 3089430"/>
                <a:gd name="connsiteY1-52" fmla="*/ 0 h 2819838"/>
                <a:gd name="connsiteX2-53" fmla="*/ 3089430 w 3089430"/>
                <a:gd name="connsiteY2-54" fmla="*/ 2663302 h 2819838"/>
                <a:gd name="connsiteX3-55" fmla="*/ 0 w 3089430"/>
                <a:gd name="connsiteY3-56" fmla="*/ 2663302 h 2819838"/>
                <a:gd name="connsiteX0-57" fmla="*/ 0 w 3089430"/>
                <a:gd name="connsiteY0-58" fmla="*/ 2663302 h 2819838"/>
                <a:gd name="connsiteX1-59" fmla="*/ 1544715 w 3089430"/>
                <a:gd name="connsiteY1-60" fmla="*/ 0 h 2819838"/>
                <a:gd name="connsiteX2-61" fmla="*/ 3089430 w 3089430"/>
                <a:gd name="connsiteY2-62" fmla="*/ 2663302 h 2819838"/>
                <a:gd name="connsiteX3-63" fmla="*/ 0 w 3089430"/>
                <a:gd name="connsiteY3-64" fmla="*/ 2663302 h 2819838"/>
                <a:gd name="connsiteX0-65" fmla="*/ 0 w 3089430"/>
                <a:gd name="connsiteY0-66" fmla="*/ 2663302 h 2819838"/>
                <a:gd name="connsiteX1-67" fmla="*/ 1544715 w 3089430"/>
                <a:gd name="connsiteY1-68" fmla="*/ 0 h 2819838"/>
                <a:gd name="connsiteX2-69" fmla="*/ 3089430 w 3089430"/>
                <a:gd name="connsiteY2-70" fmla="*/ 2663302 h 2819838"/>
                <a:gd name="connsiteX3-71" fmla="*/ 0 w 3089430"/>
                <a:gd name="connsiteY3-72" fmla="*/ 2663302 h 2819838"/>
                <a:gd name="connsiteX0-73" fmla="*/ 0 w 3089430"/>
                <a:gd name="connsiteY0-74" fmla="*/ 2663302 h 2819838"/>
                <a:gd name="connsiteX1-75" fmla="*/ 1544715 w 3089430"/>
                <a:gd name="connsiteY1-76" fmla="*/ 0 h 2819838"/>
                <a:gd name="connsiteX2-77" fmla="*/ 3089430 w 3089430"/>
                <a:gd name="connsiteY2-78" fmla="*/ 2663302 h 2819838"/>
                <a:gd name="connsiteX3-79" fmla="*/ 0 w 3089430"/>
                <a:gd name="connsiteY3-80" fmla="*/ 2663302 h 2819838"/>
                <a:gd name="connsiteX0-81" fmla="*/ 0 w 3089430"/>
                <a:gd name="connsiteY0-82" fmla="*/ 2663302 h 2819838"/>
                <a:gd name="connsiteX1-83" fmla="*/ 1544715 w 3089430"/>
                <a:gd name="connsiteY1-84" fmla="*/ 0 h 2819838"/>
                <a:gd name="connsiteX2-85" fmla="*/ 3089430 w 3089430"/>
                <a:gd name="connsiteY2-86" fmla="*/ 2663302 h 2819838"/>
                <a:gd name="connsiteX3-87" fmla="*/ 0 w 3089430"/>
                <a:gd name="connsiteY3-88" fmla="*/ 2663302 h 2819838"/>
                <a:gd name="connsiteX0-89" fmla="*/ 0 w 3089430"/>
                <a:gd name="connsiteY0-90" fmla="*/ 2663302 h 2819838"/>
                <a:gd name="connsiteX1-91" fmla="*/ 1544715 w 3089430"/>
                <a:gd name="connsiteY1-92" fmla="*/ 0 h 2819838"/>
                <a:gd name="connsiteX2-93" fmla="*/ 3089430 w 3089430"/>
                <a:gd name="connsiteY2-94" fmla="*/ 2663302 h 2819838"/>
                <a:gd name="connsiteX3-95" fmla="*/ 0 w 3089430"/>
                <a:gd name="connsiteY3-96" fmla="*/ 2663302 h 2819838"/>
                <a:gd name="connsiteX0-97" fmla="*/ 0 w 3089430"/>
                <a:gd name="connsiteY0-98" fmla="*/ 2663302 h 2819838"/>
                <a:gd name="connsiteX1-99" fmla="*/ 1544715 w 3089430"/>
                <a:gd name="connsiteY1-100" fmla="*/ 0 h 2819838"/>
                <a:gd name="connsiteX2-101" fmla="*/ 3089430 w 3089430"/>
                <a:gd name="connsiteY2-102" fmla="*/ 2663302 h 2819838"/>
                <a:gd name="connsiteX3-103" fmla="*/ 0 w 3089430"/>
                <a:gd name="connsiteY3-104" fmla="*/ 2663302 h 28198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089430" h="2819838">
                  <a:moveTo>
                    <a:pt x="0" y="2663302"/>
                  </a:moveTo>
                  <a:cubicBezTo>
                    <a:pt x="870011" y="1509206"/>
                    <a:pt x="1136342" y="958789"/>
                    <a:pt x="1544715" y="0"/>
                  </a:cubicBezTo>
                  <a:cubicBezTo>
                    <a:pt x="2024109" y="1189608"/>
                    <a:pt x="2228296" y="1793290"/>
                    <a:pt x="3089430" y="2663302"/>
                  </a:cubicBezTo>
                  <a:cubicBezTo>
                    <a:pt x="2086253" y="2805345"/>
                    <a:pt x="1056443" y="2929632"/>
                    <a:pt x="0" y="26633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8" name="Freeform: Shape 31"/>
          <p:cNvSpPr/>
          <p:nvPr/>
        </p:nvSpPr>
        <p:spPr bwMode="auto">
          <a:xfrm>
            <a:off x="4853387" y="4070078"/>
            <a:ext cx="330375" cy="486484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Freeform: Shape 32"/>
          <p:cNvSpPr/>
          <p:nvPr/>
        </p:nvSpPr>
        <p:spPr bwMode="auto">
          <a:xfrm>
            <a:off x="6306446" y="4550848"/>
            <a:ext cx="382873" cy="377324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Freeform: Shape 33"/>
          <p:cNvSpPr/>
          <p:nvPr/>
        </p:nvSpPr>
        <p:spPr bwMode="auto">
          <a:xfrm>
            <a:off x="5129924" y="2848677"/>
            <a:ext cx="410611" cy="410611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Freeform: Shape 34"/>
          <p:cNvSpPr/>
          <p:nvPr/>
        </p:nvSpPr>
        <p:spPr bwMode="auto">
          <a:xfrm>
            <a:off x="6533251" y="3181683"/>
            <a:ext cx="403471" cy="315759"/>
          </a:xfrm>
          <a:custGeom>
            <a:avLst/>
            <a:gdLst/>
            <a:ahLst/>
            <a:cxnLst>
              <a:cxn ang="0">
                <a:pos x="64" y="48"/>
              </a:cxn>
              <a:cxn ang="0">
                <a:pos x="61" y="50"/>
              </a:cxn>
              <a:cxn ang="0">
                <a:pos x="2" y="50"/>
              </a:cxn>
              <a:cxn ang="0">
                <a:pos x="0" y="48"/>
              </a:cxn>
              <a:cxn ang="0">
                <a:pos x="0" y="43"/>
              </a:cxn>
              <a:cxn ang="0">
                <a:pos x="2" y="41"/>
              </a:cxn>
              <a:cxn ang="0">
                <a:pos x="61" y="41"/>
              </a:cxn>
              <a:cxn ang="0">
                <a:pos x="64" y="43"/>
              </a:cxn>
              <a:cxn ang="0">
                <a:pos x="64" y="48"/>
              </a:cxn>
              <a:cxn ang="0">
                <a:pos x="59" y="20"/>
              </a:cxn>
              <a:cxn ang="0">
                <a:pos x="57" y="23"/>
              </a:cxn>
              <a:cxn ang="0">
                <a:pos x="7" y="23"/>
              </a:cxn>
              <a:cxn ang="0">
                <a:pos x="4" y="20"/>
              </a:cxn>
              <a:cxn ang="0">
                <a:pos x="4" y="16"/>
              </a:cxn>
              <a:cxn ang="0">
                <a:pos x="7" y="13"/>
              </a:cxn>
              <a:cxn ang="0">
                <a:pos x="57" y="13"/>
              </a:cxn>
              <a:cxn ang="0">
                <a:pos x="59" y="16"/>
              </a:cxn>
              <a:cxn ang="0">
                <a:pos x="59" y="20"/>
              </a:cxn>
              <a:cxn ang="0">
                <a:pos x="50" y="34"/>
              </a:cxn>
              <a:cxn ang="0">
                <a:pos x="48" y="36"/>
              </a:cxn>
              <a:cxn ang="0">
                <a:pos x="16" y="36"/>
              </a:cxn>
              <a:cxn ang="0">
                <a:pos x="13" y="34"/>
              </a:cxn>
              <a:cxn ang="0">
                <a:pos x="13" y="29"/>
              </a:cxn>
              <a:cxn ang="0">
                <a:pos x="16" y="27"/>
              </a:cxn>
              <a:cxn ang="0">
                <a:pos x="48" y="27"/>
              </a:cxn>
              <a:cxn ang="0">
                <a:pos x="50" y="29"/>
              </a:cxn>
              <a:cxn ang="0">
                <a:pos x="50" y="34"/>
              </a:cxn>
              <a:cxn ang="0">
                <a:pos x="45" y="7"/>
              </a:cxn>
              <a:cxn ang="0">
                <a:pos x="43" y="9"/>
              </a:cxn>
              <a:cxn ang="0">
                <a:pos x="20" y="9"/>
              </a:cxn>
              <a:cxn ang="0">
                <a:pos x="18" y="7"/>
              </a:cxn>
              <a:cxn ang="0">
                <a:pos x="18" y="2"/>
              </a:cxn>
              <a:cxn ang="0">
                <a:pos x="20" y="0"/>
              </a:cxn>
              <a:cxn ang="0">
                <a:pos x="43" y="0"/>
              </a:cxn>
              <a:cxn ang="0">
                <a:pos x="45" y="2"/>
              </a:cxn>
              <a:cxn ang="0">
                <a:pos x="45" y="7"/>
              </a:cxn>
            </a:cxnLst>
            <a:rect l="0" t="0" r="r" b="b"/>
            <a:pathLst>
              <a:path w="64" h="50">
                <a:moveTo>
                  <a:pt x="64" y="48"/>
                </a:moveTo>
                <a:cubicBezTo>
                  <a:pt x="64" y="49"/>
                  <a:pt x="63" y="50"/>
                  <a:pt x="61" y="50"/>
                </a:cubicBezTo>
                <a:cubicBezTo>
                  <a:pt x="2" y="50"/>
                  <a:pt x="2" y="50"/>
                  <a:pt x="2" y="50"/>
                </a:cubicBezTo>
                <a:cubicBezTo>
                  <a:pt x="1" y="50"/>
                  <a:pt x="0" y="49"/>
                  <a:pt x="0" y="48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2"/>
                  <a:pt x="1" y="41"/>
                  <a:pt x="2" y="41"/>
                </a:cubicBezTo>
                <a:cubicBezTo>
                  <a:pt x="61" y="41"/>
                  <a:pt x="61" y="41"/>
                  <a:pt x="61" y="41"/>
                </a:cubicBezTo>
                <a:cubicBezTo>
                  <a:pt x="63" y="41"/>
                  <a:pt x="64" y="42"/>
                  <a:pt x="64" y="43"/>
                </a:cubicBezTo>
                <a:lnTo>
                  <a:pt x="64" y="48"/>
                </a:lnTo>
                <a:close/>
                <a:moveTo>
                  <a:pt x="59" y="20"/>
                </a:moveTo>
                <a:cubicBezTo>
                  <a:pt x="59" y="22"/>
                  <a:pt x="58" y="23"/>
                  <a:pt x="57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5" y="23"/>
                  <a:pt x="4" y="22"/>
                  <a:pt x="4" y="20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4"/>
                  <a:pt x="5" y="13"/>
                  <a:pt x="7" y="13"/>
                </a:cubicBezTo>
                <a:cubicBezTo>
                  <a:pt x="57" y="13"/>
                  <a:pt x="57" y="13"/>
                  <a:pt x="57" y="13"/>
                </a:cubicBezTo>
                <a:cubicBezTo>
                  <a:pt x="58" y="13"/>
                  <a:pt x="59" y="14"/>
                  <a:pt x="59" y="16"/>
                </a:cubicBezTo>
                <a:lnTo>
                  <a:pt x="59" y="20"/>
                </a:lnTo>
                <a:close/>
                <a:moveTo>
                  <a:pt x="50" y="34"/>
                </a:moveTo>
                <a:cubicBezTo>
                  <a:pt x="50" y="35"/>
                  <a:pt x="49" y="36"/>
                  <a:pt x="48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15" y="36"/>
                  <a:pt x="13" y="35"/>
                  <a:pt x="13" y="34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28"/>
                  <a:pt x="15" y="27"/>
                  <a:pt x="16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9" y="27"/>
                  <a:pt x="50" y="28"/>
                  <a:pt x="50" y="29"/>
                </a:cubicBezTo>
                <a:lnTo>
                  <a:pt x="50" y="34"/>
                </a:lnTo>
                <a:close/>
                <a:moveTo>
                  <a:pt x="45" y="7"/>
                </a:moveTo>
                <a:cubicBezTo>
                  <a:pt x="45" y="8"/>
                  <a:pt x="44" y="9"/>
                  <a:pt x="43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19" y="9"/>
                  <a:pt x="18" y="8"/>
                  <a:pt x="18" y="7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9" y="0"/>
                  <a:pt x="20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5" y="1"/>
                  <a:pt x="45" y="2"/>
                </a:cubicBezTo>
                <a:lnTo>
                  <a:pt x="45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2" name="Group 35"/>
          <p:cNvGrpSpPr/>
          <p:nvPr/>
        </p:nvGrpSpPr>
        <p:grpSpPr>
          <a:xfrm>
            <a:off x="1187126" y="1588023"/>
            <a:ext cx="2549181" cy="1082518"/>
            <a:chOff x="1762632" y="1197195"/>
            <a:chExt cx="2549181" cy="1082518"/>
          </a:xfrm>
        </p:grpSpPr>
        <p:sp>
          <p:nvSpPr>
            <p:cNvPr id="22" name="TextBox 36"/>
            <p:cNvSpPr txBox="1"/>
            <p:nvPr/>
          </p:nvSpPr>
          <p:spPr>
            <a:xfrm>
              <a:off x="1762632" y="1197195"/>
              <a:ext cx="2549181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3" name="TextBox 37"/>
            <p:cNvSpPr txBox="1"/>
            <p:nvPr/>
          </p:nvSpPr>
          <p:spPr>
            <a:xfrm>
              <a:off x="1762632" y="1585420"/>
              <a:ext cx="2549181" cy="694293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3" name="Group 38"/>
          <p:cNvGrpSpPr/>
          <p:nvPr/>
        </p:nvGrpSpPr>
        <p:grpSpPr>
          <a:xfrm>
            <a:off x="1108950" y="4392689"/>
            <a:ext cx="2549181" cy="1082518"/>
            <a:chOff x="1762632" y="1197195"/>
            <a:chExt cx="2549181" cy="1082518"/>
          </a:xfrm>
        </p:grpSpPr>
        <p:sp>
          <p:nvSpPr>
            <p:cNvPr id="20" name="TextBox 39"/>
            <p:cNvSpPr txBox="1"/>
            <p:nvPr/>
          </p:nvSpPr>
          <p:spPr>
            <a:xfrm>
              <a:off x="1762632" y="1197195"/>
              <a:ext cx="2549181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1" name="TextBox 40"/>
            <p:cNvSpPr txBox="1"/>
            <p:nvPr/>
          </p:nvSpPr>
          <p:spPr>
            <a:xfrm>
              <a:off x="1762632" y="1585420"/>
              <a:ext cx="2549181" cy="694293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4" name="Group 41"/>
          <p:cNvGrpSpPr/>
          <p:nvPr/>
        </p:nvGrpSpPr>
        <p:grpSpPr>
          <a:xfrm>
            <a:off x="8329470" y="1535762"/>
            <a:ext cx="2549181" cy="1082518"/>
            <a:chOff x="1762632" y="1197195"/>
            <a:chExt cx="2549181" cy="1082518"/>
          </a:xfrm>
        </p:grpSpPr>
        <p:sp>
          <p:nvSpPr>
            <p:cNvPr id="18" name="TextBox 42"/>
            <p:cNvSpPr txBox="1"/>
            <p:nvPr/>
          </p:nvSpPr>
          <p:spPr>
            <a:xfrm>
              <a:off x="1762632" y="1197195"/>
              <a:ext cx="2549181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9" name="TextBox 43"/>
            <p:cNvSpPr txBox="1"/>
            <p:nvPr/>
          </p:nvSpPr>
          <p:spPr>
            <a:xfrm>
              <a:off x="1762632" y="1585420"/>
              <a:ext cx="2549181" cy="694293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5" name="Group 44"/>
          <p:cNvGrpSpPr/>
          <p:nvPr/>
        </p:nvGrpSpPr>
        <p:grpSpPr>
          <a:xfrm>
            <a:off x="8344181" y="4371184"/>
            <a:ext cx="2549181" cy="1082518"/>
            <a:chOff x="1762632" y="1197195"/>
            <a:chExt cx="2549181" cy="1082518"/>
          </a:xfrm>
        </p:grpSpPr>
        <p:sp>
          <p:nvSpPr>
            <p:cNvPr id="16" name="TextBox 45"/>
            <p:cNvSpPr txBox="1"/>
            <p:nvPr/>
          </p:nvSpPr>
          <p:spPr>
            <a:xfrm>
              <a:off x="1762632" y="1197195"/>
              <a:ext cx="2549181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7" name="TextBox 46"/>
            <p:cNvSpPr txBox="1"/>
            <p:nvPr/>
          </p:nvSpPr>
          <p:spPr>
            <a:xfrm>
              <a:off x="1762632" y="1585420"/>
              <a:ext cx="2549181" cy="694293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sp>
        <p:nvSpPr>
          <p:cNvPr id="36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36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37"/>
          <p:cNvSpPr/>
          <p:nvPr/>
        </p:nvSpPr>
        <p:spPr bwMode="auto">
          <a:xfrm>
            <a:off x="5623430" y="3073815"/>
            <a:ext cx="968194" cy="1119971"/>
          </a:xfrm>
          <a:custGeom>
            <a:avLst/>
            <a:gdLst/>
            <a:ahLst/>
            <a:cxnLst>
              <a:cxn ang="0">
                <a:pos x="532" y="393"/>
              </a:cxn>
              <a:cxn ang="0">
                <a:pos x="532" y="393"/>
              </a:cxn>
              <a:cxn ang="0">
                <a:pos x="532" y="0"/>
              </a:cxn>
              <a:cxn ang="0">
                <a:pos x="0" y="0"/>
              </a:cxn>
              <a:cxn ang="0">
                <a:pos x="0" y="339"/>
              </a:cxn>
              <a:cxn ang="0">
                <a:pos x="0" y="339"/>
              </a:cxn>
              <a:cxn ang="0">
                <a:pos x="0" y="732"/>
              </a:cxn>
              <a:cxn ang="0">
                <a:pos x="532" y="732"/>
              </a:cxn>
              <a:cxn ang="0">
                <a:pos x="532" y="393"/>
              </a:cxn>
            </a:cxnLst>
            <a:rect l="0" t="0" r="r" b="b"/>
            <a:pathLst>
              <a:path w="532" h="732">
                <a:moveTo>
                  <a:pt x="532" y="393"/>
                </a:moveTo>
                <a:lnTo>
                  <a:pt x="532" y="393"/>
                </a:lnTo>
                <a:lnTo>
                  <a:pt x="532" y="0"/>
                </a:lnTo>
                <a:lnTo>
                  <a:pt x="0" y="0"/>
                </a:lnTo>
                <a:lnTo>
                  <a:pt x="0" y="339"/>
                </a:lnTo>
                <a:lnTo>
                  <a:pt x="0" y="339"/>
                </a:lnTo>
                <a:lnTo>
                  <a:pt x="0" y="732"/>
                </a:lnTo>
                <a:lnTo>
                  <a:pt x="532" y="732"/>
                </a:lnTo>
                <a:lnTo>
                  <a:pt x="532" y="39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Freeform: Shape 38"/>
          <p:cNvSpPr/>
          <p:nvPr/>
        </p:nvSpPr>
        <p:spPr bwMode="auto">
          <a:xfrm>
            <a:off x="5623430" y="2132856"/>
            <a:ext cx="2893662" cy="940959"/>
          </a:xfrm>
          <a:custGeom>
            <a:avLst/>
            <a:gdLst/>
            <a:ahLst/>
            <a:cxnLst>
              <a:cxn ang="0">
                <a:pos x="1590" y="615"/>
              </a:cxn>
              <a:cxn ang="0">
                <a:pos x="0" y="615"/>
              </a:cxn>
              <a:cxn ang="0">
                <a:pos x="524" y="0"/>
              </a:cxn>
              <a:cxn ang="0">
                <a:pos x="1058" y="0"/>
              </a:cxn>
              <a:cxn ang="0">
                <a:pos x="1590" y="615"/>
              </a:cxn>
            </a:cxnLst>
            <a:rect l="0" t="0" r="r" b="b"/>
            <a:pathLst>
              <a:path w="1590" h="615">
                <a:moveTo>
                  <a:pt x="1590" y="615"/>
                </a:moveTo>
                <a:lnTo>
                  <a:pt x="0" y="615"/>
                </a:lnTo>
                <a:lnTo>
                  <a:pt x="524" y="0"/>
                </a:lnTo>
                <a:lnTo>
                  <a:pt x="1058" y="0"/>
                </a:lnTo>
                <a:lnTo>
                  <a:pt x="1590" y="615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 algn="ctr"/>
            <a:r>
              <a:rPr lang="en-US" altLang="zh-CN" sz="2400" b="1">
                <a:solidFill>
                  <a:srgbClr val="FFFFFF"/>
                </a:solidFill>
                <a:cs typeface="+mn-ea"/>
                <a:sym typeface="+mn-lt"/>
              </a:rPr>
              <a:t>02</a:t>
            </a:r>
            <a:br>
              <a:rPr lang="en-US" altLang="zh-CN" sz="2400" b="1">
                <a:solidFill>
                  <a:srgbClr val="FFFFFF"/>
                </a:solidFill>
                <a:cs typeface="+mn-ea"/>
                <a:sym typeface="+mn-lt"/>
              </a:rPr>
            </a:br>
            <a:r>
              <a:rPr lang="zh-CN" altLang="en-US" sz="2400" b="1">
                <a:solidFill>
                  <a:srgbClr val="FFFFFF"/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13" name="Freeform: Shape 39"/>
          <p:cNvSpPr/>
          <p:nvPr/>
        </p:nvSpPr>
        <p:spPr bwMode="auto">
          <a:xfrm>
            <a:off x="7552538" y="3073815"/>
            <a:ext cx="964555" cy="1588155"/>
          </a:xfrm>
          <a:custGeom>
            <a:avLst/>
            <a:gdLst/>
            <a:ahLst/>
            <a:cxnLst>
              <a:cxn ang="0">
                <a:pos x="0" y="391"/>
              </a:cxn>
              <a:cxn ang="0">
                <a:pos x="0" y="0"/>
              </a:cxn>
              <a:cxn ang="0">
                <a:pos x="530" y="0"/>
              </a:cxn>
              <a:cxn ang="0">
                <a:pos x="530" y="1038"/>
              </a:cxn>
              <a:cxn ang="0">
                <a:pos x="0" y="391"/>
              </a:cxn>
            </a:cxnLst>
            <a:rect l="0" t="0" r="r" b="b"/>
            <a:pathLst>
              <a:path w="530" h="1038">
                <a:moveTo>
                  <a:pt x="0" y="391"/>
                </a:moveTo>
                <a:lnTo>
                  <a:pt x="0" y="0"/>
                </a:lnTo>
                <a:lnTo>
                  <a:pt x="530" y="0"/>
                </a:lnTo>
                <a:lnTo>
                  <a:pt x="530" y="1038"/>
                </a:lnTo>
                <a:lnTo>
                  <a:pt x="0" y="3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" name="Freeform: Shape 40"/>
          <p:cNvSpPr/>
          <p:nvPr/>
        </p:nvSpPr>
        <p:spPr bwMode="auto">
          <a:xfrm>
            <a:off x="3697962" y="4193787"/>
            <a:ext cx="2893662" cy="93789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90" y="0"/>
              </a:cxn>
              <a:cxn ang="0">
                <a:pos x="1066" y="613"/>
              </a:cxn>
              <a:cxn ang="0">
                <a:pos x="532" y="613"/>
              </a:cxn>
              <a:cxn ang="0">
                <a:pos x="0" y="0"/>
              </a:cxn>
            </a:cxnLst>
            <a:rect l="0" t="0" r="r" b="b"/>
            <a:pathLst>
              <a:path w="1590" h="613">
                <a:moveTo>
                  <a:pt x="0" y="0"/>
                </a:moveTo>
                <a:lnTo>
                  <a:pt x="1590" y="0"/>
                </a:lnTo>
                <a:lnTo>
                  <a:pt x="1066" y="613"/>
                </a:lnTo>
                <a:lnTo>
                  <a:pt x="532" y="6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 algn="ctr"/>
            <a:r>
              <a:rPr lang="en-US" altLang="zh-CN" sz="2400" b="1">
                <a:solidFill>
                  <a:srgbClr val="FFFFFF"/>
                </a:solidFill>
                <a:cs typeface="+mn-ea"/>
                <a:sym typeface="+mn-lt"/>
              </a:rPr>
              <a:t>01</a:t>
            </a:r>
            <a:br>
              <a:rPr lang="en-US" altLang="zh-CN" sz="2400" b="1">
                <a:solidFill>
                  <a:srgbClr val="FFFFFF"/>
                </a:solidFill>
                <a:cs typeface="+mn-ea"/>
                <a:sym typeface="+mn-lt"/>
              </a:rPr>
            </a:br>
            <a:r>
              <a:rPr lang="zh-CN" altLang="en-US" sz="2400" b="1">
                <a:solidFill>
                  <a:srgbClr val="FFFFFF"/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15" name="Freeform: Shape 41"/>
          <p:cNvSpPr/>
          <p:nvPr/>
        </p:nvSpPr>
        <p:spPr bwMode="auto">
          <a:xfrm>
            <a:off x="3697962" y="2604101"/>
            <a:ext cx="968194" cy="1589686"/>
          </a:xfrm>
          <a:custGeom>
            <a:avLst/>
            <a:gdLst/>
            <a:ahLst/>
            <a:cxnLst>
              <a:cxn ang="0">
                <a:pos x="532" y="648"/>
              </a:cxn>
              <a:cxn ang="0">
                <a:pos x="532" y="1039"/>
              </a:cxn>
              <a:cxn ang="0">
                <a:pos x="0" y="1039"/>
              </a:cxn>
              <a:cxn ang="0">
                <a:pos x="0" y="0"/>
              </a:cxn>
              <a:cxn ang="0">
                <a:pos x="532" y="648"/>
              </a:cxn>
            </a:cxnLst>
            <a:rect l="0" t="0" r="r" b="b"/>
            <a:pathLst>
              <a:path w="532" h="1039">
                <a:moveTo>
                  <a:pt x="532" y="648"/>
                </a:moveTo>
                <a:lnTo>
                  <a:pt x="532" y="1039"/>
                </a:lnTo>
                <a:lnTo>
                  <a:pt x="0" y="1039"/>
                </a:lnTo>
                <a:lnTo>
                  <a:pt x="0" y="0"/>
                </a:lnTo>
                <a:lnTo>
                  <a:pt x="532" y="64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6" name="Group 42"/>
          <p:cNvGrpSpPr/>
          <p:nvPr/>
        </p:nvGrpSpPr>
        <p:grpSpPr>
          <a:xfrm>
            <a:off x="4002452" y="3443581"/>
            <a:ext cx="359215" cy="419757"/>
            <a:chOff x="-213519" y="1123950"/>
            <a:chExt cx="282575" cy="330200"/>
          </a:xfrm>
          <a:solidFill>
            <a:schemeClr val="bg1"/>
          </a:solidFill>
        </p:grpSpPr>
        <p:sp>
          <p:nvSpPr>
            <p:cNvPr id="23" name="Freeform: Shape 43"/>
            <p:cNvSpPr/>
            <p:nvPr/>
          </p:nvSpPr>
          <p:spPr bwMode="auto">
            <a:xfrm>
              <a:off x="-213519" y="1149350"/>
              <a:ext cx="261938" cy="304800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5" y="13"/>
                </a:cxn>
                <a:cxn ang="0">
                  <a:pos x="15" y="77"/>
                </a:cxn>
                <a:cxn ang="0">
                  <a:pos x="71" y="77"/>
                </a:cxn>
                <a:cxn ang="0">
                  <a:pos x="82" y="49"/>
                </a:cxn>
                <a:cxn ang="0">
                  <a:pos x="40" y="49"/>
                </a:cxn>
                <a:cxn ang="0">
                  <a:pos x="40" y="0"/>
                </a:cxn>
              </a:cxnLst>
              <a:rect l="0" t="0" r="r" b="b"/>
              <a:pathLst>
                <a:path w="82" h="95">
                  <a:moveTo>
                    <a:pt x="40" y="0"/>
                  </a:moveTo>
                  <a:cubicBezTo>
                    <a:pt x="31" y="1"/>
                    <a:pt x="22" y="5"/>
                    <a:pt x="15" y="13"/>
                  </a:cubicBezTo>
                  <a:cubicBezTo>
                    <a:pt x="0" y="31"/>
                    <a:pt x="0" y="60"/>
                    <a:pt x="15" y="77"/>
                  </a:cubicBezTo>
                  <a:cubicBezTo>
                    <a:pt x="30" y="95"/>
                    <a:pt x="55" y="95"/>
                    <a:pt x="71" y="77"/>
                  </a:cubicBezTo>
                  <a:cubicBezTo>
                    <a:pt x="77" y="69"/>
                    <a:pt x="81" y="59"/>
                    <a:pt x="82" y="49"/>
                  </a:cubicBezTo>
                  <a:cubicBezTo>
                    <a:pt x="40" y="49"/>
                    <a:pt x="40" y="49"/>
                    <a:pt x="40" y="49"/>
                  </a:cubicBezTo>
                  <a:lnTo>
                    <a:pt x="4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Freeform: Shape 44"/>
            <p:cNvSpPr/>
            <p:nvPr/>
          </p:nvSpPr>
          <p:spPr bwMode="auto">
            <a:xfrm>
              <a:off x="-69057" y="1123950"/>
              <a:ext cx="138113" cy="160338"/>
            </a:xfrm>
            <a:custGeom>
              <a:avLst/>
              <a:gdLst/>
              <a:ahLst/>
              <a:cxnLst>
                <a:cxn ang="0">
                  <a:pos x="31" y="15"/>
                </a:cxn>
                <a:cxn ang="0">
                  <a:pos x="0" y="1"/>
                </a:cxn>
                <a:cxn ang="0">
                  <a:pos x="0" y="50"/>
                </a:cxn>
                <a:cxn ang="0">
                  <a:pos x="43" y="50"/>
                </a:cxn>
                <a:cxn ang="0">
                  <a:pos x="31" y="15"/>
                </a:cxn>
              </a:cxnLst>
              <a:rect l="0" t="0" r="r" b="b"/>
              <a:pathLst>
                <a:path w="43" h="50">
                  <a:moveTo>
                    <a:pt x="31" y="15"/>
                  </a:moveTo>
                  <a:cubicBezTo>
                    <a:pt x="23" y="5"/>
                    <a:pt x="11" y="0"/>
                    <a:pt x="0" y="1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3" y="37"/>
                    <a:pt x="40" y="24"/>
                    <a:pt x="31" y="1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7" name="Group 45"/>
          <p:cNvGrpSpPr/>
          <p:nvPr/>
        </p:nvGrpSpPr>
        <p:grpSpPr>
          <a:xfrm>
            <a:off x="5971301" y="3491004"/>
            <a:ext cx="272438" cy="324908"/>
            <a:chOff x="1540668" y="1155700"/>
            <a:chExt cx="214313" cy="255588"/>
          </a:xfrm>
          <a:solidFill>
            <a:schemeClr val="bg1"/>
          </a:solidFill>
        </p:grpSpPr>
        <p:sp>
          <p:nvSpPr>
            <p:cNvPr id="19" name="Rectangle 46"/>
            <p:cNvSpPr/>
            <p:nvPr/>
          </p:nvSpPr>
          <p:spPr bwMode="auto">
            <a:xfrm>
              <a:off x="1540668" y="1181100"/>
              <a:ext cx="85725" cy="10001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Rectangle 47"/>
            <p:cNvSpPr/>
            <p:nvPr/>
          </p:nvSpPr>
          <p:spPr bwMode="auto">
            <a:xfrm>
              <a:off x="1648618" y="1155700"/>
              <a:ext cx="106363" cy="12541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Rectangle 48"/>
            <p:cNvSpPr/>
            <p:nvPr/>
          </p:nvSpPr>
          <p:spPr bwMode="auto">
            <a:xfrm>
              <a:off x="1540668" y="1309688"/>
              <a:ext cx="85725" cy="1016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Rectangle 49"/>
            <p:cNvSpPr/>
            <p:nvPr/>
          </p:nvSpPr>
          <p:spPr bwMode="auto">
            <a:xfrm>
              <a:off x="1648618" y="1309688"/>
              <a:ext cx="87313" cy="1016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8" name="Freeform: Shape 50"/>
          <p:cNvSpPr/>
          <p:nvPr/>
        </p:nvSpPr>
        <p:spPr bwMode="auto">
          <a:xfrm>
            <a:off x="7874379" y="3491005"/>
            <a:ext cx="320872" cy="324908"/>
          </a:xfrm>
          <a:custGeom>
            <a:avLst/>
            <a:gdLst/>
            <a:ahLst/>
            <a:cxnLst>
              <a:cxn ang="0">
                <a:pos x="79" y="14"/>
              </a:cxn>
              <a:cxn ang="0">
                <a:pos x="67" y="0"/>
              </a:cxn>
              <a:cxn ang="0">
                <a:pos x="56" y="14"/>
              </a:cxn>
              <a:cxn ang="0">
                <a:pos x="59" y="24"/>
              </a:cxn>
              <a:cxn ang="0">
                <a:pos x="46" y="61"/>
              </a:cxn>
              <a:cxn ang="0">
                <a:pos x="34" y="32"/>
              </a:cxn>
              <a:cxn ang="0">
                <a:pos x="25" y="31"/>
              </a:cxn>
              <a:cxn ang="0">
                <a:pos x="16" y="43"/>
              </a:cxn>
              <a:cxn ang="0">
                <a:pos x="12" y="42"/>
              </a:cxn>
              <a:cxn ang="0">
                <a:pos x="0" y="56"/>
              </a:cxn>
              <a:cxn ang="0">
                <a:pos x="12" y="70"/>
              </a:cxn>
              <a:cxn ang="0">
                <a:pos x="24" y="56"/>
              </a:cxn>
              <a:cxn ang="0">
                <a:pos x="24" y="53"/>
              </a:cxn>
              <a:cxn ang="0">
                <a:pos x="28" y="48"/>
              </a:cxn>
              <a:cxn ang="0">
                <a:pos x="41" y="80"/>
              </a:cxn>
              <a:cxn ang="0">
                <a:pos x="51" y="80"/>
              </a:cxn>
              <a:cxn ang="0">
                <a:pos x="71" y="27"/>
              </a:cxn>
              <a:cxn ang="0">
                <a:pos x="79" y="14"/>
              </a:cxn>
            </a:cxnLst>
            <a:rect l="0" t="0" r="r" b="b"/>
            <a:pathLst>
              <a:path w="79" h="80">
                <a:moveTo>
                  <a:pt x="79" y="14"/>
                </a:moveTo>
                <a:cubicBezTo>
                  <a:pt x="79" y="6"/>
                  <a:pt x="74" y="0"/>
                  <a:pt x="67" y="0"/>
                </a:cubicBezTo>
                <a:cubicBezTo>
                  <a:pt x="61" y="0"/>
                  <a:pt x="56" y="6"/>
                  <a:pt x="56" y="14"/>
                </a:cubicBezTo>
                <a:cubicBezTo>
                  <a:pt x="56" y="18"/>
                  <a:pt x="57" y="21"/>
                  <a:pt x="59" y="24"/>
                </a:cubicBezTo>
                <a:cubicBezTo>
                  <a:pt x="46" y="61"/>
                  <a:pt x="46" y="61"/>
                  <a:pt x="46" y="61"/>
                </a:cubicBezTo>
                <a:cubicBezTo>
                  <a:pt x="34" y="32"/>
                  <a:pt x="34" y="32"/>
                  <a:pt x="34" y="32"/>
                </a:cubicBezTo>
                <a:cubicBezTo>
                  <a:pt x="25" y="31"/>
                  <a:pt x="25" y="31"/>
                  <a:pt x="25" y="31"/>
                </a:cubicBezTo>
                <a:cubicBezTo>
                  <a:pt x="16" y="43"/>
                  <a:pt x="16" y="43"/>
                  <a:pt x="16" y="43"/>
                </a:cubicBezTo>
                <a:cubicBezTo>
                  <a:pt x="15" y="43"/>
                  <a:pt x="13" y="42"/>
                  <a:pt x="12" y="42"/>
                </a:cubicBezTo>
                <a:cubicBezTo>
                  <a:pt x="6" y="42"/>
                  <a:pt x="0" y="48"/>
                  <a:pt x="0" y="56"/>
                </a:cubicBezTo>
                <a:cubicBezTo>
                  <a:pt x="0" y="64"/>
                  <a:pt x="6" y="70"/>
                  <a:pt x="12" y="70"/>
                </a:cubicBezTo>
                <a:cubicBezTo>
                  <a:pt x="19" y="70"/>
                  <a:pt x="24" y="64"/>
                  <a:pt x="24" y="56"/>
                </a:cubicBezTo>
                <a:cubicBezTo>
                  <a:pt x="24" y="55"/>
                  <a:pt x="24" y="54"/>
                  <a:pt x="24" y="53"/>
                </a:cubicBezTo>
                <a:cubicBezTo>
                  <a:pt x="28" y="48"/>
                  <a:pt x="28" y="48"/>
                  <a:pt x="28" y="48"/>
                </a:cubicBezTo>
                <a:cubicBezTo>
                  <a:pt x="41" y="80"/>
                  <a:pt x="41" y="80"/>
                  <a:pt x="41" y="80"/>
                </a:cubicBezTo>
                <a:cubicBezTo>
                  <a:pt x="51" y="80"/>
                  <a:pt x="51" y="80"/>
                  <a:pt x="51" y="80"/>
                </a:cubicBezTo>
                <a:cubicBezTo>
                  <a:pt x="71" y="27"/>
                  <a:pt x="71" y="27"/>
                  <a:pt x="71" y="27"/>
                </a:cubicBezTo>
                <a:cubicBezTo>
                  <a:pt x="76" y="25"/>
                  <a:pt x="79" y="20"/>
                  <a:pt x="79" y="1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TextBox 21"/>
          <p:cNvSpPr txBox="1"/>
          <p:nvPr/>
        </p:nvSpPr>
        <p:spPr bwMode="auto">
          <a:xfrm>
            <a:off x="8517093" y="3263188"/>
            <a:ext cx="2955770" cy="309958"/>
          </a:xfrm>
          <a:prstGeom prst="rect">
            <a:avLst/>
          </a:prstGeom>
          <a:noFill/>
        </p:spPr>
        <p:txBody>
          <a:bodyPr wrap="none" lIns="360000" tIns="0" rIns="360000" bIns="0" anchor="ctr" anchorCtr="0">
            <a:normAutofit/>
          </a:bodyPr>
          <a:lstStyle/>
          <a:p>
            <a:pPr algn="l" latinLnBrk="0"/>
            <a:r>
              <a:rPr lang="zh-CN" altLang="en-US" sz="1800">
                <a:solidFill>
                  <a:schemeClr val="accent2">
                    <a:lumMod val="100000"/>
                  </a:schemeClr>
                </a:solidFill>
                <a:effectLst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0" name="TextBox 22"/>
          <p:cNvSpPr txBox="1"/>
          <p:nvPr/>
        </p:nvSpPr>
        <p:spPr bwMode="auto">
          <a:xfrm>
            <a:off x="8517093" y="3563646"/>
            <a:ext cx="2955770" cy="556179"/>
          </a:xfrm>
          <a:prstGeom prst="rect">
            <a:avLst/>
          </a:prstGeom>
          <a:noFill/>
        </p:spPr>
        <p:txBody>
          <a:bodyPr wrap="square" lIns="360000" tIns="0" rIns="360000" bIns="0" anchor="ctr" anchorCtr="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50" b="0">
                <a:solidFill>
                  <a:schemeClr val="tx1"/>
                </a:solidFill>
                <a:effectLst/>
                <a:cs typeface="+mn-ea"/>
                <a:sym typeface="+mn-lt"/>
              </a:rPr>
              <a:t>此部分内容作为文字排版占位显示 </a:t>
            </a:r>
            <a:br>
              <a:rPr lang="zh-CN" altLang="en-US" sz="1050" b="0">
                <a:solidFill>
                  <a:schemeClr val="tx1"/>
                </a:solidFill>
                <a:effectLst/>
                <a:cs typeface="+mn-ea"/>
                <a:sym typeface="+mn-lt"/>
              </a:rPr>
            </a:br>
            <a:r>
              <a:rPr lang="zh-CN" altLang="en-US" sz="1050" b="0">
                <a:solidFill>
                  <a:schemeClr val="tx1"/>
                </a:solidFill>
                <a:effectLst/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7" name="TextBox 24"/>
          <p:cNvSpPr txBox="1"/>
          <p:nvPr/>
        </p:nvSpPr>
        <p:spPr bwMode="auto">
          <a:xfrm>
            <a:off x="788995" y="3253688"/>
            <a:ext cx="3061212" cy="309958"/>
          </a:xfrm>
          <a:prstGeom prst="rect">
            <a:avLst/>
          </a:prstGeom>
          <a:noFill/>
        </p:spPr>
        <p:txBody>
          <a:bodyPr wrap="none" lIns="0" tIns="0" rIns="360000" bIns="0" anchor="ctr" anchorCtr="0">
            <a:normAutofit/>
          </a:bodyPr>
          <a:lstStyle/>
          <a:p>
            <a:pPr algn="r" latinLnBrk="0"/>
            <a:r>
              <a:rPr lang="zh-CN" altLang="en-US" sz="1800">
                <a:solidFill>
                  <a:schemeClr val="accent1">
                    <a:lumMod val="100000"/>
                  </a:schemeClr>
                </a:solidFill>
                <a:effectLst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8" name="TextBox 25"/>
          <p:cNvSpPr txBox="1"/>
          <p:nvPr/>
        </p:nvSpPr>
        <p:spPr bwMode="auto">
          <a:xfrm>
            <a:off x="788995" y="3563646"/>
            <a:ext cx="3061212" cy="556179"/>
          </a:xfrm>
          <a:prstGeom prst="rect">
            <a:avLst/>
          </a:prstGeom>
          <a:noFill/>
        </p:spPr>
        <p:txBody>
          <a:bodyPr wrap="square" lIns="0" tIns="0" rIns="360000" bIns="0" anchor="ctr" anchorCtr="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050" b="0">
                <a:solidFill>
                  <a:schemeClr val="tx1"/>
                </a:solidFill>
                <a:effectLst/>
                <a:cs typeface="+mn-ea"/>
                <a:sym typeface="+mn-lt"/>
              </a:rPr>
              <a:t>此部分内容作为文字排版占位显示 </a:t>
            </a:r>
            <a:br>
              <a:rPr lang="zh-CN" altLang="en-US" sz="1050" b="0">
                <a:solidFill>
                  <a:schemeClr val="tx1"/>
                </a:solidFill>
                <a:effectLst/>
                <a:cs typeface="+mn-ea"/>
                <a:sym typeface="+mn-lt"/>
              </a:rPr>
            </a:br>
            <a:r>
              <a:rPr lang="zh-CN" altLang="en-US" sz="1050" b="0">
                <a:solidFill>
                  <a:schemeClr val="tx1"/>
                </a:solidFill>
                <a:effectLst/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25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9" grpId="0"/>
      <p:bldP spid="10" grpId="0"/>
      <p:bldP spid="7" grpId="0"/>
      <p:bldP spid="8" grpId="0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2"/>
          <p:cNvSpPr/>
          <p:nvPr/>
        </p:nvSpPr>
        <p:spPr bwMode="auto">
          <a:xfrm>
            <a:off x="764933" y="1028700"/>
            <a:ext cx="5236975" cy="4537299"/>
          </a:xfrm>
          <a:custGeom>
            <a:avLst/>
            <a:gdLst>
              <a:gd name="T0" fmla="*/ 103 w 208"/>
              <a:gd name="T1" fmla="*/ 180 h 180"/>
              <a:gd name="T2" fmla="*/ 21 w 208"/>
              <a:gd name="T3" fmla="*/ 180 h 180"/>
              <a:gd name="T4" fmla="*/ 9 w 208"/>
              <a:gd name="T5" fmla="*/ 160 h 180"/>
              <a:gd name="T6" fmla="*/ 92 w 208"/>
              <a:gd name="T7" fmla="*/ 14 h 180"/>
              <a:gd name="T8" fmla="*/ 115 w 208"/>
              <a:gd name="T9" fmla="*/ 13 h 180"/>
              <a:gd name="T10" fmla="*/ 199 w 208"/>
              <a:gd name="T11" fmla="*/ 159 h 180"/>
              <a:gd name="T12" fmla="*/ 185 w 208"/>
              <a:gd name="T13" fmla="*/ 180 h 180"/>
              <a:gd name="T14" fmla="*/ 103 w 208"/>
              <a:gd name="T15" fmla="*/ 18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8" h="180">
                <a:moveTo>
                  <a:pt x="103" y="180"/>
                </a:moveTo>
                <a:cubicBezTo>
                  <a:pt x="76" y="180"/>
                  <a:pt x="49" y="180"/>
                  <a:pt x="21" y="180"/>
                </a:cubicBezTo>
                <a:cubicBezTo>
                  <a:pt x="4" y="180"/>
                  <a:pt x="0" y="175"/>
                  <a:pt x="9" y="160"/>
                </a:cubicBezTo>
                <a:cubicBezTo>
                  <a:pt x="36" y="111"/>
                  <a:pt x="64" y="63"/>
                  <a:pt x="92" y="14"/>
                </a:cubicBezTo>
                <a:cubicBezTo>
                  <a:pt x="99" y="1"/>
                  <a:pt x="107" y="0"/>
                  <a:pt x="115" y="13"/>
                </a:cubicBezTo>
                <a:cubicBezTo>
                  <a:pt x="143" y="62"/>
                  <a:pt x="171" y="110"/>
                  <a:pt x="199" y="159"/>
                </a:cubicBezTo>
                <a:cubicBezTo>
                  <a:pt x="208" y="175"/>
                  <a:pt x="205" y="180"/>
                  <a:pt x="185" y="180"/>
                </a:cubicBezTo>
                <a:cubicBezTo>
                  <a:pt x="158" y="180"/>
                  <a:pt x="131" y="180"/>
                  <a:pt x="103" y="180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chemeClr val="bg1"/>
            </a:solidFill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9" name="Freeform: Shape 3"/>
          <p:cNvSpPr/>
          <p:nvPr/>
        </p:nvSpPr>
        <p:spPr bwMode="auto">
          <a:xfrm>
            <a:off x="754823" y="1582662"/>
            <a:ext cx="4597589" cy="3983337"/>
          </a:xfrm>
          <a:custGeom>
            <a:avLst/>
            <a:gdLst>
              <a:gd name="T0" fmla="*/ 103 w 208"/>
              <a:gd name="T1" fmla="*/ 180 h 180"/>
              <a:gd name="T2" fmla="*/ 21 w 208"/>
              <a:gd name="T3" fmla="*/ 180 h 180"/>
              <a:gd name="T4" fmla="*/ 9 w 208"/>
              <a:gd name="T5" fmla="*/ 160 h 180"/>
              <a:gd name="T6" fmla="*/ 92 w 208"/>
              <a:gd name="T7" fmla="*/ 14 h 180"/>
              <a:gd name="T8" fmla="*/ 115 w 208"/>
              <a:gd name="T9" fmla="*/ 13 h 180"/>
              <a:gd name="T10" fmla="*/ 199 w 208"/>
              <a:gd name="T11" fmla="*/ 159 h 180"/>
              <a:gd name="T12" fmla="*/ 185 w 208"/>
              <a:gd name="T13" fmla="*/ 180 h 180"/>
              <a:gd name="T14" fmla="*/ 103 w 208"/>
              <a:gd name="T15" fmla="*/ 18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8" h="180">
                <a:moveTo>
                  <a:pt x="103" y="180"/>
                </a:moveTo>
                <a:cubicBezTo>
                  <a:pt x="76" y="180"/>
                  <a:pt x="49" y="180"/>
                  <a:pt x="21" y="180"/>
                </a:cubicBezTo>
                <a:cubicBezTo>
                  <a:pt x="4" y="180"/>
                  <a:pt x="0" y="175"/>
                  <a:pt x="9" y="160"/>
                </a:cubicBezTo>
                <a:cubicBezTo>
                  <a:pt x="36" y="111"/>
                  <a:pt x="64" y="63"/>
                  <a:pt x="92" y="14"/>
                </a:cubicBezTo>
                <a:cubicBezTo>
                  <a:pt x="99" y="1"/>
                  <a:pt x="107" y="0"/>
                  <a:pt x="115" y="13"/>
                </a:cubicBezTo>
                <a:cubicBezTo>
                  <a:pt x="143" y="62"/>
                  <a:pt x="171" y="110"/>
                  <a:pt x="199" y="159"/>
                </a:cubicBezTo>
                <a:cubicBezTo>
                  <a:pt x="208" y="175"/>
                  <a:pt x="205" y="180"/>
                  <a:pt x="185" y="180"/>
                </a:cubicBezTo>
                <a:cubicBezTo>
                  <a:pt x="158" y="180"/>
                  <a:pt x="131" y="180"/>
                  <a:pt x="103" y="180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bg1"/>
            </a:solidFill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0" name="Freeform: Shape 4"/>
          <p:cNvSpPr/>
          <p:nvPr/>
        </p:nvSpPr>
        <p:spPr bwMode="auto">
          <a:xfrm>
            <a:off x="744714" y="2148822"/>
            <a:ext cx="3944125" cy="3417177"/>
          </a:xfrm>
          <a:custGeom>
            <a:avLst/>
            <a:gdLst>
              <a:gd name="T0" fmla="*/ 103 w 208"/>
              <a:gd name="T1" fmla="*/ 180 h 180"/>
              <a:gd name="T2" fmla="*/ 21 w 208"/>
              <a:gd name="T3" fmla="*/ 180 h 180"/>
              <a:gd name="T4" fmla="*/ 9 w 208"/>
              <a:gd name="T5" fmla="*/ 160 h 180"/>
              <a:gd name="T6" fmla="*/ 92 w 208"/>
              <a:gd name="T7" fmla="*/ 14 h 180"/>
              <a:gd name="T8" fmla="*/ 115 w 208"/>
              <a:gd name="T9" fmla="*/ 13 h 180"/>
              <a:gd name="T10" fmla="*/ 199 w 208"/>
              <a:gd name="T11" fmla="*/ 159 h 180"/>
              <a:gd name="T12" fmla="*/ 185 w 208"/>
              <a:gd name="T13" fmla="*/ 180 h 180"/>
              <a:gd name="T14" fmla="*/ 103 w 208"/>
              <a:gd name="T15" fmla="*/ 18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8" h="180">
                <a:moveTo>
                  <a:pt x="103" y="180"/>
                </a:moveTo>
                <a:cubicBezTo>
                  <a:pt x="76" y="180"/>
                  <a:pt x="49" y="180"/>
                  <a:pt x="21" y="180"/>
                </a:cubicBezTo>
                <a:cubicBezTo>
                  <a:pt x="4" y="180"/>
                  <a:pt x="0" y="175"/>
                  <a:pt x="9" y="160"/>
                </a:cubicBezTo>
                <a:cubicBezTo>
                  <a:pt x="36" y="111"/>
                  <a:pt x="64" y="63"/>
                  <a:pt x="92" y="14"/>
                </a:cubicBezTo>
                <a:cubicBezTo>
                  <a:pt x="99" y="1"/>
                  <a:pt x="107" y="0"/>
                  <a:pt x="115" y="13"/>
                </a:cubicBezTo>
                <a:cubicBezTo>
                  <a:pt x="143" y="62"/>
                  <a:pt x="171" y="110"/>
                  <a:pt x="199" y="159"/>
                </a:cubicBezTo>
                <a:cubicBezTo>
                  <a:pt x="208" y="175"/>
                  <a:pt x="205" y="180"/>
                  <a:pt x="185" y="180"/>
                </a:cubicBezTo>
                <a:cubicBezTo>
                  <a:pt x="158" y="180"/>
                  <a:pt x="131" y="180"/>
                  <a:pt x="103" y="180"/>
                </a:cubicBezTo>
                <a:close/>
              </a:path>
            </a:pathLst>
          </a:custGeom>
          <a:solidFill>
            <a:schemeClr val="accent3"/>
          </a:solidFill>
          <a:ln w="57150">
            <a:solidFill>
              <a:schemeClr val="bg1"/>
            </a:solidFill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1" name="Freeform: Shape 5"/>
          <p:cNvSpPr/>
          <p:nvPr/>
        </p:nvSpPr>
        <p:spPr bwMode="auto">
          <a:xfrm>
            <a:off x="734604" y="2725092"/>
            <a:ext cx="3278991" cy="2840907"/>
          </a:xfrm>
          <a:custGeom>
            <a:avLst/>
            <a:gdLst>
              <a:gd name="T0" fmla="*/ 103 w 208"/>
              <a:gd name="T1" fmla="*/ 180 h 180"/>
              <a:gd name="T2" fmla="*/ 21 w 208"/>
              <a:gd name="T3" fmla="*/ 180 h 180"/>
              <a:gd name="T4" fmla="*/ 9 w 208"/>
              <a:gd name="T5" fmla="*/ 160 h 180"/>
              <a:gd name="T6" fmla="*/ 92 w 208"/>
              <a:gd name="T7" fmla="*/ 14 h 180"/>
              <a:gd name="T8" fmla="*/ 115 w 208"/>
              <a:gd name="T9" fmla="*/ 13 h 180"/>
              <a:gd name="T10" fmla="*/ 199 w 208"/>
              <a:gd name="T11" fmla="*/ 159 h 180"/>
              <a:gd name="T12" fmla="*/ 185 w 208"/>
              <a:gd name="T13" fmla="*/ 180 h 180"/>
              <a:gd name="T14" fmla="*/ 103 w 208"/>
              <a:gd name="T15" fmla="*/ 18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8" h="180">
                <a:moveTo>
                  <a:pt x="103" y="180"/>
                </a:moveTo>
                <a:cubicBezTo>
                  <a:pt x="76" y="180"/>
                  <a:pt x="49" y="180"/>
                  <a:pt x="21" y="180"/>
                </a:cubicBezTo>
                <a:cubicBezTo>
                  <a:pt x="4" y="180"/>
                  <a:pt x="0" y="175"/>
                  <a:pt x="9" y="160"/>
                </a:cubicBezTo>
                <a:cubicBezTo>
                  <a:pt x="36" y="111"/>
                  <a:pt x="64" y="63"/>
                  <a:pt x="92" y="14"/>
                </a:cubicBezTo>
                <a:cubicBezTo>
                  <a:pt x="99" y="1"/>
                  <a:pt x="107" y="0"/>
                  <a:pt x="115" y="13"/>
                </a:cubicBezTo>
                <a:cubicBezTo>
                  <a:pt x="143" y="62"/>
                  <a:pt x="171" y="110"/>
                  <a:pt x="199" y="159"/>
                </a:cubicBezTo>
                <a:cubicBezTo>
                  <a:pt x="208" y="175"/>
                  <a:pt x="205" y="180"/>
                  <a:pt x="185" y="180"/>
                </a:cubicBezTo>
                <a:cubicBezTo>
                  <a:pt x="158" y="180"/>
                  <a:pt x="131" y="180"/>
                  <a:pt x="103" y="180"/>
                </a:cubicBezTo>
                <a:close/>
              </a:path>
            </a:pathLst>
          </a:custGeom>
          <a:solidFill>
            <a:schemeClr val="accent5"/>
          </a:solidFill>
          <a:ln w="57150">
            <a:solidFill>
              <a:schemeClr val="bg1"/>
            </a:solidFill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2" name="TextBox 6"/>
          <p:cNvSpPr txBox="1"/>
          <p:nvPr/>
        </p:nvSpPr>
        <p:spPr>
          <a:xfrm>
            <a:off x="5352412" y="5099037"/>
            <a:ext cx="527709" cy="461665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 sz="2400">
                <a:solidFill>
                  <a:schemeClr val="bg2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43" name="TextBox 7"/>
          <p:cNvSpPr txBox="1"/>
          <p:nvPr/>
        </p:nvSpPr>
        <p:spPr>
          <a:xfrm>
            <a:off x="4674090" y="5099037"/>
            <a:ext cx="527709" cy="461665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 sz="2400">
                <a:solidFill>
                  <a:schemeClr val="bg2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44" name="TextBox 8"/>
          <p:cNvSpPr txBox="1"/>
          <p:nvPr/>
        </p:nvSpPr>
        <p:spPr>
          <a:xfrm>
            <a:off x="3995770" y="5099037"/>
            <a:ext cx="527709" cy="461665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 sz="2400">
                <a:solidFill>
                  <a:schemeClr val="bg2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45" name="TextBox 9"/>
          <p:cNvSpPr txBox="1"/>
          <p:nvPr/>
        </p:nvSpPr>
        <p:spPr>
          <a:xfrm>
            <a:off x="3317450" y="5099037"/>
            <a:ext cx="527709" cy="461665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 sz="2400">
                <a:solidFill>
                  <a:schemeClr val="bg2"/>
                </a:solidFill>
                <a:cs typeface="+mn-ea"/>
                <a:sym typeface="+mn-lt"/>
              </a:rPr>
              <a:t>01</a:t>
            </a:r>
          </a:p>
        </p:txBody>
      </p:sp>
      <p:grpSp>
        <p:nvGrpSpPr>
          <p:cNvPr id="10" name="Group 11"/>
          <p:cNvGrpSpPr/>
          <p:nvPr/>
        </p:nvGrpSpPr>
        <p:grpSpPr>
          <a:xfrm>
            <a:off x="6023992" y="1979625"/>
            <a:ext cx="5144231" cy="700515"/>
            <a:chOff x="5403632" y="1998273"/>
            <a:chExt cx="5144231" cy="700515"/>
          </a:xfrm>
        </p:grpSpPr>
        <p:grpSp>
          <p:nvGrpSpPr>
            <p:cNvPr id="32" name="Group 33"/>
            <p:cNvGrpSpPr/>
            <p:nvPr/>
          </p:nvGrpSpPr>
          <p:grpSpPr>
            <a:xfrm>
              <a:off x="5403632" y="2028913"/>
              <a:ext cx="399214" cy="399214"/>
              <a:chOff x="0" y="0"/>
              <a:chExt cx="767929" cy="767929"/>
            </a:xfrm>
          </p:grpSpPr>
          <p:sp>
            <p:nvSpPr>
              <p:cNvPr id="36" name="Freeform: Shape 37"/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" name="Freeform: Shape 38"/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33" name="Group 34"/>
            <p:cNvGrpSpPr/>
            <p:nvPr/>
          </p:nvGrpSpPr>
          <p:grpSpPr>
            <a:xfrm>
              <a:off x="5802845" y="1998273"/>
              <a:ext cx="4745018" cy="700515"/>
              <a:chOff x="6729846" y="3935367"/>
              <a:chExt cx="4745018" cy="700515"/>
            </a:xfrm>
          </p:grpSpPr>
          <p:sp>
            <p:nvSpPr>
              <p:cNvPr id="34" name="Rectangle 35"/>
              <p:cNvSpPr/>
              <p:nvPr/>
            </p:nvSpPr>
            <p:spPr>
              <a:xfrm>
                <a:off x="6729846" y="3935367"/>
                <a:ext cx="1368030" cy="215444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1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5" name="Rectangle 36"/>
              <p:cNvSpPr/>
              <p:nvPr/>
            </p:nvSpPr>
            <p:spPr>
              <a:xfrm>
                <a:off x="6729846" y="4150812"/>
                <a:ext cx="4745018" cy="485070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rgbClr val="000000"/>
                    </a:solidFill>
                    <a:cs typeface="+mn-ea"/>
                    <a:sym typeface="+mn-lt"/>
                  </a:rPr>
                  <a:t>此部分内容作为文字排版占位显示（建议使用主题字体）</a:t>
                </a:r>
              </a:p>
            </p:txBody>
          </p:sp>
        </p:grpSp>
      </p:grpSp>
      <p:grpSp>
        <p:nvGrpSpPr>
          <p:cNvPr id="11" name="Group 12"/>
          <p:cNvGrpSpPr/>
          <p:nvPr/>
        </p:nvGrpSpPr>
        <p:grpSpPr>
          <a:xfrm>
            <a:off x="6023992" y="2867943"/>
            <a:ext cx="5155259" cy="700515"/>
            <a:chOff x="5403632" y="2988092"/>
            <a:chExt cx="5155259" cy="700515"/>
          </a:xfrm>
        </p:grpSpPr>
        <p:grpSp>
          <p:nvGrpSpPr>
            <p:cNvPr id="26" name="Group 27"/>
            <p:cNvGrpSpPr/>
            <p:nvPr/>
          </p:nvGrpSpPr>
          <p:grpSpPr>
            <a:xfrm>
              <a:off x="5403632" y="3066578"/>
              <a:ext cx="399214" cy="399214"/>
              <a:chOff x="0" y="0"/>
              <a:chExt cx="767929" cy="767929"/>
            </a:xfrm>
          </p:grpSpPr>
          <p:sp>
            <p:nvSpPr>
              <p:cNvPr id="30" name="Freeform: Shape 31"/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" name="Freeform: Shape 32"/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7" name="Group 28"/>
            <p:cNvGrpSpPr/>
            <p:nvPr/>
          </p:nvGrpSpPr>
          <p:grpSpPr>
            <a:xfrm>
              <a:off x="5813873" y="2988092"/>
              <a:ext cx="4745018" cy="700515"/>
              <a:chOff x="6729846" y="3935367"/>
              <a:chExt cx="4745018" cy="700515"/>
            </a:xfrm>
          </p:grpSpPr>
          <p:sp>
            <p:nvSpPr>
              <p:cNvPr id="28" name="Rectangle 29"/>
              <p:cNvSpPr/>
              <p:nvPr/>
            </p:nvSpPr>
            <p:spPr>
              <a:xfrm>
                <a:off x="6729846" y="3935367"/>
                <a:ext cx="1368030" cy="215444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2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9" name="Rectangle 30"/>
              <p:cNvSpPr/>
              <p:nvPr/>
            </p:nvSpPr>
            <p:spPr>
              <a:xfrm>
                <a:off x="6729846" y="4150812"/>
                <a:ext cx="4745018" cy="485070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rgbClr val="000000"/>
                    </a:solidFill>
                    <a:cs typeface="+mn-ea"/>
                    <a:sym typeface="+mn-lt"/>
                  </a:rPr>
                  <a:t>此部分内容作为文字排版占位显示（建议使用主题字体）</a:t>
                </a:r>
              </a:p>
            </p:txBody>
          </p:sp>
        </p:grpSp>
      </p:grpSp>
      <p:grpSp>
        <p:nvGrpSpPr>
          <p:cNvPr id="12" name="Group 13"/>
          <p:cNvGrpSpPr/>
          <p:nvPr/>
        </p:nvGrpSpPr>
        <p:grpSpPr>
          <a:xfrm>
            <a:off x="6023992" y="3756261"/>
            <a:ext cx="5144231" cy="700515"/>
            <a:chOff x="5403632" y="4279235"/>
            <a:chExt cx="5144231" cy="700515"/>
          </a:xfrm>
        </p:grpSpPr>
        <p:grpSp>
          <p:nvGrpSpPr>
            <p:cNvPr id="20" name="Group 21"/>
            <p:cNvGrpSpPr/>
            <p:nvPr/>
          </p:nvGrpSpPr>
          <p:grpSpPr>
            <a:xfrm>
              <a:off x="5403632" y="4279235"/>
              <a:ext cx="399214" cy="399214"/>
              <a:chOff x="0" y="0"/>
              <a:chExt cx="767929" cy="767929"/>
            </a:xfrm>
          </p:grpSpPr>
          <p:sp>
            <p:nvSpPr>
              <p:cNvPr id="24" name="Freeform: Shape 25"/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" name="Freeform: Shape 26"/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Group 22"/>
            <p:cNvGrpSpPr/>
            <p:nvPr/>
          </p:nvGrpSpPr>
          <p:grpSpPr>
            <a:xfrm>
              <a:off x="5802845" y="4279235"/>
              <a:ext cx="4745018" cy="700515"/>
              <a:chOff x="6729846" y="3935367"/>
              <a:chExt cx="4745018" cy="700515"/>
            </a:xfrm>
          </p:grpSpPr>
          <p:sp>
            <p:nvSpPr>
              <p:cNvPr id="22" name="Rectangle 23"/>
              <p:cNvSpPr/>
              <p:nvPr/>
            </p:nvSpPr>
            <p:spPr>
              <a:xfrm>
                <a:off x="6729846" y="3935367"/>
                <a:ext cx="1368030" cy="215444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3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3" name="Rectangle 24"/>
              <p:cNvSpPr/>
              <p:nvPr/>
            </p:nvSpPr>
            <p:spPr>
              <a:xfrm>
                <a:off x="6729846" y="4150812"/>
                <a:ext cx="4745018" cy="485070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rgbClr val="000000"/>
                    </a:solidFill>
                    <a:cs typeface="+mn-ea"/>
                    <a:sym typeface="+mn-lt"/>
                  </a:rPr>
                  <a:t>此部分内容作为文字排版占位显示（建议使用主题字体）</a:t>
                </a:r>
              </a:p>
            </p:txBody>
          </p:sp>
        </p:grpSp>
      </p:grpSp>
      <p:grpSp>
        <p:nvGrpSpPr>
          <p:cNvPr id="13" name="Group 14"/>
          <p:cNvGrpSpPr/>
          <p:nvPr/>
        </p:nvGrpSpPr>
        <p:grpSpPr>
          <a:xfrm>
            <a:off x="6023992" y="4644578"/>
            <a:ext cx="5144231" cy="700515"/>
            <a:chOff x="5403632" y="4279235"/>
            <a:chExt cx="5144231" cy="700515"/>
          </a:xfrm>
        </p:grpSpPr>
        <p:grpSp>
          <p:nvGrpSpPr>
            <p:cNvPr id="14" name="Group 15"/>
            <p:cNvGrpSpPr/>
            <p:nvPr/>
          </p:nvGrpSpPr>
          <p:grpSpPr>
            <a:xfrm>
              <a:off x="5403632" y="4279235"/>
              <a:ext cx="399214" cy="399214"/>
              <a:chOff x="0" y="0"/>
              <a:chExt cx="767929" cy="767929"/>
            </a:xfrm>
          </p:grpSpPr>
          <p:sp>
            <p:nvSpPr>
              <p:cNvPr id="18" name="Freeform: Shape 19"/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" name="Freeform: Shape 20"/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Group 16"/>
            <p:cNvGrpSpPr/>
            <p:nvPr/>
          </p:nvGrpSpPr>
          <p:grpSpPr>
            <a:xfrm>
              <a:off x="5802845" y="4279235"/>
              <a:ext cx="4745018" cy="700515"/>
              <a:chOff x="6729846" y="3935367"/>
              <a:chExt cx="4745018" cy="700515"/>
            </a:xfrm>
          </p:grpSpPr>
          <p:sp>
            <p:nvSpPr>
              <p:cNvPr id="16" name="Rectangle 17"/>
              <p:cNvSpPr/>
              <p:nvPr/>
            </p:nvSpPr>
            <p:spPr>
              <a:xfrm>
                <a:off x="6729846" y="3935367"/>
                <a:ext cx="1368030" cy="215444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4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7" name="Rectangle 18"/>
              <p:cNvSpPr/>
              <p:nvPr/>
            </p:nvSpPr>
            <p:spPr>
              <a:xfrm>
                <a:off x="6729846" y="4150812"/>
                <a:ext cx="4745018" cy="485070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rgbClr val="000000"/>
                    </a:solidFill>
                    <a:cs typeface="+mn-ea"/>
                    <a:sym typeface="+mn-lt"/>
                  </a:rPr>
                  <a:t>此部分内容作为文字排版占位显示（建议使用主题字体）</a:t>
                </a:r>
              </a:p>
            </p:txBody>
          </p:sp>
        </p:grpSp>
      </p:grpSp>
      <p:sp>
        <p:nvSpPr>
          <p:cNvPr id="6" name="Rectangle 39"/>
          <p:cNvSpPr/>
          <p:nvPr/>
        </p:nvSpPr>
        <p:spPr>
          <a:xfrm rot="3600000">
            <a:off x="2154371" y="4029576"/>
            <a:ext cx="1569660" cy="369332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7" name="Rectangle 40"/>
          <p:cNvSpPr/>
          <p:nvPr/>
        </p:nvSpPr>
        <p:spPr>
          <a:xfrm rot="3600000">
            <a:off x="2737415" y="3787039"/>
            <a:ext cx="1569660" cy="369332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8" name="Rectangle 41"/>
          <p:cNvSpPr/>
          <p:nvPr/>
        </p:nvSpPr>
        <p:spPr>
          <a:xfrm rot="3600000">
            <a:off x="3228768" y="3544502"/>
            <a:ext cx="1569660" cy="369332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9" name="Rectangle 42"/>
          <p:cNvSpPr/>
          <p:nvPr/>
        </p:nvSpPr>
        <p:spPr>
          <a:xfrm rot="3600000">
            <a:off x="3720122" y="3239377"/>
            <a:ext cx="1569660" cy="369332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46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/>
      <p:bldP spid="43" grpId="0"/>
      <p:bldP spid="44" grpId="0"/>
      <p:bldP spid="45" grpId="0"/>
      <p:bldP spid="6" grpId="0"/>
      <p:bldP spid="7" grpId="0"/>
      <p:bldP spid="8" grpId="0"/>
      <p:bldP spid="9" grpId="0"/>
      <p:bldP spid="46" grpId="0"/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4109830" y="1831161"/>
            <a:ext cx="1833230" cy="1833230"/>
          </a:xfrm>
          <a:prstGeom prst="roundRect">
            <a:avLst>
              <a:gd name="adj" fmla="val 506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4604117" y="2321018"/>
            <a:ext cx="1338943" cy="1338943"/>
          </a:xfrm>
          <a:prstGeom prst="roundRect">
            <a:avLst>
              <a:gd name="adj" fmla="val 5067"/>
            </a:avLst>
          </a:pr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6072524" y="2459457"/>
            <a:ext cx="1204933" cy="1204933"/>
          </a:xfrm>
          <a:prstGeom prst="roundRect">
            <a:avLst>
              <a:gd name="adj" fmla="val 5067"/>
            </a:avLst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矩形: 圆角 6"/>
          <p:cNvSpPr/>
          <p:nvPr/>
        </p:nvSpPr>
        <p:spPr>
          <a:xfrm>
            <a:off x="6072524" y="3000297"/>
            <a:ext cx="664094" cy="664094"/>
          </a:xfrm>
          <a:prstGeom prst="roundRect">
            <a:avLst>
              <a:gd name="adj" fmla="val 5067"/>
            </a:avLst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463026" y="3784468"/>
            <a:ext cx="1480034" cy="1480034"/>
          </a:xfrm>
          <a:prstGeom prst="roundRect">
            <a:avLst>
              <a:gd name="adj" fmla="val 5067"/>
            </a:avLst>
          </a:pr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4954814" y="3784468"/>
            <a:ext cx="988246" cy="988246"/>
          </a:xfrm>
          <a:prstGeom prst="roundRect">
            <a:avLst>
              <a:gd name="adj" fmla="val 5067"/>
            </a:avLst>
          </a:prstGeom>
          <a:solidFill>
            <a:schemeClr val="accent3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矩形: 圆角 9"/>
          <p:cNvSpPr/>
          <p:nvPr/>
        </p:nvSpPr>
        <p:spPr>
          <a:xfrm>
            <a:off x="6072524" y="3784468"/>
            <a:ext cx="1675850" cy="1675850"/>
          </a:xfrm>
          <a:prstGeom prst="roundRect">
            <a:avLst>
              <a:gd name="adj" fmla="val 5067"/>
            </a:avLst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6072524" y="3784468"/>
            <a:ext cx="1252694" cy="1252694"/>
          </a:xfrm>
          <a:prstGeom prst="roundRect">
            <a:avLst>
              <a:gd name="adj" fmla="val 5067"/>
            </a:avLst>
          </a:prstGeom>
          <a:solidFill>
            <a:schemeClr val="accent4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文本框 8"/>
          <p:cNvSpPr txBox="1"/>
          <p:nvPr/>
        </p:nvSpPr>
        <p:spPr>
          <a:xfrm>
            <a:off x="6049038" y="3172153"/>
            <a:ext cx="580608" cy="407163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 sz="1000">
                <a:solidFill>
                  <a:schemeClr val="bg1"/>
                </a:solidFill>
                <a:cs typeface="+mn-ea"/>
                <a:sym typeface="+mn-lt"/>
              </a:rPr>
              <a:t/>
            </a:r>
            <a:br>
              <a:rPr lang="en-US" sz="1000">
                <a:solidFill>
                  <a:schemeClr val="bg1"/>
                </a:solidFill>
                <a:cs typeface="+mn-ea"/>
                <a:sym typeface="+mn-lt"/>
              </a:rPr>
            </a:br>
            <a:r>
              <a:rPr lang="en-US" sz="1000">
                <a:solidFill>
                  <a:schemeClr val="bg1"/>
                </a:solidFill>
                <a:cs typeface="+mn-ea"/>
                <a:sym typeface="+mn-lt"/>
              </a:rPr>
              <a:t>15%</a:t>
            </a:r>
          </a:p>
        </p:txBody>
      </p:sp>
      <p:sp>
        <p:nvSpPr>
          <p:cNvPr id="13" name="文本框 26"/>
          <p:cNvSpPr txBox="1"/>
          <p:nvPr/>
        </p:nvSpPr>
        <p:spPr>
          <a:xfrm>
            <a:off x="6053608" y="3787838"/>
            <a:ext cx="580608" cy="407163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 sz="1050">
                <a:solidFill>
                  <a:schemeClr val="bg1"/>
                </a:solidFill>
                <a:cs typeface="+mn-ea"/>
                <a:sym typeface="+mn-lt"/>
              </a:rPr>
              <a:t>70%</a:t>
            </a:r>
          </a:p>
        </p:txBody>
      </p:sp>
      <p:sp>
        <p:nvSpPr>
          <p:cNvPr id="14" name="文本框 28"/>
          <p:cNvSpPr txBox="1"/>
          <p:nvPr/>
        </p:nvSpPr>
        <p:spPr>
          <a:xfrm>
            <a:off x="5362453" y="3787839"/>
            <a:ext cx="580607" cy="407163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lang="en-US" sz="1050">
                <a:solidFill>
                  <a:schemeClr val="bg1"/>
                </a:solidFill>
                <a:cs typeface="+mn-ea"/>
                <a:sym typeface="+mn-lt"/>
              </a:rPr>
              <a:t>60%</a:t>
            </a:r>
          </a:p>
        </p:txBody>
      </p:sp>
      <p:sp>
        <p:nvSpPr>
          <p:cNvPr id="15" name="文本框 29"/>
          <p:cNvSpPr txBox="1"/>
          <p:nvPr/>
        </p:nvSpPr>
        <p:spPr>
          <a:xfrm>
            <a:off x="5360935" y="3290629"/>
            <a:ext cx="580607" cy="407163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lang="en-US" sz="1050">
                <a:solidFill>
                  <a:schemeClr val="bg1"/>
                </a:solidFill>
                <a:cs typeface="+mn-ea"/>
                <a:sym typeface="+mn-lt"/>
              </a:rPr>
              <a:t>80%</a:t>
            </a:r>
          </a:p>
        </p:txBody>
      </p:sp>
      <p:sp>
        <p:nvSpPr>
          <p:cNvPr id="16" name="文本框 30"/>
          <p:cNvSpPr txBox="1"/>
          <p:nvPr/>
        </p:nvSpPr>
        <p:spPr>
          <a:xfrm>
            <a:off x="3301576" y="3152130"/>
            <a:ext cx="411972" cy="415498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r>
              <a:rPr lang="en-US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20%</a:t>
            </a:r>
          </a:p>
        </p:txBody>
      </p:sp>
      <p:sp>
        <p:nvSpPr>
          <p:cNvPr id="17" name="文本框 31"/>
          <p:cNvSpPr txBox="1"/>
          <p:nvPr/>
        </p:nvSpPr>
        <p:spPr>
          <a:xfrm>
            <a:off x="7373154" y="3152130"/>
            <a:ext cx="411972" cy="415498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r>
              <a:rPr lang="en-US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85%</a:t>
            </a:r>
          </a:p>
        </p:txBody>
      </p:sp>
      <p:sp>
        <p:nvSpPr>
          <p:cNvPr id="18" name="文本框 32"/>
          <p:cNvSpPr txBox="1"/>
          <p:nvPr/>
        </p:nvSpPr>
        <p:spPr>
          <a:xfrm>
            <a:off x="7844071" y="4952487"/>
            <a:ext cx="411972" cy="415498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r>
              <a:rPr lang="en-US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30%</a:t>
            </a:r>
          </a:p>
        </p:txBody>
      </p:sp>
      <p:sp>
        <p:nvSpPr>
          <p:cNvPr id="19" name="文本框 33"/>
          <p:cNvSpPr txBox="1"/>
          <p:nvPr/>
        </p:nvSpPr>
        <p:spPr>
          <a:xfrm>
            <a:off x="3656290" y="4753505"/>
            <a:ext cx="411972" cy="415498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r>
              <a:rPr lang="en-US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40%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1359080" y="1695035"/>
            <a:ext cx="2663100" cy="1124858"/>
            <a:chOff x="952500" y="1676438"/>
            <a:chExt cx="2663100" cy="1124858"/>
          </a:xfrm>
        </p:grpSpPr>
        <p:sp>
          <p:nvSpPr>
            <p:cNvPr id="68" name="任意多边形: 形状 67"/>
            <p:cNvSpPr/>
            <p:nvPr/>
          </p:nvSpPr>
          <p:spPr>
            <a:xfrm>
              <a:off x="952500" y="1676438"/>
              <a:ext cx="554390" cy="690446"/>
            </a:xfrm>
            <a:custGeom>
              <a:avLst/>
              <a:gdLst/>
              <a:ahLst/>
              <a:cxnLst/>
              <a:rect l="l" t="t" r="r" b="b"/>
              <a:pathLst>
                <a:path w="121891" h="151805">
                  <a:moveTo>
                    <a:pt x="54248" y="100459"/>
                  </a:moveTo>
                  <a:lnTo>
                    <a:pt x="60722" y="100459"/>
                  </a:lnTo>
                  <a:lnTo>
                    <a:pt x="82823" y="151805"/>
                  </a:lnTo>
                  <a:lnTo>
                    <a:pt x="76349" y="151805"/>
                  </a:lnTo>
                  <a:close/>
                  <a:moveTo>
                    <a:pt x="46435" y="100459"/>
                  </a:moveTo>
                  <a:lnTo>
                    <a:pt x="52685" y="100459"/>
                  </a:lnTo>
                  <a:lnTo>
                    <a:pt x="52685" y="151805"/>
                  </a:lnTo>
                  <a:lnTo>
                    <a:pt x="46435" y="151805"/>
                  </a:lnTo>
                  <a:close/>
                  <a:moveTo>
                    <a:pt x="37505" y="100459"/>
                  </a:moveTo>
                  <a:lnTo>
                    <a:pt x="44425" y="100459"/>
                  </a:lnTo>
                  <a:lnTo>
                    <a:pt x="18529" y="151805"/>
                  </a:lnTo>
                  <a:lnTo>
                    <a:pt x="11832" y="151805"/>
                  </a:lnTo>
                  <a:close/>
                  <a:moveTo>
                    <a:pt x="121891" y="56481"/>
                  </a:moveTo>
                  <a:lnTo>
                    <a:pt x="114300" y="78358"/>
                  </a:lnTo>
                  <a:lnTo>
                    <a:pt x="121891" y="99120"/>
                  </a:lnTo>
                  <a:lnTo>
                    <a:pt x="86172" y="83939"/>
                  </a:lnTo>
                  <a:lnTo>
                    <a:pt x="86172" y="69652"/>
                  </a:lnTo>
                  <a:close/>
                  <a:moveTo>
                    <a:pt x="53355" y="32147"/>
                  </a:moveTo>
                  <a:cubicBezTo>
                    <a:pt x="52016" y="38398"/>
                    <a:pt x="48965" y="43533"/>
                    <a:pt x="44202" y="47551"/>
                  </a:cubicBezTo>
                  <a:cubicBezTo>
                    <a:pt x="41672" y="49560"/>
                    <a:pt x="38975" y="51067"/>
                    <a:pt x="36110" y="52072"/>
                  </a:cubicBezTo>
                  <a:lnTo>
                    <a:pt x="28360" y="53355"/>
                  </a:lnTo>
                  <a:lnTo>
                    <a:pt x="78135" y="53355"/>
                  </a:lnTo>
                  <a:lnTo>
                    <a:pt x="70433" y="52072"/>
                  </a:lnTo>
                  <a:cubicBezTo>
                    <a:pt x="67605" y="51067"/>
                    <a:pt x="64964" y="49560"/>
                    <a:pt x="62508" y="47551"/>
                  </a:cubicBezTo>
                  <a:cubicBezTo>
                    <a:pt x="57597" y="43533"/>
                    <a:pt x="54546" y="38398"/>
                    <a:pt x="53355" y="32147"/>
                  </a:cubicBezTo>
                  <a:close/>
                  <a:moveTo>
                    <a:pt x="79251" y="19199"/>
                  </a:moveTo>
                  <a:cubicBezTo>
                    <a:pt x="77168" y="19199"/>
                    <a:pt x="75345" y="19906"/>
                    <a:pt x="73782" y="21320"/>
                  </a:cubicBezTo>
                  <a:cubicBezTo>
                    <a:pt x="72219" y="22734"/>
                    <a:pt x="71438" y="24483"/>
                    <a:pt x="71438" y="26566"/>
                  </a:cubicBezTo>
                  <a:cubicBezTo>
                    <a:pt x="71438" y="28650"/>
                    <a:pt x="72219" y="30436"/>
                    <a:pt x="73782" y="31924"/>
                  </a:cubicBezTo>
                  <a:cubicBezTo>
                    <a:pt x="75345" y="33412"/>
                    <a:pt x="77168" y="34156"/>
                    <a:pt x="79251" y="34156"/>
                  </a:cubicBezTo>
                  <a:cubicBezTo>
                    <a:pt x="81484" y="34156"/>
                    <a:pt x="83344" y="33412"/>
                    <a:pt x="84832" y="31924"/>
                  </a:cubicBezTo>
                  <a:cubicBezTo>
                    <a:pt x="86321" y="30436"/>
                    <a:pt x="87065" y="28650"/>
                    <a:pt x="87065" y="26566"/>
                  </a:cubicBezTo>
                  <a:cubicBezTo>
                    <a:pt x="87065" y="24483"/>
                    <a:pt x="86321" y="22734"/>
                    <a:pt x="84832" y="21320"/>
                  </a:cubicBezTo>
                  <a:cubicBezTo>
                    <a:pt x="83344" y="19906"/>
                    <a:pt x="81484" y="19199"/>
                    <a:pt x="79251" y="19199"/>
                  </a:cubicBezTo>
                  <a:close/>
                  <a:moveTo>
                    <a:pt x="26566" y="19199"/>
                  </a:moveTo>
                  <a:cubicBezTo>
                    <a:pt x="24483" y="19199"/>
                    <a:pt x="22659" y="19906"/>
                    <a:pt x="21097" y="21320"/>
                  </a:cubicBezTo>
                  <a:cubicBezTo>
                    <a:pt x="19534" y="22734"/>
                    <a:pt x="18753" y="24483"/>
                    <a:pt x="18753" y="26566"/>
                  </a:cubicBezTo>
                  <a:cubicBezTo>
                    <a:pt x="18753" y="28650"/>
                    <a:pt x="19534" y="30436"/>
                    <a:pt x="21097" y="31924"/>
                  </a:cubicBezTo>
                  <a:cubicBezTo>
                    <a:pt x="22659" y="33412"/>
                    <a:pt x="24483" y="34156"/>
                    <a:pt x="26566" y="34156"/>
                  </a:cubicBezTo>
                  <a:cubicBezTo>
                    <a:pt x="28799" y="34156"/>
                    <a:pt x="30659" y="33412"/>
                    <a:pt x="32147" y="31924"/>
                  </a:cubicBezTo>
                  <a:cubicBezTo>
                    <a:pt x="33635" y="30436"/>
                    <a:pt x="34380" y="28650"/>
                    <a:pt x="34380" y="26566"/>
                  </a:cubicBezTo>
                  <a:cubicBezTo>
                    <a:pt x="34380" y="24483"/>
                    <a:pt x="33635" y="22734"/>
                    <a:pt x="32147" y="21320"/>
                  </a:cubicBezTo>
                  <a:cubicBezTo>
                    <a:pt x="30659" y="19906"/>
                    <a:pt x="28799" y="19199"/>
                    <a:pt x="26566" y="19199"/>
                  </a:cubicBezTo>
                  <a:close/>
                  <a:moveTo>
                    <a:pt x="27013" y="0"/>
                  </a:moveTo>
                  <a:cubicBezTo>
                    <a:pt x="33412" y="0"/>
                    <a:pt x="39142" y="2084"/>
                    <a:pt x="44202" y="6251"/>
                  </a:cubicBezTo>
                  <a:cubicBezTo>
                    <a:pt x="48965" y="10270"/>
                    <a:pt x="52016" y="15330"/>
                    <a:pt x="53355" y="21432"/>
                  </a:cubicBezTo>
                  <a:cubicBezTo>
                    <a:pt x="54546" y="15330"/>
                    <a:pt x="57597" y="10270"/>
                    <a:pt x="62508" y="6251"/>
                  </a:cubicBezTo>
                  <a:cubicBezTo>
                    <a:pt x="67419" y="2084"/>
                    <a:pt x="73075" y="0"/>
                    <a:pt x="79475" y="0"/>
                  </a:cubicBezTo>
                  <a:cubicBezTo>
                    <a:pt x="86916" y="0"/>
                    <a:pt x="93316" y="2679"/>
                    <a:pt x="98673" y="8037"/>
                  </a:cubicBezTo>
                  <a:cubicBezTo>
                    <a:pt x="103882" y="13097"/>
                    <a:pt x="106487" y="19422"/>
                    <a:pt x="106487" y="27013"/>
                  </a:cubicBezTo>
                  <a:cubicBezTo>
                    <a:pt x="106487" y="34305"/>
                    <a:pt x="103882" y="40630"/>
                    <a:pt x="98673" y="45988"/>
                  </a:cubicBezTo>
                  <a:cubicBezTo>
                    <a:pt x="95994" y="48518"/>
                    <a:pt x="93055" y="50416"/>
                    <a:pt x="89855" y="51681"/>
                  </a:cubicBezTo>
                  <a:lnTo>
                    <a:pt x="80696" y="53355"/>
                  </a:lnTo>
                  <a:lnTo>
                    <a:pt x="85949" y="53355"/>
                  </a:lnTo>
                  <a:lnTo>
                    <a:pt x="85949" y="100013"/>
                  </a:lnTo>
                  <a:lnTo>
                    <a:pt x="15404" y="100013"/>
                  </a:lnTo>
                  <a:lnTo>
                    <a:pt x="15404" y="53355"/>
                  </a:lnTo>
                  <a:lnTo>
                    <a:pt x="25785" y="53355"/>
                  </a:lnTo>
                  <a:lnTo>
                    <a:pt x="16576" y="51681"/>
                  </a:lnTo>
                  <a:cubicBezTo>
                    <a:pt x="13413" y="50416"/>
                    <a:pt x="10567" y="48518"/>
                    <a:pt x="8037" y="45988"/>
                  </a:cubicBezTo>
                  <a:cubicBezTo>
                    <a:pt x="2679" y="40630"/>
                    <a:pt x="0" y="34305"/>
                    <a:pt x="0" y="27013"/>
                  </a:cubicBezTo>
                  <a:cubicBezTo>
                    <a:pt x="0" y="19422"/>
                    <a:pt x="2679" y="13097"/>
                    <a:pt x="8037" y="8037"/>
                  </a:cubicBezTo>
                  <a:cubicBezTo>
                    <a:pt x="13097" y="2679"/>
                    <a:pt x="19422" y="0"/>
                    <a:pt x="27013" y="0"/>
                  </a:cubicBezTo>
                  <a:close/>
                </a:path>
              </a:pathLst>
            </a:custGeom>
            <a:solidFill>
              <a:schemeClr val="dk2">
                <a:lumMod val="10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69" name="组合 68"/>
            <p:cNvGrpSpPr/>
            <p:nvPr/>
          </p:nvGrpSpPr>
          <p:grpSpPr>
            <a:xfrm>
              <a:off x="1055090" y="2504020"/>
              <a:ext cx="1721401" cy="297276"/>
              <a:chOff x="1055090" y="2682713"/>
              <a:chExt cx="1721401" cy="297276"/>
            </a:xfrm>
          </p:grpSpPr>
          <p:sp>
            <p:nvSpPr>
              <p:cNvPr id="73" name="任意多边形: 形状 72"/>
              <p:cNvSpPr/>
              <p:nvPr/>
            </p:nvSpPr>
            <p:spPr bwMode="auto">
              <a:xfrm>
                <a:off x="1055090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4" name="任意多边形: 形状 73"/>
              <p:cNvSpPr/>
              <p:nvPr/>
            </p:nvSpPr>
            <p:spPr bwMode="auto">
              <a:xfrm>
                <a:off x="1232356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5" name="任意多边形: 形状 74"/>
              <p:cNvSpPr/>
              <p:nvPr/>
            </p:nvSpPr>
            <p:spPr bwMode="auto">
              <a:xfrm>
                <a:off x="1409622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6" name="任意多边形: 形状 75"/>
              <p:cNvSpPr/>
              <p:nvPr/>
            </p:nvSpPr>
            <p:spPr bwMode="auto">
              <a:xfrm>
                <a:off x="1586888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7" name="任意多边形: 形状 76"/>
              <p:cNvSpPr/>
              <p:nvPr/>
            </p:nvSpPr>
            <p:spPr bwMode="auto">
              <a:xfrm>
                <a:off x="1764154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8" name="任意多边形: 形状 77"/>
              <p:cNvSpPr/>
              <p:nvPr/>
            </p:nvSpPr>
            <p:spPr bwMode="auto">
              <a:xfrm>
                <a:off x="1941420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9" name="任意多边形: 形状 78"/>
              <p:cNvSpPr/>
              <p:nvPr/>
            </p:nvSpPr>
            <p:spPr bwMode="auto">
              <a:xfrm>
                <a:off x="2118686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0" name="任意多边形: 形状 79"/>
              <p:cNvSpPr/>
              <p:nvPr/>
            </p:nvSpPr>
            <p:spPr bwMode="auto">
              <a:xfrm>
                <a:off x="2295952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1" name="任意多边形: 形状 80"/>
              <p:cNvSpPr/>
              <p:nvPr/>
            </p:nvSpPr>
            <p:spPr bwMode="auto">
              <a:xfrm>
                <a:off x="2473218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2" name="任意多边形: 形状 81"/>
              <p:cNvSpPr/>
              <p:nvPr/>
            </p:nvSpPr>
            <p:spPr bwMode="auto">
              <a:xfrm>
                <a:off x="2650481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1671372" y="1793691"/>
              <a:ext cx="1944228" cy="619652"/>
              <a:chOff x="1671372" y="1793691"/>
              <a:chExt cx="1944228" cy="619652"/>
            </a:xfrm>
          </p:grpSpPr>
          <p:sp>
            <p:nvSpPr>
              <p:cNvPr id="71" name="矩形 70"/>
              <p:cNvSpPr/>
              <p:nvPr/>
            </p:nvSpPr>
            <p:spPr>
              <a:xfrm>
                <a:off x="1671372" y="1793691"/>
                <a:ext cx="563746" cy="219173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/>
              </a:bodyPr>
              <a:lstStyle/>
              <a:p>
                <a:r>
                  <a:rPr lang="zh-CN" altLang="en-US" sz="1100" b="1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关键词</a:t>
                </a:r>
              </a:p>
            </p:txBody>
          </p:sp>
          <p:sp>
            <p:nvSpPr>
              <p:cNvPr id="72" name="矩形 71"/>
              <p:cNvSpPr/>
              <p:nvPr/>
            </p:nvSpPr>
            <p:spPr>
              <a:xfrm>
                <a:off x="1671372" y="2012864"/>
                <a:ext cx="1944228" cy="400479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1359080" y="4703892"/>
            <a:ext cx="2843235" cy="1041481"/>
            <a:chOff x="952500" y="5024502"/>
            <a:chExt cx="2843235" cy="1041481"/>
          </a:xfrm>
        </p:grpSpPr>
        <p:sp>
          <p:nvSpPr>
            <p:cNvPr id="54" name="任意多边形: 形状 53"/>
            <p:cNvSpPr/>
            <p:nvPr/>
          </p:nvSpPr>
          <p:spPr>
            <a:xfrm>
              <a:off x="952500" y="5505657"/>
              <a:ext cx="718872" cy="470533"/>
            </a:xfrm>
            <a:custGeom>
              <a:avLst/>
              <a:gdLst/>
              <a:ahLst/>
              <a:cxnLst/>
              <a:rect l="l" t="t" r="r" b="b"/>
              <a:pathLst>
                <a:path w="171897" h="112514">
                  <a:moveTo>
                    <a:pt x="54025" y="36835"/>
                  </a:moveTo>
                  <a:cubicBezTo>
                    <a:pt x="60276" y="36835"/>
                    <a:pt x="65559" y="39067"/>
                    <a:pt x="69875" y="43532"/>
                  </a:cubicBezTo>
                  <a:cubicBezTo>
                    <a:pt x="74340" y="47848"/>
                    <a:pt x="76572" y="53281"/>
                    <a:pt x="76572" y="59829"/>
                  </a:cubicBezTo>
                  <a:cubicBezTo>
                    <a:pt x="76572" y="65931"/>
                    <a:pt x="74340" y="71214"/>
                    <a:pt x="69875" y="75679"/>
                  </a:cubicBezTo>
                  <a:cubicBezTo>
                    <a:pt x="65559" y="80144"/>
                    <a:pt x="60276" y="82376"/>
                    <a:pt x="54025" y="82376"/>
                  </a:cubicBezTo>
                  <a:cubicBezTo>
                    <a:pt x="47625" y="82376"/>
                    <a:pt x="42193" y="80144"/>
                    <a:pt x="37728" y="75679"/>
                  </a:cubicBezTo>
                  <a:cubicBezTo>
                    <a:pt x="33263" y="71214"/>
                    <a:pt x="31031" y="65931"/>
                    <a:pt x="31031" y="59829"/>
                  </a:cubicBezTo>
                  <a:cubicBezTo>
                    <a:pt x="31031" y="53281"/>
                    <a:pt x="33263" y="47848"/>
                    <a:pt x="37728" y="43532"/>
                  </a:cubicBezTo>
                  <a:cubicBezTo>
                    <a:pt x="42193" y="39067"/>
                    <a:pt x="47625" y="36835"/>
                    <a:pt x="54025" y="36835"/>
                  </a:cubicBezTo>
                  <a:close/>
                  <a:moveTo>
                    <a:pt x="54025" y="24110"/>
                  </a:moveTo>
                  <a:cubicBezTo>
                    <a:pt x="44202" y="24110"/>
                    <a:pt x="35868" y="27608"/>
                    <a:pt x="29022" y="34603"/>
                  </a:cubicBezTo>
                  <a:cubicBezTo>
                    <a:pt x="22176" y="41449"/>
                    <a:pt x="18753" y="49857"/>
                    <a:pt x="18753" y="59829"/>
                  </a:cubicBezTo>
                  <a:cubicBezTo>
                    <a:pt x="18753" y="69354"/>
                    <a:pt x="22176" y="77540"/>
                    <a:pt x="29022" y="84386"/>
                  </a:cubicBezTo>
                  <a:cubicBezTo>
                    <a:pt x="35868" y="91232"/>
                    <a:pt x="44202" y="94655"/>
                    <a:pt x="54025" y="94655"/>
                  </a:cubicBezTo>
                  <a:cubicBezTo>
                    <a:pt x="63699" y="94655"/>
                    <a:pt x="71959" y="91232"/>
                    <a:pt x="78805" y="84386"/>
                  </a:cubicBezTo>
                  <a:cubicBezTo>
                    <a:pt x="85651" y="77540"/>
                    <a:pt x="89074" y="69354"/>
                    <a:pt x="89074" y="59829"/>
                  </a:cubicBezTo>
                  <a:cubicBezTo>
                    <a:pt x="89074" y="49857"/>
                    <a:pt x="85651" y="41449"/>
                    <a:pt x="78805" y="34603"/>
                  </a:cubicBezTo>
                  <a:cubicBezTo>
                    <a:pt x="71959" y="27608"/>
                    <a:pt x="63699" y="24110"/>
                    <a:pt x="54025" y="24110"/>
                  </a:cubicBezTo>
                  <a:close/>
                  <a:moveTo>
                    <a:pt x="135732" y="23887"/>
                  </a:moveTo>
                  <a:cubicBezTo>
                    <a:pt x="131118" y="23887"/>
                    <a:pt x="127174" y="24557"/>
                    <a:pt x="123900" y="25896"/>
                  </a:cubicBezTo>
                  <a:cubicBezTo>
                    <a:pt x="120477" y="27533"/>
                    <a:pt x="118765" y="29468"/>
                    <a:pt x="118765" y="31700"/>
                  </a:cubicBezTo>
                  <a:cubicBezTo>
                    <a:pt x="118765" y="33635"/>
                    <a:pt x="120477" y="35421"/>
                    <a:pt x="123900" y="37058"/>
                  </a:cubicBezTo>
                  <a:cubicBezTo>
                    <a:pt x="127174" y="38547"/>
                    <a:pt x="131118" y="39291"/>
                    <a:pt x="135732" y="39291"/>
                  </a:cubicBezTo>
                  <a:cubicBezTo>
                    <a:pt x="140345" y="39291"/>
                    <a:pt x="144364" y="38547"/>
                    <a:pt x="147787" y="37058"/>
                  </a:cubicBezTo>
                  <a:cubicBezTo>
                    <a:pt x="151061" y="35421"/>
                    <a:pt x="152698" y="33635"/>
                    <a:pt x="152698" y="31700"/>
                  </a:cubicBezTo>
                  <a:cubicBezTo>
                    <a:pt x="152698" y="29468"/>
                    <a:pt x="151061" y="27533"/>
                    <a:pt x="147787" y="25896"/>
                  </a:cubicBezTo>
                  <a:cubicBezTo>
                    <a:pt x="144364" y="24557"/>
                    <a:pt x="140345" y="23887"/>
                    <a:pt x="135732" y="23887"/>
                  </a:cubicBezTo>
                  <a:close/>
                  <a:moveTo>
                    <a:pt x="135732" y="0"/>
                  </a:moveTo>
                  <a:cubicBezTo>
                    <a:pt x="140345" y="0"/>
                    <a:pt x="144364" y="447"/>
                    <a:pt x="147787" y="1340"/>
                  </a:cubicBezTo>
                  <a:cubicBezTo>
                    <a:pt x="151061" y="2084"/>
                    <a:pt x="152698" y="3051"/>
                    <a:pt x="152698" y="4242"/>
                  </a:cubicBezTo>
                  <a:cubicBezTo>
                    <a:pt x="152698" y="5432"/>
                    <a:pt x="153665" y="6474"/>
                    <a:pt x="155600" y="7367"/>
                  </a:cubicBezTo>
                  <a:cubicBezTo>
                    <a:pt x="157684" y="8111"/>
                    <a:pt x="159916" y="8483"/>
                    <a:pt x="162297" y="8483"/>
                  </a:cubicBezTo>
                  <a:cubicBezTo>
                    <a:pt x="165125" y="8483"/>
                    <a:pt x="167432" y="11385"/>
                    <a:pt x="169218" y="17190"/>
                  </a:cubicBezTo>
                  <a:cubicBezTo>
                    <a:pt x="171004" y="22994"/>
                    <a:pt x="171897" y="30138"/>
                    <a:pt x="171897" y="38621"/>
                  </a:cubicBezTo>
                  <a:lnTo>
                    <a:pt x="171897" y="82376"/>
                  </a:lnTo>
                  <a:cubicBezTo>
                    <a:pt x="171897" y="90562"/>
                    <a:pt x="168995" y="97706"/>
                    <a:pt x="163190" y="103808"/>
                  </a:cubicBezTo>
                  <a:cubicBezTo>
                    <a:pt x="157088" y="109612"/>
                    <a:pt x="150019" y="112514"/>
                    <a:pt x="141982" y="112514"/>
                  </a:cubicBezTo>
                  <a:lnTo>
                    <a:pt x="30138" y="112514"/>
                  </a:lnTo>
                  <a:cubicBezTo>
                    <a:pt x="21952" y="112514"/>
                    <a:pt x="14809" y="109612"/>
                    <a:pt x="8707" y="103808"/>
                  </a:cubicBezTo>
                  <a:cubicBezTo>
                    <a:pt x="2902" y="97706"/>
                    <a:pt x="0" y="90562"/>
                    <a:pt x="0" y="82376"/>
                  </a:cubicBezTo>
                  <a:lnTo>
                    <a:pt x="0" y="38621"/>
                  </a:lnTo>
                  <a:cubicBezTo>
                    <a:pt x="0" y="30138"/>
                    <a:pt x="2902" y="22994"/>
                    <a:pt x="8707" y="17190"/>
                  </a:cubicBezTo>
                  <a:cubicBezTo>
                    <a:pt x="14809" y="11385"/>
                    <a:pt x="21952" y="8483"/>
                    <a:pt x="30138" y="8483"/>
                  </a:cubicBezTo>
                  <a:lnTo>
                    <a:pt x="88627" y="8483"/>
                  </a:lnTo>
                  <a:cubicBezTo>
                    <a:pt x="96962" y="8483"/>
                    <a:pt x="104106" y="8111"/>
                    <a:pt x="110059" y="7367"/>
                  </a:cubicBezTo>
                  <a:cubicBezTo>
                    <a:pt x="115863" y="6474"/>
                    <a:pt x="118765" y="5432"/>
                    <a:pt x="118765" y="4242"/>
                  </a:cubicBezTo>
                  <a:cubicBezTo>
                    <a:pt x="118765" y="3051"/>
                    <a:pt x="120477" y="2084"/>
                    <a:pt x="123900" y="1340"/>
                  </a:cubicBezTo>
                  <a:cubicBezTo>
                    <a:pt x="127174" y="447"/>
                    <a:pt x="131118" y="0"/>
                    <a:pt x="135732" y="0"/>
                  </a:cubicBezTo>
                  <a:close/>
                </a:path>
              </a:pathLst>
            </a:custGeom>
            <a:solidFill>
              <a:schemeClr val="dk2">
                <a:lumMod val="10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1055090" y="5024502"/>
              <a:ext cx="1721401" cy="297276"/>
              <a:chOff x="1055090" y="4939610"/>
              <a:chExt cx="1721401" cy="297276"/>
            </a:xfrm>
          </p:grpSpPr>
          <p:sp>
            <p:nvSpPr>
              <p:cNvPr id="58" name="任意多边形: 形状 57"/>
              <p:cNvSpPr/>
              <p:nvPr/>
            </p:nvSpPr>
            <p:spPr bwMode="auto">
              <a:xfrm>
                <a:off x="1055090" y="493961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9" name="任意多边形: 形状 58"/>
              <p:cNvSpPr/>
              <p:nvPr/>
            </p:nvSpPr>
            <p:spPr bwMode="auto">
              <a:xfrm>
                <a:off x="1232356" y="493961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0" name="任意多边形: 形状 59"/>
              <p:cNvSpPr/>
              <p:nvPr/>
            </p:nvSpPr>
            <p:spPr bwMode="auto">
              <a:xfrm>
                <a:off x="1409622" y="493961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1" name="任意多边形: 形状 60"/>
              <p:cNvSpPr/>
              <p:nvPr/>
            </p:nvSpPr>
            <p:spPr bwMode="auto">
              <a:xfrm>
                <a:off x="1586888" y="493961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2" name="任意多边形: 形状 61"/>
              <p:cNvSpPr/>
              <p:nvPr/>
            </p:nvSpPr>
            <p:spPr bwMode="auto">
              <a:xfrm>
                <a:off x="1764154" y="493961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3" name="任意多边形: 形状 62"/>
              <p:cNvSpPr/>
              <p:nvPr/>
            </p:nvSpPr>
            <p:spPr bwMode="auto">
              <a:xfrm>
                <a:off x="1941420" y="493961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4" name="任意多边形: 形状 63"/>
              <p:cNvSpPr/>
              <p:nvPr/>
            </p:nvSpPr>
            <p:spPr bwMode="auto">
              <a:xfrm>
                <a:off x="2118686" y="493961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5" name="任意多边形: 形状 64"/>
              <p:cNvSpPr/>
              <p:nvPr/>
            </p:nvSpPr>
            <p:spPr bwMode="auto">
              <a:xfrm>
                <a:off x="2295952" y="493961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6" name="任意多边形: 形状 65"/>
              <p:cNvSpPr/>
              <p:nvPr/>
            </p:nvSpPr>
            <p:spPr bwMode="auto">
              <a:xfrm>
                <a:off x="2473218" y="493961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7" name="任意多边形: 形状 66"/>
              <p:cNvSpPr/>
              <p:nvPr/>
            </p:nvSpPr>
            <p:spPr bwMode="auto">
              <a:xfrm>
                <a:off x="2650481" y="493961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56" name="矩形 55"/>
            <p:cNvSpPr/>
            <p:nvPr/>
          </p:nvSpPr>
          <p:spPr>
            <a:xfrm>
              <a:off x="1851507" y="5446331"/>
              <a:ext cx="563746" cy="219173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zh-CN" altLang="en-US" sz="1100" b="1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57" name="矩形 56"/>
            <p:cNvSpPr/>
            <p:nvPr/>
          </p:nvSpPr>
          <p:spPr>
            <a:xfrm>
              <a:off x="1851507" y="5665504"/>
              <a:ext cx="1944228" cy="400479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967257" y="1618797"/>
            <a:ext cx="2865664" cy="1201096"/>
            <a:chOff x="8382420" y="1600200"/>
            <a:chExt cx="2865664" cy="1201096"/>
          </a:xfrm>
        </p:grpSpPr>
        <p:sp>
          <p:nvSpPr>
            <p:cNvPr id="39" name="任意多边形: 形状 38"/>
            <p:cNvSpPr/>
            <p:nvPr/>
          </p:nvSpPr>
          <p:spPr>
            <a:xfrm>
              <a:off x="10509724" y="1600200"/>
              <a:ext cx="694944" cy="694944"/>
            </a:xfrm>
            <a:custGeom>
              <a:avLst/>
              <a:gdLst/>
              <a:ahLst/>
              <a:cxnLst/>
              <a:rect l="l" t="t" r="r" b="b"/>
              <a:pathLst>
                <a:path w="146902" h="145220">
                  <a:moveTo>
                    <a:pt x="137410" y="123064"/>
                  </a:moveTo>
                  <a:cubicBezTo>
                    <a:pt x="137707" y="122915"/>
                    <a:pt x="138005" y="122915"/>
                    <a:pt x="138303" y="123064"/>
                  </a:cubicBezTo>
                  <a:lnTo>
                    <a:pt x="138303" y="123510"/>
                  </a:lnTo>
                  <a:cubicBezTo>
                    <a:pt x="138600" y="123510"/>
                    <a:pt x="138823" y="123510"/>
                    <a:pt x="138972" y="123510"/>
                  </a:cubicBezTo>
                  <a:cubicBezTo>
                    <a:pt x="139270" y="123659"/>
                    <a:pt x="139419" y="123808"/>
                    <a:pt x="139419" y="123957"/>
                  </a:cubicBezTo>
                  <a:cubicBezTo>
                    <a:pt x="138675" y="126636"/>
                    <a:pt x="137707" y="128868"/>
                    <a:pt x="136517" y="130654"/>
                  </a:cubicBezTo>
                  <a:cubicBezTo>
                    <a:pt x="134582" y="133035"/>
                    <a:pt x="133466" y="134226"/>
                    <a:pt x="133168" y="134226"/>
                  </a:cubicBezTo>
                  <a:cubicBezTo>
                    <a:pt x="132870" y="134226"/>
                    <a:pt x="132721" y="134003"/>
                    <a:pt x="132721" y="133556"/>
                  </a:cubicBezTo>
                  <a:cubicBezTo>
                    <a:pt x="132721" y="133556"/>
                    <a:pt x="132498" y="133408"/>
                    <a:pt x="132052" y="133110"/>
                  </a:cubicBezTo>
                  <a:cubicBezTo>
                    <a:pt x="131903" y="132812"/>
                    <a:pt x="131754" y="132440"/>
                    <a:pt x="131605" y="131994"/>
                  </a:cubicBezTo>
                  <a:cubicBezTo>
                    <a:pt x="131605" y="131547"/>
                    <a:pt x="131754" y="131026"/>
                    <a:pt x="132052" y="130431"/>
                  </a:cubicBezTo>
                  <a:cubicBezTo>
                    <a:pt x="134284" y="126561"/>
                    <a:pt x="135624" y="124403"/>
                    <a:pt x="136070" y="123957"/>
                  </a:cubicBezTo>
                  <a:cubicBezTo>
                    <a:pt x="136517" y="123362"/>
                    <a:pt x="136963" y="123064"/>
                    <a:pt x="137410" y="123064"/>
                  </a:cubicBezTo>
                  <a:close/>
                  <a:moveTo>
                    <a:pt x="7929" y="123064"/>
                  </a:moveTo>
                  <a:cubicBezTo>
                    <a:pt x="8078" y="122915"/>
                    <a:pt x="8376" y="122915"/>
                    <a:pt x="8822" y="123064"/>
                  </a:cubicBezTo>
                  <a:cubicBezTo>
                    <a:pt x="9269" y="123064"/>
                    <a:pt x="9715" y="123362"/>
                    <a:pt x="10162" y="123957"/>
                  </a:cubicBezTo>
                  <a:cubicBezTo>
                    <a:pt x="10608" y="124403"/>
                    <a:pt x="11947" y="126561"/>
                    <a:pt x="14180" y="130431"/>
                  </a:cubicBezTo>
                  <a:cubicBezTo>
                    <a:pt x="14478" y="131026"/>
                    <a:pt x="14626" y="131547"/>
                    <a:pt x="14626" y="131994"/>
                  </a:cubicBezTo>
                  <a:cubicBezTo>
                    <a:pt x="14329" y="132440"/>
                    <a:pt x="14105" y="132812"/>
                    <a:pt x="13957" y="133110"/>
                  </a:cubicBezTo>
                  <a:cubicBezTo>
                    <a:pt x="13659" y="133408"/>
                    <a:pt x="13510" y="133556"/>
                    <a:pt x="13510" y="133556"/>
                  </a:cubicBezTo>
                  <a:cubicBezTo>
                    <a:pt x="13510" y="134003"/>
                    <a:pt x="13361" y="134226"/>
                    <a:pt x="13064" y="134226"/>
                  </a:cubicBezTo>
                  <a:cubicBezTo>
                    <a:pt x="12766" y="134226"/>
                    <a:pt x="11650" y="133035"/>
                    <a:pt x="9715" y="130654"/>
                  </a:cubicBezTo>
                  <a:cubicBezTo>
                    <a:pt x="8524" y="128868"/>
                    <a:pt x="7557" y="126636"/>
                    <a:pt x="6813" y="123957"/>
                  </a:cubicBezTo>
                  <a:cubicBezTo>
                    <a:pt x="6813" y="123808"/>
                    <a:pt x="6962" y="123659"/>
                    <a:pt x="7259" y="123510"/>
                  </a:cubicBezTo>
                  <a:cubicBezTo>
                    <a:pt x="7408" y="123510"/>
                    <a:pt x="7631" y="123510"/>
                    <a:pt x="7929" y="123510"/>
                  </a:cubicBezTo>
                  <a:close/>
                  <a:moveTo>
                    <a:pt x="125578" y="80425"/>
                  </a:moveTo>
                  <a:cubicBezTo>
                    <a:pt x="127661" y="80127"/>
                    <a:pt x="129001" y="80350"/>
                    <a:pt x="129596" y="81094"/>
                  </a:cubicBezTo>
                  <a:lnTo>
                    <a:pt x="130936" y="82657"/>
                  </a:lnTo>
                  <a:cubicBezTo>
                    <a:pt x="132424" y="82062"/>
                    <a:pt x="133838" y="81913"/>
                    <a:pt x="135177" y="82211"/>
                  </a:cubicBezTo>
                  <a:cubicBezTo>
                    <a:pt x="136517" y="82657"/>
                    <a:pt x="137038" y="83699"/>
                    <a:pt x="136740" y="85336"/>
                  </a:cubicBezTo>
                  <a:cubicBezTo>
                    <a:pt x="131977" y="100814"/>
                    <a:pt x="125355" y="113613"/>
                    <a:pt x="116871" y="123734"/>
                  </a:cubicBezTo>
                  <a:cubicBezTo>
                    <a:pt x="106156" y="136831"/>
                    <a:pt x="99607" y="143379"/>
                    <a:pt x="97226" y="143379"/>
                  </a:cubicBezTo>
                  <a:cubicBezTo>
                    <a:pt x="95589" y="143379"/>
                    <a:pt x="94770" y="142263"/>
                    <a:pt x="94770" y="140030"/>
                  </a:cubicBezTo>
                  <a:cubicBezTo>
                    <a:pt x="94770" y="139286"/>
                    <a:pt x="93729" y="137947"/>
                    <a:pt x="91645" y="136012"/>
                  </a:cubicBezTo>
                  <a:cubicBezTo>
                    <a:pt x="90603" y="134970"/>
                    <a:pt x="90008" y="133408"/>
                    <a:pt x="89859" y="131324"/>
                  </a:cubicBezTo>
                  <a:cubicBezTo>
                    <a:pt x="89561" y="128347"/>
                    <a:pt x="90305" y="125371"/>
                    <a:pt x="92091" y="122394"/>
                  </a:cubicBezTo>
                  <a:cubicBezTo>
                    <a:pt x="106379" y="100070"/>
                    <a:pt x="114937" y="87568"/>
                    <a:pt x="117764" y="84890"/>
                  </a:cubicBezTo>
                  <a:cubicBezTo>
                    <a:pt x="120592" y="82211"/>
                    <a:pt x="123196" y="80722"/>
                    <a:pt x="125578" y="80425"/>
                  </a:cubicBezTo>
                  <a:close/>
                  <a:moveTo>
                    <a:pt x="22217" y="78416"/>
                  </a:moveTo>
                  <a:cubicBezTo>
                    <a:pt x="24747" y="78862"/>
                    <a:pt x="27351" y="80425"/>
                    <a:pt x="30030" y="83104"/>
                  </a:cubicBezTo>
                  <a:cubicBezTo>
                    <a:pt x="32858" y="85931"/>
                    <a:pt x="40597" y="98656"/>
                    <a:pt x="53247" y="121278"/>
                  </a:cubicBezTo>
                  <a:cubicBezTo>
                    <a:pt x="54884" y="124255"/>
                    <a:pt x="55554" y="127231"/>
                    <a:pt x="55256" y="130208"/>
                  </a:cubicBezTo>
                  <a:cubicBezTo>
                    <a:pt x="54959" y="132291"/>
                    <a:pt x="54215" y="133854"/>
                    <a:pt x="53024" y="134896"/>
                  </a:cubicBezTo>
                  <a:cubicBezTo>
                    <a:pt x="50940" y="136831"/>
                    <a:pt x="49899" y="138170"/>
                    <a:pt x="49899" y="138914"/>
                  </a:cubicBezTo>
                  <a:cubicBezTo>
                    <a:pt x="49750" y="141295"/>
                    <a:pt x="48857" y="142486"/>
                    <a:pt x="47220" y="142486"/>
                  </a:cubicBezTo>
                  <a:cubicBezTo>
                    <a:pt x="44838" y="142486"/>
                    <a:pt x="38588" y="135789"/>
                    <a:pt x="28467" y="122394"/>
                  </a:cubicBezTo>
                  <a:cubicBezTo>
                    <a:pt x="20728" y="111976"/>
                    <a:pt x="14924" y="98879"/>
                    <a:pt x="11055" y="83104"/>
                  </a:cubicBezTo>
                  <a:cubicBezTo>
                    <a:pt x="10906" y="81615"/>
                    <a:pt x="11501" y="80648"/>
                    <a:pt x="12840" y="80201"/>
                  </a:cubicBezTo>
                  <a:cubicBezTo>
                    <a:pt x="14180" y="79904"/>
                    <a:pt x="15594" y="80053"/>
                    <a:pt x="17082" y="80648"/>
                  </a:cubicBezTo>
                  <a:lnTo>
                    <a:pt x="17975" y="79085"/>
                  </a:lnTo>
                  <a:cubicBezTo>
                    <a:pt x="18868" y="78341"/>
                    <a:pt x="20282" y="78118"/>
                    <a:pt x="22217" y="78416"/>
                  </a:cubicBezTo>
                  <a:close/>
                  <a:moveTo>
                    <a:pt x="78027" y="58"/>
                  </a:moveTo>
                  <a:cubicBezTo>
                    <a:pt x="109430" y="1099"/>
                    <a:pt x="130340" y="15982"/>
                    <a:pt x="140758" y="44706"/>
                  </a:cubicBezTo>
                  <a:cubicBezTo>
                    <a:pt x="145818" y="59142"/>
                    <a:pt x="147753" y="73579"/>
                    <a:pt x="146563" y="88015"/>
                  </a:cubicBezTo>
                  <a:cubicBezTo>
                    <a:pt x="146265" y="90545"/>
                    <a:pt x="145744" y="92257"/>
                    <a:pt x="145000" y="93150"/>
                  </a:cubicBezTo>
                  <a:lnTo>
                    <a:pt x="143660" y="94266"/>
                  </a:lnTo>
                  <a:cubicBezTo>
                    <a:pt x="145744" y="105130"/>
                    <a:pt x="142693" y="115325"/>
                    <a:pt x="134507" y="124850"/>
                  </a:cubicBezTo>
                  <a:cubicBezTo>
                    <a:pt x="122750" y="138244"/>
                    <a:pt x="114490" y="145016"/>
                    <a:pt x="109728" y="145165"/>
                  </a:cubicBezTo>
                  <a:cubicBezTo>
                    <a:pt x="105560" y="145314"/>
                    <a:pt x="103402" y="145165"/>
                    <a:pt x="103254" y="144718"/>
                  </a:cubicBezTo>
                  <a:cubicBezTo>
                    <a:pt x="115755" y="131026"/>
                    <a:pt x="124238" y="120608"/>
                    <a:pt x="128703" y="113465"/>
                  </a:cubicBezTo>
                  <a:cubicBezTo>
                    <a:pt x="137186" y="98731"/>
                    <a:pt x="140907" y="88461"/>
                    <a:pt x="139865" y="82657"/>
                  </a:cubicBezTo>
                  <a:cubicBezTo>
                    <a:pt x="139865" y="82657"/>
                    <a:pt x="139865" y="81467"/>
                    <a:pt x="139865" y="79085"/>
                  </a:cubicBezTo>
                  <a:cubicBezTo>
                    <a:pt x="140163" y="76555"/>
                    <a:pt x="140088" y="74025"/>
                    <a:pt x="139642" y="71495"/>
                  </a:cubicBezTo>
                  <a:cubicBezTo>
                    <a:pt x="139047" y="63012"/>
                    <a:pt x="137335" y="55124"/>
                    <a:pt x="134507" y="47831"/>
                  </a:cubicBezTo>
                  <a:cubicBezTo>
                    <a:pt x="124982" y="25061"/>
                    <a:pt x="105635" y="13080"/>
                    <a:pt x="76464" y="11889"/>
                  </a:cubicBezTo>
                  <a:cubicBezTo>
                    <a:pt x="47443" y="10699"/>
                    <a:pt x="27128" y="22233"/>
                    <a:pt x="15519" y="46492"/>
                  </a:cubicBezTo>
                  <a:cubicBezTo>
                    <a:pt x="9864" y="58696"/>
                    <a:pt x="7111" y="71049"/>
                    <a:pt x="7259" y="83550"/>
                  </a:cubicBezTo>
                  <a:cubicBezTo>
                    <a:pt x="13361" y="101707"/>
                    <a:pt x="19761" y="115102"/>
                    <a:pt x="26458" y="123734"/>
                  </a:cubicBezTo>
                  <a:cubicBezTo>
                    <a:pt x="33453" y="132515"/>
                    <a:pt x="38588" y="138989"/>
                    <a:pt x="41862" y="143156"/>
                  </a:cubicBezTo>
                  <a:cubicBezTo>
                    <a:pt x="37844" y="145835"/>
                    <a:pt x="33676" y="145760"/>
                    <a:pt x="29360" y="142933"/>
                  </a:cubicBezTo>
                  <a:cubicBezTo>
                    <a:pt x="16859" y="134003"/>
                    <a:pt x="8599" y="123287"/>
                    <a:pt x="4580" y="110786"/>
                  </a:cubicBezTo>
                  <a:cubicBezTo>
                    <a:pt x="1604" y="100665"/>
                    <a:pt x="860" y="94787"/>
                    <a:pt x="2348" y="93150"/>
                  </a:cubicBezTo>
                  <a:cubicBezTo>
                    <a:pt x="1306" y="92108"/>
                    <a:pt x="637" y="89354"/>
                    <a:pt x="339" y="84890"/>
                  </a:cubicBezTo>
                  <a:cubicBezTo>
                    <a:pt x="-1149" y="71346"/>
                    <a:pt x="2274" y="56091"/>
                    <a:pt x="10608" y="39125"/>
                  </a:cubicBezTo>
                  <a:cubicBezTo>
                    <a:pt x="23705" y="12038"/>
                    <a:pt x="46178" y="-984"/>
                    <a:pt x="78027" y="58"/>
                  </a:cubicBezTo>
                  <a:close/>
                </a:path>
              </a:pathLst>
            </a:custGeom>
            <a:solidFill>
              <a:schemeClr val="dk2">
                <a:lumMod val="10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9526683" y="2504020"/>
              <a:ext cx="1721401" cy="297276"/>
              <a:chOff x="9526683" y="2682713"/>
              <a:chExt cx="1721401" cy="297276"/>
            </a:xfrm>
          </p:grpSpPr>
          <p:sp>
            <p:nvSpPr>
              <p:cNvPr id="44" name="任意多边形: 形状 43"/>
              <p:cNvSpPr/>
              <p:nvPr/>
            </p:nvSpPr>
            <p:spPr bwMode="auto">
              <a:xfrm>
                <a:off x="9526683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" name="任意多边形: 形状 44"/>
              <p:cNvSpPr/>
              <p:nvPr/>
            </p:nvSpPr>
            <p:spPr bwMode="auto">
              <a:xfrm>
                <a:off x="9703949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6" name="任意多边形: 形状 45"/>
              <p:cNvSpPr/>
              <p:nvPr/>
            </p:nvSpPr>
            <p:spPr bwMode="auto">
              <a:xfrm>
                <a:off x="9881215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" name="任意多边形: 形状 46"/>
              <p:cNvSpPr/>
              <p:nvPr/>
            </p:nvSpPr>
            <p:spPr bwMode="auto">
              <a:xfrm>
                <a:off x="10058481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8" name="任意多边形: 形状 47"/>
              <p:cNvSpPr/>
              <p:nvPr/>
            </p:nvSpPr>
            <p:spPr bwMode="auto">
              <a:xfrm>
                <a:off x="10235747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9" name="任意多边形: 形状 48"/>
              <p:cNvSpPr/>
              <p:nvPr/>
            </p:nvSpPr>
            <p:spPr bwMode="auto">
              <a:xfrm>
                <a:off x="10413013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0" name="任意多边形: 形状 49"/>
              <p:cNvSpPr/>
              <p:nvPr/>
            </p:nvSpPr>
            <p:spPr bwMode="auto">
              <a:xfrm>
                <a:off x="10590279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1" name="任意多边形: 形状 50"/>
              <p:cNvSpPr/>
              <p:nvPr/>
            </p:nvSpPr>
            <p:spPr bwMode="auto">
              <a:xfrm>
                <a:off x="10767545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2" name="任意多边形: 形状 51"/>
              <p:cNvSpPr/>
              <p:nvPr/>
            </p:nvSpPr>
            <p:spPr bwMode="auto">
              <a:xfrm>
                <a:off x="10944811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3" name="任意多边形: 形状 52"/>
              <p:cNvSpPr/>
              <p:nvPr/>
            </p:nvSpPr>
            <p:spPr bwMode="auto">
              <a:xfrm>
                <a:off x="11122074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8382420" y="1692750"/>
              <a:ext cx="1944228" cy="619652"/>
              <a:chOff x="8229682" y="1692750"/>
              <a:chExt cx="1944228" cy="619652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9610164" y="1692750"/>
                <a:ext cx="563746" cy="219173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r"/>
                <a:r>
                  <a:rPr lang="zh-CN" altLang="en-US" sz="1100" b="1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关键词</a:t>
                </a: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8229682" y="1911923"/>
                <a:ext cx="1944228" cy="400479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8027890" y="4703892"/>
            <a:ext cx="2796447" cy="1030341"/>
            <a:chOff x="8443053" y="5024502"/>
            <a:chExt cx="2796447" cy="1030341"/>
          </a:xfrm>
        </p:grpSpPr>
        <p:sp>
          <p:nvSpPr>
            <p:cNvPr id="24" name="任意多边形: 形状 23"/>
            <p:cNvSpPr/>
            <p:nvPr/>
          </p:nvSpPr>
          <p:spPr>
            <a:xfrm>
              <a:off x="10555698" y="5325443"/>
              <a:ext cx="683802" cy="650747"/>
            </a:xfrm>
            <a:custGeom>
              <a:avLst/>
              <a:gdLst/>
              <a:ahLst/>
              <a:cxnLst/>
              <a:rect l="l" t="t" r="r" b="b"/>
              <a:pathLst>
                <a:path w="114130" h="108613">
                  <a:moveTo>
                    <a:pt x="95409" y="60149"/>
                  </a:moveTo>
                  <a:lnTo>
                    <a:pt x="76199" y="67013"/>
                  </a:lnTo>
                  <a:lnTo>
                    <a:pt x="61334" y="82341"/>
                  </a:lnTo>
                  <a:lnTo>
                    <a:pt x="45554" y="62666"/>
                  </a:lnTo>
                  <a:lnTo>
                    <a:pt x="35034" y="87145"/>
                  </a:lnTo>
                  <a:lnTo>
                    <a:pt x="35034" y="96983"/>
                  </a:lnTo>
                  <a:lnTo>
                    <a:pt x="103643" y="96983"/>
                  </a:lnTo>
                  <a:lnTo>
                    <a:pt x="103643" y="78680"/>
                  </a:lnTo>
                  <a:close/>
                  <a:moveTo>
                    <a:pt x="27280" y="45548"/>
                  </a:moveTo>
                  <a:lnTo>
                    <a:pt x="109798" y="45548"/>
                  </a:lnTo>
                  <a:cubicBezTo>
                    <a:pt x="111076" y="45581"/>
                    <a:pt x="112111" y="46028"/>
                    <a:pt x="112904" y="46888"/>
                  </a:cubicBezTo>
                  <a:cubicBezTo>
                    <a:pt x="113698" y="47748"/>
                    <a:pt x="114106" y="48823"/>
                    <a:pt x="114130" y="50111"/>
                  </a:cubicBezTo>
                  <a:lnTo>
                    <a:pt x="114130" y="104052"/>
                  </a:lnTo>
                  <a:cubicBezTo>
                    <a:pt x="114106" y="105339"/>
                    <a:pt x="113698" y="106413"/>
                    <a:pt x="112904" y="107273"/>
                  </a:cubicBezTo>
                  <a:cubicBezTo>
                    <a:pt x="112111" y="108133"/>
                    <a:pt x="111076" y="108579"/>
                    <a:pt x="109798" y="108613"/>
                  </a:cubicBezTo>
                  <a:lnTo>
                    <a:pt x="27280" y="108613"/>
                  </a:lnTo>
                  <a:cubicBezTo>
                    <a:pt x="26002" y="108579"/>
                    <a:pt x="24966" y="108133"/>
                    <a:pt x="24173" y="107273"/>
                  </a:cubicBezTo>
                  <a:cubicBezTo>
                    <a:pt x="23379" y="106413"/>
                    <a:pt x="22971" y="105339"/>
                    <a:pt x="22947" y="104052"/>
                  </a:cubicBezTo>
                  <a:lnTo>
                    <a:pt x="22947" y="50111"/>
                  </a:lnTo>
                  <a:cubicBezTo>
                    <a:pt x="22971" y="48823"/>
                    <a:pt x="23379" y="47748"/>
                    <a:pt x="24173" y="46888"/>
                  </a:cubicBezTo>
                  <a:cubicBezTo>
                    <a:pt x="24966" y="46028"/>
                    <a:pt x="26002" y="45581"/>
                    <a:pt x="27280" y="45548"/>
                  </a:cubicBezTo>
                  <a:close/>
                  <a:moveTo>
                    <a:pt x="80544" y="285"/>
                  </a:moveTo>
                  <a:cubicBezTo>
                    <a:pt x="81731" y="-144"/>
                    <a:pt x="82845" y="-87"/>
                    <a:pt x="83889" y="456"/>
                  </a:cubicBezTo>
                  <a:cubicBezTo>
                    <a:pt x="84932" y="999"/>
                    <a:pt x="85647" y="1856"/>
                    <a:pt x="86033" y="3028"/>
                  </a:cubicBezTo>
                  <a:lnTo>
                    <a:pt x="97925" y="35261"/>
                  </a:lnTo>
                  <a:lnTo>
                    <a:pt x="86490" y="35261"/>
                  </a:lnTo>
                  <a:lnTo>
                    <a:pt x="72311" y="18116"/>
                  </a:lnTo>
                  <a:lnTo>
                    <a:pt x="47612" y="35261"/>
                  </a:lnTo>
                  <a:lnTo>
                    <a:pt x="27280" y="35261"/>
                  </a:lnTo>
                  <a:cubicBezTo>
                    <a:pt x="23075" y="35366"/>
                    <a:pt x="19611" y="36813"/>
                    <a:pt x="16888" y="39603"/>
                  </a:cubicBezTo>
                  <a:cubicBezTo>
                    <a:pt x="14165" y="42393"/>
                    <a:pt x="12755" y="45895"/>
                    <a:pt x="12660" y="50111"/>
                  </a:cubicBezTo>
                  <a:lnTo>
                    <a:pt x="12660" y="68385"/>
                  </a:lnTo>
                  <a:lnTo>
                    <a:pt x="315" y="34346"/>
                  </a:lnTo>
                  <a:cubicBezTo>
                    <a:pt x="-123" y="33151"/>
                    <a:pt x="-104" y="31998"/>
                    <a:pt x="373" y="30889"/>
                  </a:cubicBezTo>
                  <a:cubicBezTo>
                    <a:pt x="849" y="29779"/>
                    <a:pt x="1668" y="29026"/>
                    <a:pt x="2830" y="28631"/>
                  </a:cubicBezTo>
                  <a:close/>
                </a:path>
              </a:pathLst>
            </a:custGeom>
            <a:solidFill>
              <a:schemeClr val="dk2">
                <a:lumMod val="10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9415167" y="5024502"/>
              <a:ext cx="1721401" cy="297276"/>
              <a:chOff x="9516102" y="4846790"/>
              <a:chExt cx="1721401" cy="297276"/>
            </a:xfrm>
          </p:grpSpPr>
          <p:sp>
            <p:nvSpPr>
              <p:cNvPr id="29" name="任意多边形: 形状 28"/>
              <p:cNvSpPr/>
              <p:nvPr/>
            </p:nvSpPr>
            <p:spPr bwMode="auto">
              <a:xfrm>
                <a:off x="9516102" y="484679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" name="任意多边形: 形状 29"/>
              <p:cNvSpPr/>
              <p:nvPr/>
            </p:nvSpPr>
            <p:spPr bwMode="auto">
              <a:xfrm>
                <a:off x="9693368" y="484679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" name="任意多边形: 形状 30"/>
              <p:cNvSpPr/>
              <p:nvPr/>
            </p:nvSpPr>
            <p:spPr bwMode="auto">
              <a:xfrm>
                <a:off x="9870634" y="484679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" name="任意多边形: 形状 31"/>
              <p:cNvSpPr/>
              <p:nvPr/>
            </p:nvSpPr>
            <p:spPr bwMode="auto">
              <a:xfrm>
                <a:off x="10047900" y="484679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3" name="任意多边形: 形状 32"/>
              <p:cNvSpPr/>
              <p:nvPr/>
            </p:nvSpPr>
            <p:spPr bwMode="auto">
              <a:xfrm>
                <a:off x="10225166" y="484679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" name="任意多边形: 形状 33"/>
              <p:cNvSpPr/>
              <p:nvPr/>
            </p:nvSpPr>
            <p:spPr bwMode="auto">
              <a:xfrm>
                <a:off x="10402432" y="484679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任意多边形: 形状 34"/>
              <p:cNvSpPr/>
              <p:nvPr/>
            </p:nvSpPr>
            <p:spPr bwMode="auto">
              <a:xfrm>
                <a:off x="10579698" y="484679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任意多边形: 形状 35"/>
              <p:cNvSpPr/>
              <p:nvPr/>
            </p:nvSpPr>
            <p:spPr bwMode="auto">
              <a:xfrm>
                <a:off x="10756964" y="484679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" name="任意多边形: 形状 36"/>
              <p:cNvSpPr/>
              <p:nvPr/>
            </p:nvSpPr>
            <p:spPr bwMode="auto">
              <a:xfrm>
                <a:off x="10934230" y="484679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8" name="任意多边形: 形状 37"/>
              <p:cNvSpPr/>
              <p:nvPr/>
            </p:nvSpPr>
            <p:spPr bwMode="auto">
              <a:xfrm>
                <a:off x="11111493" y="484679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8443053" y="5435191"/>
              <a:ext cx="1944228" cy="619652"/>
              <a:chOff x="8229682" y="1692750"/>
              <a:chExt cx="1944228" cy="619652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9610164" y="1692750"/>
                <a:ext cx="563746" cy="219173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r"/>
                <a:r>
                  <a:rPr lang="zh-CN" altLang="en-US" sz="1100" b="1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关键词</a:t>
                </a: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8229682" y="1911923"/>
                <a:ext cx="1944228" cy="400479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sp>
        <p:nvSpPr>
          <p:cNvPr id="83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4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45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95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450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950"/>
                            </p:stCondLst>
                            <p:childTnLst>
                              <p:par>
                                <p:cTn id="1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83" grpId="0"/>
      <p:bldP spid="8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4" r="15033" b="1607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标题 1"/>
          <p:cNvSpPr txBox="1"/>
          <p:nvPr/>
        </p:nvSpPr>
        <p:spPr>
          <a:xfrm>
            <a:off x="4642084" y="3490869"/>
            <a:ext cx="4721698" cy="1193524"/>
          </a:xfrm>
          <a:prstGeom prst="rect">
            <a:avLst/>
          </a:prstGeom>
        </p:spPr>
        <p:txBody>
          <a:bodyPr rtlCol="0"/>
          <a:lstStyle>
            <a:lvl1pPr algn="ctr" defTabSz="1218565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sz="4400" spc="300" dirty="0">
                <a:solidFill>
                  <a:schemeClr val="accent1">
                    <a:lumMod val="75000"/>
                  </a:schemeClr>
                </a:solidFill>
                <a:latin typeface="华文黑体-日" panose="02000000000000000000" pitchFamily="2" charset="-122"/>
                <a:ea typeface="华文黑体-日" panose="02000000000000000000" pitchFamily="2" charset="-122"/>
              </a:rPr>
              <a:t>明年工作计划</a:t>
            </a:r>
          </a:p>
        </p:txBody>
      </p:sp>
      <p:sp>
        <p:nvSpPr>
          <p:cNvPr id="29" name="副标题 2"/>
          <p:cNvSpPr txBox="1"/>
          <p:nvPr/>
        </p:nvSpPr>
        <p:spPr>
          <a:xfrm>
            <a:off x="4680175" y="4684392"/>
            <a:ext cx="4378878" cy="631277"/>
          </a:xfrm>
          <a:prstGeom prst="rect">
            <a:avLst/>
          </a:prstGeom>
        </p:spPr>
        <p:txBody>
          <a:bodyPr rtlCol="0"/>
          <a:lstStyle>
            <a:lvl1pPr marL="457200" indent="-4572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简洁大气</a:t>
            </a: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|</a:t>
            </a: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易编辑</a:t>
            </a: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|</a:t>
            </a: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任意替换内容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4680176" y="4403269"/>
            <a:ext cx="4378877" cy="0"/>
          </a:xfrm>
          <a:prstGeom prst="line">
            <a:avLst/>
          </a:prstGeom>
          <a:ln w="3175">
            <a:solidFill>
              <a:srgbClr val="5AD6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/>
          <p:cNvGrpSpPr/>
          <p:nvPr/>
        </p:nvGrpSpPr>
        <p:grpSpPr>
          <a:xfrm>
            <a:off x="5617612" y="1170314"/>
            <a:ext cx="2390973" cy="1851170"/>
            <a:chOff x="7455731" y="1410943"/>
            <a:chExt cx="2063266" cy="1597450"/>
          </a:xfrm>
        </p:grpSpPr>
        <p:sp>
          <p:nvSpPr>
            <p:cNvPr id="32" name="椭圆 31"/>
            <p:cNvSpPr/>
            <p:nvPr/>
          </p:nvSpPr>
          <p:spPr>
            <a:xfrm>
              <a:off x="7644571" y="1410943"/>
              <a:ext cx="1597450" cy="1597450"/>
            </a:xfrm>
            <a:prstGeom prst="ellipse">
              <a:avLst/>
            </a:prstGeom>
            <a:noFill/>
            <a:ln>
              <a:solidFill>
                <a:srgbClr val="5AD6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_14"/>
            <p:cNvSpPr txBox="1">
              <a:spLocks noChangeArrowheads="1"/>
            </p:cNvSpPr>
            <p:nvPr/>
          </p:nvSpPr>
          <p:spPr bwMode="auto">
            <a:xfrm>
              <a:off x="7455731" y="1733517"/>
              <a:ext cx="2063266" cy="996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ctr" anchorCtr="0" compatLnSpc="1"/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en-US" altLang="zh-CN" sz="4800" spc="600" dirty="0">
                  <a:solidFill>
                    <a:srgbClr val="5AD6BE"/>
                  </a:solidFill>
                  <a:latin typeface="方正汉真广标简体" panose="02000000000000000000" pitchFamily="2" charset="-122"/>
                  <a:ea typeface="方正汉真广标简体" panose="02000000000000000000" pitchFamily="2" charset="-122"/>
                </a:rPr>
                <a:t>04</a:t>
              </a:r>
              <a:endParaRPr lang="zh-CN" altLang="en-US" sz="4800" spc="600" dirty="0">
                <a:solidFill>
                  <a:srgbClr val="5AD6BE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23"/>
          <p:cNvSpPr/>
          <p:nvPr/>
        </p:nvSpPr>
        <p:spPr>
          <a:xfrm>
            <a:off x="6029255" y="3628285"/>
            <a:ext cx="2392973" cy="2359525"/>
          </a:xfrm>
          <a:custGeom>
            <a:avLst/>
            <a:gdLst/>
            <a:ahLst/>
            <a:cxnLst/>
            <a:rect l="l" t="t" r="r" b="b"/>
            <a:pathLst>
              <a:path w="2154443" h="2124329">
                <a:moveTo>
                  <a:pt x="0" y="0"/>
                </a:moveTo>
                <a:lnTo>
                  <a:pt x="264483" y="0"/>
                </a:lnTo>
                <a:lnTo>
                  <a:pt x="264483" y="1047108"/>
                </a:lnTo>
                <a:lnTo>
                  <a:pt x="264039" y="1047108"/>
                </a:lnTo>
                <a:lnTo>
                  <a:pt x="264039" y="1068175"/>
                </a:lnTo>
                <a:lnTo>
                  <a:pt x="265444" y="1089242"/>
                </a:lnTo>
                <a:lnTo>
                  <a:pt x="266146" y="1110309"/>
                </a:lnTo>
                <a:lnTo>
                  <a:pt x="268955" y="1129971"/>
                </a:lnTo>
                <a:lnTo>
                  <a:pt x="271062" y="1150336"/>
                </a:lnTo>
                <a:lnTo>
                  <a:pt x="273871" y="1170701"/>
                </a:lnTo>
                <a:lnTo>
                  <a:pt x="276680" y="1191065"/>
                </a:lnTo>
                <a:lnTo>
                  <a:pt x="280893" y="1210728"/>
                </a:lnTo>
                <a:lnTo>
                  <a:pt x="285106" y="1230390"/>
                </a:lnTo>
                <a:lnTo>
                  <a:pt x="289320" y="1250053"/>
                </a:lnTo>
                <a:lnTo>
                  <a:pt x="294938" y="1269715"/>
                </a:lnTo>
                <a:lnTo>
                  <a:pt x="300555" y="1288675"/>
                </a:lnTo>
                <a:lnTo>
                  <a:pt x="306875" y="1307636"/>
                </a:lnTo>
                <a:lnTo>
                  <a:pt x="313898" y="1326596"/>
                </a:lnTo>
                <a:lnTo>
                  <a:pt x="320218" y="1344854"/>
                </a:lnTo>
                <a:lnTo>
                  <a:pt x="327942" y="1363814"/>
                </a:lnTo>
                <a:lnTo>
                  <a:pt x="336369" y="1382072"/>
                </a:lnTo>
                <a:lnTo>
                  <a:pt x="344094" y="1399628"/>
                </a:lnTo>
                <a:lnTo>
                  <a:pt x="353223" y="1417183"/>
                </a:lnTo>
                <a:lnTo>
                  <a:pt x="362352" y="1434037"/>
                </a:lnTo>
                <a:lnTo>
                  <a:pt x="372183" y="1451593"/>
                </a:lnTo>
                <a:lnTo>
                  <a:pt x="382014" y="1468446"/>
                </a:lnTo>
                <a:lnTo>
                  <a:pt x="391845" y="1485300"/>
                </a:lnTo>
                <a:lnTo>
                  <a:pt x="403081" y="1501451"/>
                </a:lnTo>
                <a:lnTo>
                  <a:pt x="413614" y="1516900"/>
                </a:lnTo>
                <a:lnTo>
                  <a:pt x="425552" y="1533754"/>
                </a:lnTo>
                <a:lnTo>
                  <a:pt x="437490" y="1548501"/>
                </a:lnTo>
                <a:lnTo>
                  <a:pt x="450130" y="1564652"/>
                </a:lnTo>
                <a:lnTo>
                  <a:pt x="462771" y="1578696"/>
                </a:lnTo>
                <a:lnTo>
                  <a:pt x="475411" y="1593443"/>
                </a:lnTo>
                <a:lnTo>
                  <a:pt x="488753" y="1607488"/>
                </a:lnTo>
                <a:lnTo>
                  <a:pt x="502095" y="1622235"/>
                </a:lnTo>
                <a:lnTo>
                  <a:pt x="516140" y="1635577"/>
                </a:lnTo>
                <a:lnTo>
                  <a:pt x="530887" y="1648919"/>
                </a:lnTo>
                <a:lnTo>
                  <a:pt x="544931" y="1661560"/>
                </a:lnTo>
                <a:lnTo>
                  <a:pt x="559678" y="1674200"/>
                </a:lnTo>
                <a:lnTo>
                  <a:pt x="575127" y="1686138"/>
                </a:lnTo>
                <a:lnTo>
                  <a:pt x="590576" y="1698076"/>
                </a:lnTo>
                <a:lnTo>
                  <a:pt x="606025" y="1709311"/>
                </a:lnTo>
                <a:lnTo>
                  <a:pt x="622879" y="1720547"/>
                </a:lnTo>
                <a:lnTo>
                  <a:pt x="639030" y="1731783"/>
                </a:lnTo>
                <a:lnTo>
                  <a:pt x="655884" y="1741614"/>
                </a:lnTo>
                <a:lnTo>
                  <a:pt x="672035" y="1752147"/>
                </a:lnTo>
                <a:lnTo>
                  <a:pt x="689591" y="1761978"/>
                </a:lnTo>
                <a:lnTo>
                  <a:pt x="706444" y="1771107"/>
                </a:lnTo>
                <a:lnTo>
                  <a:pt x="724702" y="1780236"/>
                </a:lnTo>
                <a:lnTo>
                  <a:pt x="742258" y="1787961"/>
                </a:lnTo>
                <a:lnTo>
                  <a:pt x="760516" y="1795686"/>
                </a:lnTo>
                <a:lnTo>
                  <a:pt x="779476" y="1803410"/>
                </a:lnTo>
                <a:lnTo>
                  <a:pt x="797032" y="1810432"/>
                </a:lnTo>
                <a:lnTo>
                  <a:pt x="816695" y="1817455"/>
                </a:lnTo>
                <a:lnTo>
                  <a:pt x="835655" y="1823072"/>
                </a:lnTo>
                <a:lnTo>
                  <a:pt x="854615" y="1828690"/>
                </a:lnTo>
                <a:lnTo>
                  <a:pt x="873575" y="1833606"/>
                </a:lnTo>
                <a:lnTo>
                  <a:pt x="893940" y="1839224"/>
                </a:lnTo>
                <a:lnTo>
                  <a:pt x="912900" y="1843437"/>
                </a:lnTo>
                <a:lnTo>
                  <a:pt x="933265" y="1847651"/>
                </a:lnTo>
                <a:lnTo>
                  <a:pt x="952927" y="1850459"/>
                </a:lnTo>
                <a:lnTo>
                  <a:pt x="973292" y="1853268"/>
                </a:lnTo>
                <a:lnTo>
                  <a:pt x="994359" y="1855375"/>
                </a:lnTo>
                <a:lnTo>
                  <a:pt x="1014021" y="1856780"/>
                </a:lnTo>
                <a:lnTo>
                  <a:pt x="1035088" y="1858886"/>
                </a:lnTo>
                <a:lnTo>
                  <a:pt x="1056155" y="1859588"/>
                </a:lnTo>
                <a:lnTo>
                  <a:pt x="1077222" y="1860291"/>
                </a:lnTo>
                <a:lnTo>
                  <a:pt x="1098289" y="1859588"/>
                </a:lnTo>
                <a:lnTo>
                  <a:pt x="1119356" y="1858886"/>
                </a:lnTo>
                <a:lnTo>
                  <a:pt x="1139018" y="1856780"/>
                </a:lnTo>
                <a:lnTo>
                  <a:pt x="1160085" y="1855375"/>
                </a:lnTo>
                <a:lnTo>
                  <a:pt x="1180450" y="1853268"/>
                </a:lnTo>
                <a:lnTo>
                  <a:pt x="1200814" y="1850459"/>
                </a:lnTo>
                <a:lnTo>
                  <a:pt x="1221179" y="1847651"/>
                </a:lnTo>
                <a:lnTo>
                  <a:pt x="1240139" y="1843437"/>
                </a:lnTo>
                <a:lnTo>
                  <a:pt x="1260504" y="1839224"/>
                </a:lnTo>
                <a:lnTo>
                  <a:pt x="1280166" y="1833606"/>
                </a:lnTo>
                <a:lnTo>
                  <a:pt x="1299829" y="1828690"/>
                </a:lnTo>
                <a:lnTo>
                  <a:pt x="1318789" y="1823072"/>
                </a:lnTo>
                <a:lnTo>
                  <a:pt x="1337749" y="1817455"/>
                </a:lnTo>
                <a:lnTo>
                  <a:pt x="1356709" y="1810432"/>
                </a:lnTo>
                <a:lnTo>
                  <a:pt x="1374967" y="1803410"/>
                </a:lnTo>
                <a:lnTo>
                  <a:pt x="1393225" y="1795686"/>
                </a:lnTo>
                <a:lnTo>
                  <a:pt x="1410781" y="1787961"/>
                </a:lnTo>
                <a:lnTo>
                  <a:pt x="1429039" y="1780236"/>
                </a:lnTo>
                <a:lnTo>
                  <a:pt x="1447297" y="1771107"/>
                </a:lnTo>
                <a:lnTo>
                  <a:pt x="1464151" y="1761978"/>
                </a:lnTo>
                <a:lnTo>
                  <a:pt x="1481706" y="1752147"/>
                </a:lnTo>
                <a:lnTo>
                  <a:pt x="1498560" y="1741614"/>
                </a:lnTo>
                <a:lnTo>
                  <a:pt x="1515413" y="1731783"/>
                </a:lnTo>
                <a:lnTo>
                  <a:pt x="1531565" y="1720547"/>
                </a:lnTo>
                <a:lnTo>
                  <a:pt x="1547014" y="1709311"/>
                </a:lnTo>
                <a:lnTo>
                  <a:pt x="1563165" y="1698076"/>
                </a:lnTo>
                <a:lnTo>
                  <a:pt x="1578614" y="1686138"/>
                </a:lnTo>
                <a:lnTo>
                  <a:pt x="1594063" y="1674200"/>
                </a:lnTo>
                <a:lnTo>
                  <a:pt x="1608810" y="1661560"/>
                </a:lnTo>
                <a:lnTo>
                  <a:pt x="1623557" y="1648919"/>
                </a:lnTo>
                <a:lnTo>
                  <a:pt x="1637601" y="1635577"/>
                </a:lnTo>
                <a:lnTo>
                  <a:pt x="1651646" y="1622235"/>
                </a:lnTo>
                <a:lnTo>
                  <a:pt x="1665691" y="1607488"/>
                </a:lnTo>
                <a:lnTo>
                  <a:pt x="1678331" y="1593443"/>
                </a:lnTo>
                <a:lnTo>
                  <a:pt x="1691673" y="1578696"/>
                </a:lnTo>
                <a:lnTo>
                  <a:pt x="1703611" y="1564652"/>
                </a:lnTo>
                <a:lnTo>
                  <a:pt x="1716251" y="1548501"/>
                </a:lnTo>
                <a:lnTo>
                  <a:pt x="1728189" y="1533754"/>
                </a:lnTo>
                <a:lnTo>
                  <a:pt x="1739425" y="1516900"/>
                </a:lnTo>
                <a:lnTo>
                  <a:pt x="1750660" y="1501451"/>
                </a:lnTo>
                <a:lnTo>
                  <a:pt x="1761194" y="1485300"/>
                </a:lnTo>
                <a:lnTo>
                  <a:pt x="1771727" y="1468446"/>
                </a:lnTo>
                <a:lnTo>
                  <a:pt x="1781559" y="1451593"/>
                </a:lnTo>
                <a:lnTo>
                  <a:pt x="1791390" y="1434037"/>
                </a:lnTo>
                <a:lnTo>
                  <a:pt x="1801221" y="1417183"/>
                </a:lnTo>
                <a:lnTo>
                  <a:pt x="1809648" y="1399628"/>
                </a:lnTo>
                <a:lnTo>
                  <a:pt x="1817372" y="1382072"/>
                </a:lnTo>
                <a:lnTo>
                  <a:pt x="1825799" y="1363814"/>
                </a:lnTo>
                <a:lnTo>
                  <a:pt x="1833524" y="1344854"/>
                </a:lnTo>
                <a:lnTo>
                  <a:pt x="1839844" y="1326596"/>
                </a:lnTo>
                <a:lnTo>
                  <a:pt x="1846866" y="1307636"/>
                </a:lnTo>
                <a:lnTo>
                  <a:pt x="1852484" y="1288675"/>
                </a:lnTo>
                <a:lnTo>
                  <a:pt x="1858804" y="1269715"/>
                </a:lnTo>
                <a:lnTo>
                  <a:pt x="1863720" y="1250053"/>
                </a:lnTo>
                <a:lnTo>
                  <a:pt x="1868635" y="1230390"/>
                </a:lnTo>
                <a:lnTo>
                  <a:pt x="1872848" y="1210728"/>
                </a:lnTo>
                <a:lnTo>
                  <a:pt x="1876360" y="1191065"/>
                </a:lnTo>
                <a:lnTo>
                  <a:pt x="1880573" y="1170701"/>
                </a:lnTo>
                <a:lnTo>
                  <a:pt x="1883382" y="1150336"/>
                </a:lnTo>
                <a:lnTo>
                  <a:pt x="1885489" y="1129971"/>
                </a:lnTo>
                <a:lnTo>
                  <a:pt x="1886893" y="1110309"/>
                </a:lnTo>
                <a:lnTo>
                  <a:pt x="1889000" y="1089242"/>
                </a:lnTo>
                <a:lnTo>
                  <a:pt x="1889702" y="1068175"/>
                </a:lnTo>
                <a:lnTo>
                  <a:pt x="1889702" y="1047108"/>
                </a:lnTo>
                <a:lnTo>
                  <a:pt x="1889960" y="1047108"/>
                </a:lnTo>
                <a:lnTo>
                  <a:pt x="1889960" y="0"/>
                </a:lnTo>
                <a:lnTo>
                  <a:pt x="2154443" y="0"/>
                </a:lnTo>
                <a:lnTo>
                  <a:pt x="2154443" y="1047108"/>
                </a:lnTo>
                <a:lnTo>
                  <a:pt x="2153741" y="1074495"/>
                </a:lnTo>
                <a:lnTo>
                  <a:pt x="2153039" y="1102584"/>
                </a:lnTo>
                <a:lnTo>
                  <a:pt x="2151634" y="1129971"/>
                </a:lnTo>
                <a:lnTo>
                  <a:pt x="2148123" y="1157358"/>
                </a:lnTo>
                <a:lnTo>
                  <a:pt x="2145314" y="1184043"/>
                </a:lnTo>
                <a:lnTo>
                  <a:pt x="2141803" y="1210728"/>
                </a:lnTo>
                <a:lnTo>
                  <a:pt x="2136887" y="1238115"/>
                </a:lnTo>
                <a:lnTo>
                  <a:pt x="2132674" y="1264097"/>
                </a:lnTo>
                <a:lnTo>
                  <a:pt x="2127056" y="1290080"/>
                </a:lnTo>
                <a:lnTo>
                  <a:pt x="2120034" y="1316765"/>
                </a:lnTo>
                <a:lnTo>
                  <a:pt x="2113012" y="1342045"/>
                </a:lnTo>
                <a:lnTo>
                  <a:pt x="2105989" y="1367325"/>
                </a:lnTo>
                <a:lnTo>
                  <a:pt x="2097562" y="1393308"/>
                </a:lnTo>
                <a:lnTo>
                  <a:pt x="2088434" y="1417886"/>
                </a:lnTo>
                <a:lnTo>
                  <a:pt x="2079305" y="1442464"/>
                </a:lnTo>
                <a:lnTo>
                  <a:pt x="2070176" y="1466340"/>
                </a:lnTo>
                <a:lnTo>
                  <a:pt x="2059642" y="1490215"/>
                </a:lnTo>
                <a:lnTo>
                  <a:pt x="2048406" y="1514091"/>
                </a:lnTo>
                <a:lnTo>
                  <a:pt x="2036468" y="1537265"/>
                </a:lnTo>
                <a:lnTo>
                  <a:pt x="2024531" y="1560438"/>
                </a:lnTo>
                <a:lnTo>
                  <a:pt x="2011188" y="1582910"/>
                </a:lnTo>
                <a:lnTo>
                  <a:pt x="1997846" y="1605381"/>
                </a:lnTo>
                <a:lnTo>
                  <a:pt x="1984503" y="1627853"/>
                </a:lnTo>
                <a:lnTo>
                  <a:pt x="1970459" y="1649622"/>
                </a:lnTo>
                <a:lnTo>
                  <a:pt x="1955010" y="1670689"/>
                </a:lnTo>
                <a:lnTo>
                  <a:pt x="1940263" y="1691755"/>
                </a:lnTo>
                <a:lnTo>
                  <a:pt x="1924814" y="1712120"/>
                </a:lnTo>
                <a:lnTo>
                  <a:pt x="1907960" y="1731783"/>
                </a:lnTo>
                <a:lnTo>
                  <a:pt x="1891809" y="1752147"/>
                </a:lnTo>
                <a:lnTo>
                  <a:pt x="1874253" y="1771810"/>
                </a:lnTo>
                <a:lnTo>
                  <a:pt x="1856697" y="1790770"/>
                </a:lnTo>
                <a:lnTo>
                  <a:pt x="1838439" y="1809028"/>
                </a:lnTo>
                <a:lnTo>
                  <a:pt x="1820883" y="1827286"/>
                </a:lnTo>
                <a:lnTo>
                  <a:pt x="1801221" y="1844139"/>
                </a:lnTo>
                <a:lnTo>
                  <a:pt x="1781559" y="1861695"/>
                </a:lnTo>
                <a:lnTo>
                  <a:pt x="1761896" y="1877846"/>
                </a:lnTo>
                <a:lnTo>
                  <a:pt x="1742234" y="1894700"/>
                </a:lnTo>
                <a:lnTo>
                  <a:pt x="1721869" y="1910149"/>
                </a:lnTo>
                <a:lnTo>
                  <a:pt x="1700802" y="1926300"/>
                </a:lnTo>
                <a:lnTo>
                  <a:pt x="1679033" y="1940345"/>
                </a:lnTo>
                <a:lnTo>
                  <a:pt x="1657264" y="1954390"/>
                </a:lnTo>
                <a:lnTo>
                  <a:pt x="1635495" y="1968434"/>
                </a:lnTo>
                <a:lnTo>
                  <a:pt x="1613023" y="1981074"/>
                </a:lnTo>
                <a:lnTo>
                  <a:pt x="1590552" y="1994417"/>
                </a:lnTo>
                <a:lnTo>
                  <a:pt x="1567378" y="2007057"/>
                </a:lnTo>
                <a:lnTo>
                  <a:pt x="1544205" y="2018292"/>
                </a:lnTo>
                <a:lnTo>
                  <a:pt x="1520329" y="2029528"/>
                </a:lnTo>
                <a:lnTo>
                  <a:pt x="1496453" y="2040062"/>
                </a:lnTo>
                <a:lnTo>
                  <a:pt x="1471875" y="2049191"/>
                </a:lnTo>
                <a:lnTo>
                  <a:pt x="1447999" y="2059022"/>
                </a:lnTo>
                <a:lnTo>
                  <a:pt x="1422017" y="2067449"/>
                </a:lnTo>
                <a:lnTo>
                  <a:pt x="1397439" y="2075875"/>
                </a:lnTo>
                <a:lnTo>
                  <a:pt x="1372159" y="2082898"/>
                </a:lnTo>
                <a:lnTo>
                  <a:pt x="1346176" y="2090622"/>
                </a:lnTo>
                <a:lnTo>
                  <a:pt x="1320194" y="2096942"/>
                </a:lnTo>
                <a:lnTo>
                  <a:pt x="1294211" y="2102560"/>
                </a:lnTo>
                <a:lnTo>
                  <a:pt x="1267526" y="2108178"/>
                </a:lnTo>
                <a:lnTo>
                  <a:pt x="1240842" y="2111689"/>
                </a:lnTo>
                <a:lnTo>
                  <a:pt x="1214157" y="2115902"/>
                </a:lnTo>
                <a:lnTo>
                  <a:pt x="1187472" y="2119414"/>
                </a:lnTo>
                <a:lnTo>
                  <a:pt x="1159383" y="2121520"/>
                </a:lnTo>
                <a:lnTo>
                  <a:pt x="1132698" y="2122925"/>
                </a:lnTo>
                <a:lnTo>
                  <a:pt x="1104609" y="2124329"/>
                </a:lnTo>
                <a:lnTo>
                  <a:pt x="1077222" y="2124329"/>
                </a:lnTo>
                <a:lnTo>
                  <a:pt x="1049133" y="2124329"/>
                </a:lnTo>
                <a:lnTo>
                  <a:pt x="1021746" y="2122925"/>
                </a:lnTo>
                <a:lnTo>
                  <a:pt x="994359" y="2121520"/>
                </a:lnTo>
                <a:lnTo>
                  <a:pt x="966972" y="2119414"/>
                </a:lnTo>
                <a:lnTo>
                  <a:pt x="939585" y="2115902"/>
                </a:lnTo>
                <a:lnTo>
                  <a:pt x="912900" y="2111689"/>
                </a:lnTo>
                <a:lnTo>
                  <a:pt x="886215" y="2108178"/>
                </a:lnTo>
                <a:lnTo>
                  <a:pt x="860233" y="2102560"/>
                </a:lnTo>
                <a:lnTo>
                  <a:pt x="833548" y="2096942"/>
                </a:lnTo>
                <a:lnTo>
                  <a:pt x="807566" y="2090622"/>
                </a:lnTo>
                <a:lnTo>
                  <a:pt x="782285" y="2082898"/>
                </a:lnTo>
                <a:lnTo>
                  <a:pt x="757005" y="2075875"/>
                </a:lnTo>
                <a:lnTo>
                  <a:pt x="731022" y="2067449"/>
                </a:lnTo>
                <a:lnTo>
                  <a:pt x="706444" y="2059022"/>
                </a:lnTo>
                <a:lnTo>
                  <a:pt x="681866" y="2049191"/>
                </a:lnTo>
                <a:lnTo>
                  <a:pt x="657991" y="2040062"/>
                </a:lnTo>
                <a:lnTo>
                  <a:pt x="633412" y="2029528"/>
                </a:lnTo>
                <a:lnTo>
                  <a:pt x="610239" y="2018292"/>
                </a:lnTo>
                <a:lnTo>
                  <a:pt x="587065" y="2007057"/>
                </a:lnTo>
                <a:lnTo>
                  <a:pt x="563892" y="1994417"/>
                </a:lnTo>
                <a:lnTo>
                  <a:pt x="540718" y="1981074"/>
                </a:lnTo>
                <a:lnTo>
                  <a:pt x="518247" y="1968434"/>
                </a:lnTo>
                <a:lnTo>
                  <a:pt x="496478" y="1954390"/>
                </a:lnTo>
                <a:lnTo>
                  <a:pt x="474708" y="1940345"/>
                </a:lnTo>
                <a:lnTo>
                  <a:pt x="453642" y="1926300"/>
                </a:lnTo>
                <a:lnTo>
                  <a:pt x="432575" y="1910149"/>
                </a:lnTo>
                <a:lnTo>
                  <a:pt x="411508" y="1894700"/>
                </a:lnTo>
                <a:lnTo>
                  <a:pt x="391143" y="1877846"/>
                </a:lnTo>
                <a:lnTo>
                  <a:pt x="372183" y="1861695"/>
                </a:lnTo>
                <a:lnTo>
                  <a:pt x="352520" y="1844139"/>
                </a:lnTo>
                <a:lnTo>
                  <a:pt x="333560" y="1827286"/>
                </a:lnTo>
                <a:lnTo>
                  <a:pt x="315302" y="1809028"/>
                </a:lnTo>
                <a:lnTo>
                  <a:pt x="297044" y="1790770"/>
                </a:lnTo>
                <a:lnTo>
                  <a:pt x="278786" y="1771810"/>
                </a:lnTo>
                <a:lnTo>
                  <a:pt x="262635" y="1752147"/>
                </a:lnTo>
                <a:lnTo>
                  <a:pt x="245781" y="1731783"/>
                </a:lnTo>
                <a:lnTo>
                  <a:pt x="229630" y="1712120"/>
                </a:lnTo>
                <a:lnTo>
                  <a:pt x="214181" y="1691755"/>
                </a:lnTo>
                <a:lnTo>
                  <a:pt x="198030" y="1670689"/>
                </a:lnTo>
                <a:lnTo>
                  <a:pt x="183283" y="1649622"/>
                </a:lnTo>
                <a:lnTo>
                  <a:pt x="169238" y="1627853"/>
                </a:lnTo>
                <a:lnTo>
                  <a:pt x="155896" y="1605381"/>
                </a:lnTo>
                <a:lnTo>
                  <a:pt x="141851" y="1582910"/>
                </a:lnTo>
                <a:lnTo>
                  <a:pt x="129211" y="1560438"/>
                </a:lnTo>
                <a:lnTo>
                  <a:pt x="117273" y="1537265"/>
                </a:lnTo>
                <a:lnTo>
                  <a:pt x="106038" y="1514091"/>
                </a:lnTo>
                <a:lnTo>
                  <a:pt x="94802" y="1490215"/>
                </a:lnTo>
                <a:lnTo>
                  <a:pt x="84269" y="1466340"/>
                </a:lnTo>
                <a:lnTo>
                  <a:pt x="73735" y="1442464"/>
                </a:lnTo>
                <a:lnTo>
                  <a:pt x="65308" y="1417886"/>
                </a:lnTo>
                <a:lnTo>
                  <a:pt x="56179" y="1393308"/>
                </a:lnTo>
                <a:lnTo>
                  <a:pt x="47753" y="1367325"/>
                </a:lnTo>
                <a:lnTo>
                  <a:pt x="40028" y="1342045"/>
                </a:lnTo>
                <a:lnTo>
                  <a:pt x="33708" y="1316765"/>
                </a:lnTo>
                <a:lnTo>
                  <a:pt x="26686" y="1290080"/>
                </a:lnTo>
                <a:lnTo>
                  <a:pt x="21770" y="1264097"/>
                </a:lnTo>
                <a:lnTo>
                  <a:pt x="16152" y="1238115"/>
                </a:lnTo>
                <a:lnTo>
                  <a:pt x="11939" y="1210728"/>
                </a:lnTo>
                <a:lnTo>
                  <a:pt x="8428" y="1184043"/>
                </a:lnTo>
                <a:lnTo>
                  <a:pt x="4917" y="1157358"/>
                </a:lnTo>
                <a:lnTo>
                  <a:pt x="2810" y="1129971"/>
                </a:lnTo>
                <a:lnTo>
                  <a:pt x="703" y="1102584"/>
                </a:lnTo>
                <a:lnTo>
                  <a:pt x="1" y="1074495"/>
                </a:lnTo>
                <a:lnTo>
                  <a:pt x="1" y="1047108"/>
                </a:lnTo>
                <a:lnTo>
                  <a:pt x="0" y="1047108"/>
                </a:lnTo>
                <a:close/>
              </a:path>
            </a:pathLst>
          </a:custGeom>
          <a:solidFill>
            <a:srgbClr val="E0E0E0"/>
          </a:solidFill>
          <a:ln w="12700">
            <a:noFill/>
            <a:prstDash val="solid"/>
            <a:round/>
          </a:ln>
        </p:spPr>
        <p:txBody>
          <a:bodyPr vert="horz" wrap="square" lIns="360000" tIns="360000" rIns="360000" bIns="60960" anchor="t" anchorCtr="1" compatLnSpc="1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200"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  <p:sp>
        <p:nvSpPr>
          <p:cNvPr id="5" name="Freeform: Shape 1"/>
          <p:cNvSpPr/>
          <p:nvPr/>
        </p:nvSpPr>
        <p:spPr>
          <a:xfrm flipH="1" flipV="1">
            <a:off x="8134584" y="1268760"/>
            <a:ext cx="2392973" cy="2359525"/>
          </a:xfrm>
          <a:custGeom>
            <a:avLst/>
            <a:gdLst/>
            <a:ahLst/>
            <a:cxnLst/>
            <a:rect l="l" t="t" r="r" b="b"/>
            <a:pathLst>
              <a:path w="2154443" h="2124329">
                <a:moveTo>
                  <a:pt x="0" y="0"/>
                </a:moveTo>
                <a:lnTo>
                  <a:pt x="264483" y="0"/>
                </a:lnTo>
                <a:lnTo>
                  <a:pt x="264483" y="1047108"/>
                </a:lnTo>
                <a:lnTo>
                  <a:pt x="264039" y="1047108"/>
                </a:lnTo>
                <a:lnTo>
                  <a:pt x="264039" y="1068175"/>
                </a:lnTo>
                <a:lnTo>
                  <a:pt x="265444" y="1089242"/>
                </a:lnTo>
                <a:lnTo>
                  <a:pt x="266146" y="1110309"/>
                </a:lnTo>
                <a:lnTo>
                  <a:pt x="268955" y="1129971"/>
                </a:lnTo>
                <a:lnTo>
                  <a:pt x="271062" y="1150336"/>
                </a:lnTo>
                <a:lnTo>
                  <a:pt x="273871" y="1170701"/>
                </a:lnTo>
                <a:lnTo>
                  <a:pt x="276680" y="1191065"/>
                </a:lnTo>
                <a:lnTo>
                  <a:pt x="280893" y="1210728"/>
                </a:lnTo>
                <a:lnTo>
                  <a:pt x="285106" y="1230390"/>
                </a:lnTo>
                <a:lnTo>
                  <a:pt x="289320" y="1250053"/>
                </a:lnTo>
                <a:lnTo>
                  <a:pt x="294938" y="1269715"/>
                </a:lnTo>
                <a:lnTo>
                  <a:pt x="300555" y="1288675"/>
                </a:lnTo>
                <a:lnTo>
                  <a:pt x="306875" y="1307636"/>
                </a:lnTo>
                <a:lnTo>
                  <a:pt x="313898" y="1326596"/>
                </a:lnTo>
                <a:lnTo>
                  <a:pt x="320218" y="1344854"/>
                </a:lnTo>
                <a:lnTo>
                  <a:pt x="327942" y="1363814"/>
                </a:lnTo>
                <a:lnTo>
                  <a:pt x="336369" y="1382072"/>
                </a:lnTo>
                <a:lnTo>
                  <a:pt x="344094" y="1399628"/>
                </a:lnTo>
                <a:lnTo>
                  <a:pt x="353223" y="1417183"/>
                </a:lnTo>
                <a:lnTo>
                  <a:pt x="362352" y="1434037"/>
                </a:lnTo>
                <a:lnTo>
                  <a:pt x="372183" y="1451593"/>
                </a:lnTo>
                <a:lnTo>
                  <a:pt x="382014" y="1468446"/>
                </a:lnTo>
                <a:lnTo>
                  <a:pt x="391845" y="1485300"/>
                </a:lnTo>
                <a:lnTo>
                  <a:pt x="403081" y="1501451"/>
                </a:lnTo>
                <a:lnTo>
                  <a:pt x="413614" y="1516900"/>
                </a:lnTo>
                <a:lnTo>
                  <a:pt x="425552" y="1533754"/>
                </a:lnTo>
                <a:lnTo>
                  <a:pt x="437490" y="1548501"/>
                </a:lnTo>
                <a:lnTo>
                  <a:pt x="450130" y="1564652"/>
                </a:lnTo>
                <a:lnTo>
                  <a:pt x="462771" y="1578696"/>
                </a:lnTo>
                <a:lnTo>
                  <a:pt x="475411" y="1593443"/>
                </a:lnTo>
                <a:lnTo>
                  <a:pt x="488753" y="1607488"/>
                </a:lnTo>
                <a:lnTo>
                  <a:pt x="502095" y="1622235"/>
                </a:lnTo>
                <a:lnTo>
                  <a:pt x="516140" y="1635577"/>
                </a:lnTo>
                <a:lnTo>
                  <a:pt x="530887" y="1648919"/>
                </a:lnTo>
                <a:lnTo>
                  <a:pt x="544931" y="1661560"/>
                </a:lnTo>
                <a:lnTo>
                  <a:pt x="559678" y="1674200"/>
                </a:lnTo>
                <a:lnTo>
                  <a:pt x="575127" y="1686138"/>
                </a:lnTo>
                <a:lnTo>
                  <a:pt x="590576" y="1698076"/>
                </a:lnTo>
                <a:lnTo>
                  <a:pt x="606025" y="1709311"/>
                </a:lnTo>
                <a:lnTo>
                  <a:pt x="622879" y="1720547"/>
                </a:lnTo>
                <a:lnTo>
                  <a:pt x="639030" y="1731783"/>
                </a:lnTo>
                <a:lnTo>
                  <a:pt x="655884" y="1741614"/>
                </a:lnTo>
                <a:lnTo>
                  <a:pt x="672035" y="1752147"/>
                </a:lnTo>
                <a:lnTo>
                  <a:pt x="689591" y="1761978"/>
                </a:lnTo>
                <a:lnTo>
                  <a:pt x="706444" y="1771107"/>
                </a:lnTo>
                <a:lnTo>
                  <a:pt x="724702" y="1780236"/>
                </a:lnTo>
                <a:lnTo>
                  <a:pt x="742258" y="1787961"/>
                </a:lnTo>
                <a:lnTo>
                  <a:pt x="760516" y="1795686"/>
                </a:lnTo>
                <a:lnTo>
                  <a:pt x="779476" y="1803410"/>
                </a:lnTo>
                <a:lnTo>
                  <a:pt x="797032" y="1810432"/>
                </a:lnTo>
                <a:lnTo>
                  <a:pt x="816695" y="1817455"/>
                </a:lnTo>
                <a:lnTo>
                  <a:pt x="835655" y="1823072"/>
                </a:lnTo>
                <a:lnTo>
                  <a:pt x="854615" y="1828690"/>
                </a:lnTo>
                <a:lnTo>
                  <a:pt x="873575" y="1833606"/>
                </a:lnTo>
                <a:lnTo>
                  <a:pt x="893940" y="1839224"/>
                </a:lnTo>
                <a:lnTo>
                  <a:pt x="912900" y="1843437"/>
                </a:lnTo>
                <a:lnTo>
                  <a:pt x="933265" y="1847651"/>
                </a:lnTo>
                <a:lnTo>
                  <a:pt x="952927" y="1850459"/>
                </a:lnTo>
                <a:lnTo>
                  <a:pt x="973292" y="1853268"/>
                </a:lnTo>
                <a:lnTo>
                  <a:pt x="994359" y="1855375"/>
                </a:lnTo>
                <a:lnTo>
                  <a:pt x="1014021" y="1856780"/>
                </a:lnTo>
                <a:lnTo>
                  <a:pt x="1035088" y="1858886"/>
                </a:lnTo>
                <a:lnTo>
                  <a:pt x="1056155" y="1859588"/>
                </a:lnTo>
                <a:lnTo>
                  <a:pt x="1077222" y="1860291"/>
                </a:lnTo>
                <a:lnTo>
                  <a:pt x="1098289" y="1859588"/>
                </a:lnTo>
                <a:lnTo>
                  <a:pt x="1119356" y="1858886"/>
                </a:lnTo>
                <a:lnTo>
                  <a:pt x="1139018" y="1856780"/>
                </a:lnTo>
                <a:lnTo>
                  <a:pt x="1160085" y="1855375"/>
                </a:lnTo>
                <a:lnTo>
                  <a:pt x="1180450" y="1853268"/>
                </a:lnTo>
                <a:lnTo>
                  <a:pt x="1200814" y="1850459"/>
                </a:lnTo>
                <a:lnTo>
                  <a:pt x="1221179" y="1847651"/>
                </a:lnTo>
                <a:lnTo>
                  <a:pt x="1240139" y="1843437"/>
                </a:lnTo>
                <a:lnTo>
                  <a:pt x="1260504" y="1839224"/>
                </a:lnTo>
                <a:lnTo>
                  <a:pt x="1280166" y="1833606"/>
                </a:lnTo>
                <a:lnTo>
                  <a:pt x="1299829" y="1828690"/>
                </a:lnTo>
                <a:lnTo>
                  <a:pt x="1318789" y="1823072"/>
                </a:lnTo>
                <a:lnTo>
                  <a:pt x="1337749" y="1817455"/>
                </a:lnTo>
                <a:lnTo>
                  <a:pt x="1356709" y="1810432"/>
                </a:lnTo>
                <a:lnTo>
                  <a:pt x="1374967" y="1803410"/>
                </a:lnTo>
                <a:lnTo>
                  <a:pt x="1393225" y="1795686"/>
                </a:lnTo>
                <a:lnTo>
                  <a:pt x="1410781" y="1787961"/>
                </a:lnTo>
                <a:lnTo>
                  <a:pt x="1429039" y="1780236"/>
                </a:lnTo>
                <a:lnTo>
                  <a:pt x="1447297" y="1771107"/>
                </a:lnTo>
                <a:lnTo>
                  <a:pt x="1464151" y="1761978"/>
                </a:lnTo>
                <a:lnTo>
                  <a:pt x="1481706" y="1752147"/>
                </a:lnTo>
                <a:lnTo>
                  <a:pt x="1498560" y="1741614"/>
                </a:lnTo>
                <a:lnTo>
                  <a:pt x="1515413" y="1731783"/>
                </a:lnTo>
                <a:lnTo>
                  <a:pt x="1531565" y="1720547"/>
                </a:lnTo>
                <a:lnTo>
                  <a:pt x="1547014" y="1709311"/>
                </a:lnTo>
                <a:lnTo>
                  <a:pt x="1563165" y="1698076"/>
                </a:lnTo>
                <a:lnTo>
                  <a:pt x="1578614" y="1686138"/>
                </a:lnTo>
                <a:lnTo>
                  <a:pt x="1594063" y="1674200"/>
                </a:lnTo>
                <a:lnTo>
                  <a:pt x="1608810" y="1661560"/>
                </a:lnTo>
                <a:lnTo>
                  <a:pt x="1623557" y="1648919"/>
                </a:lnTo>
                <a:lnTo>
                  <a:pt x="1637601" y="1635577"/>
                </a:lnTo>
                <a:lnTo>
                  <a:pt x="1651646" y="1622235"/>
                </a:lnTo>
                <a:lnTo>
                  <a:pt x="1665691" y="1607488"/>
                </a:lnTo>
                <a:lnTo>
                  <a:pt x="1678331" y="1593443"/>
                </a:lnTo>
                <a:lnTo>
                  <a:pt x="1691673" y="1578696"/>
                </a:lnTo>
                <a:lnTo>
                  <a:pt x="1703611" y="1564652"/>
                </a:lnTo>
                <a:lnTo>
                  <a:pt x="1716251" y="1548501"/>
                </a:lnTo>
                <a:lnTo>
                  <a:pt x="1728189" y="1533754"/>
                </a:lnTo>
                <a:lnTo>
                  <a:pt x="1739425" y="1516900"/>
                </a:lnTo>
                <a:lnTo>
                  <a:pt x="1750660" y="1501451"/>
                </a:lnTo>
                <a:lnTo>
                  <a:pt x="1761194" y="1485300"/>
                </a:lnTo>
                <a:lnTo>
                  <a:pt x="1771727" y="1468446"/>
                </a:lnTo>
                <a:lnTo>
                  <a:pt x="1781559" y="1451593"/>
                </a:lnTo>
                <a:lnTo>
                  <a:pt x="1791390" y="1434037"/>
                </a:lnTo>
                <a:lnTo>
                  <a:pt x="1801221" y="1417183"/>
                </a:lnTo>
                <a:lnTo>
                  <a:pt x="1809648" y="1399628"/>
                </a:lnTo>
                <a:lnTo>
                  <a:pt x="1817372" y="1382072"/>
                </a:lnTo>
                <a:lnTo>
                  <a:pt x="1825799" y="1363814"/>
                </a:lnTo>
                <a:lnTo>
                  <a:pt x="1833524" y="1344854"/>
                </a:lnTo>
                <a:lnTo>
                  <a:pt x="1839844" y="1326596"/>
                </a:lnTo>
                <a:lnTo>
                  <a:pt x="1846866" y="1307636"/>
                </a:lnTo>
                <a:lnTo>
                  <a:pt x="1852484" y="1288675"/>
                </a:lnTo>
                <a:lnTo>
                  <a:pt x="1858804" y="1269715"/>
                </a:lnTo>
                <a:lnTo>
                  <a:pt x="1863720" y="1250053"/>
                </a:lnTo>
                <a:lnTo>
                  <a:pt x="1868635" y="1230390"/>
                </a:lnTo>
                <a:lnTo>
                  <a:pt x="1872848" y="1210728"/>
                </a:lnTo>
                <a:lnTo>
                  <a:pt x="1876360" y="1191065"/>
                </a:lnTo>
                <a:lnTo>
                  <a:pt x="1880573" y="1170701"/>
                </a:lnTo>
                <a:lnTo>
                  <a:pt x="1883382" y="1150336"/>
                </a:lnTo>
                <a:lnTo>
                  <a:pt x="1885489" y="1129971"/>
                </a:lnTo>
                <a:lnTo>
                  <a:pt x="1886893" y="1110309"/>
                </a:lnTo>
                <a:lnTo>
                  <a:pt x="1889000" y="1089242"/>
                </a:lnTo>
                <a:lnTo>
                  <a:pt x="1889702" y="1068175"/>
                </a:lnTo>
                <a:lnTo>
                  <a:pt x="1889702" y="1047108"/>
                </a:lnTo>
                <a:lnTo>
                  <a:pt x="1889960" y="1047108"/>
                </a:lnTo>
                <a:lnTo>
                  <a:pt x="1889960" y="0"/>
                </a:lnTo>
                <a:lnTo>
                  <a:pt x="2154443" y="0"/>
                </a:lnTo>
                <a:lnTo>
                  <a:pt x="2154443" y="1047108"/>
                </a:lnTo>
                <a:lnTo>
                  <a:pt x="2153741" y="1074495"/>
                </a:lnTo>
                <a:lnTo>
                  <a:pt x="2153039" y="1102584"/>
                </a:lnTo>
                <a:lnTo>
                  <a:pt x="2151634" y="1129971"/>
                </a:lnTo>
                <a:lnTo>
                  <a:pt x="2148123" y="1157358"/>
                </a:lnTo>
                <a:lnTo>
                  <a:pt x="2145314" y="1184043"/>
                </a:lnTo>
                <a:lnTo>
                  <a:pt x="2141803" y="1210728"/>
                </a:lnTo>
                <a:lnTo>
                  <a:pt x="2136887" y="1238115"/>
                </a:lnTo>
                <a:lnTo>
                  <a:pt x="2132674" y="1264097"/>
                </a:lnTo>
                <a:lnTo>
                  <a:pt x="2127056" y="1290080"/>
                </a:lnTo>
                <a:lnTo>
                  <a:pt x="2120034" y="1316765"/>
                </a:lnTo>
                <a:lnTo>
                  <a:pt x="2113012" y="1342045"/>
                </a:lnTo>
                <a:lnTo>
                  <a:pt x="2105989" y="1367325"/>
                </a:lnTo>
                <a:lnTo>
                  <a:pt x="2097562" y="1393308"/>
                </a:lnTo>
                <a:lnTo>
                  <a:pt x="2088434" y="1417886"/>
                </a:lnTo>
                <a:lnTo>
                  <a:pt x="2079305" y="1442464"/>
                </a:lnTo>
                <a:lnTo>
                  <a:pt x="2070176" y="1466340"/>
                </a:lnTo>
                <a:lnTo>
                  <a:pt x="2059642" y="1490215"/>
                </a:lnTo>
                <a:lnTo>
                  <a:pt x="2048406" y="1514091"/>
                </a:lnTo>
                <a:lnTo>
                  <a:pt x="2036468" y="1537265"/>
                </a:lnTo>
                <a:lnTo>
                  <a:pt x="2024531" y="1560438"/>
                </a:lnTo>
                <a:lnTo>
                  <a:pt x="2011188" y="1582910"/>
                </a:lnTo>
                <a:lnTo>
                  <a:pt x="1997846" y="1605381"/>
                </a:lnTo>
                <a:lnTo>
                  <a:pt x="1984503" y="1627853"/>
                </a:lnTo>
                <a:lnTo>
                  <a:pt x="1970459" y="1649622"/>
                </a:lnTo>
                <a:lnTo>
                  <a:pt x="1955010" y="1670689"/>
                </a:lnTo>
                <a:lnTo>
                  <a:pt x="1940263" y="1691755"/>
                </a:lnTo>
                <a:lnTo>
                  <a:pt x="1924814" y="1712120"/>
                </a:lnTo>
                <a:lnTo>
                  <a:pt x="1907960" y="1731783"/>
                </a:lnTo>
                <a:lnTo>
                  <a:pt x="1891809" y="1752147"/>
                </a:lnTo>
                <a:lnTo>
                  <a:pt x="1874253" y="1771810"/>
                </a:lnTo>
                <a:lnTo>
                  <a:pt x="1856697" y="1790770"/>
                </a:lnTo>
                <a:lnTo>
                  <a:pt x="1838439" y="1809028"/>
                </a:lnTo>
                <a:lnTo>
                  <a:pt x="1820883" y="1827286"/>
                </a:lnTo>
                <a:lnTo>
                  <a:pt x="1801221" y="1844139"/>
                </a:lnTo>
                <a:lnTo>
                  <a:pt x="1781559" y="1861695"/>
                </a:lnTo>
                <a:lnTo>
                  <a:pt x="1761896" y="1877846"/>
                </a:lnTo>
                <a:lnTo>
                  <a:pt x="1742234" y="1894700"/>
                </a:lnTo>
                <a:lnTo>
                  <a:pt x="1721869" y="1910149"/>
                </a:lnTo>
                <a:lnTo>
                  <a:pt x="1700802" y="1926300"/>
                </a:lnTo>
                <a:lnTo>
                  <a:pt x="1679033" y="1940345"/>
                </a:lnTo>
                <a:lnTo>
                  <a:pt x="1657264" y="1954390"/>
                </a:lnTo>
                <a:lnTo>
                  <a:pt x="1635495" y="1968434"/>
                </a:lnTo>
                <a:lnTo>
                  <a:pt x="1613023" y="1981074"/>
                </a:lnTo>
                <a:lnTo>
                  <a:pt x="1590552" y="1994417"/>
                </a:lnTo>
                <a:lnTo>
                  <a:pt x="1567378" y="2007057"/>
                </a:lnTo>
                <a:lnTo>
                  <a:pt x="1544205" y="2018292"/>
                </a:lnTo>
                <a:lnTo>
                  <a:pt x="1520329" y="2029528"/>
                </a:lnTo>
                <a:lnTo>
                  <a:pt x="1496453" y="2040062"/>
                </a:lnTo>
                <a:lnTo>
                  <a:pt x="1471875" y="2049191"/>
                </a:lnTo>
                <a:lnTo>
                  <a:pt x="1447999" y="2059022"/>
                </a:lnTo>
                <a:lnTo>
                  <a:pt x="1422017" y="2067449"/>
                </a:lnTo>
                <a:lnTo>
                  <a:pt x="1397439" y="2075875"/>
                </a:lnTo>
                <a:lnTo>
                  <a:pt x="1372159" y="2082898"/>
                </a:lnTo>
                <a:lnTo>
                  <a:pt x="1346176" y="2090622"/>
                </a:lnTo>
                <a:lnTo>
                  <a:pt x="1320194" y="2096942"/>
                </a:lnTo>
                <a:lnTo>
                  <a:pt x="1294211" y="2102560"/>
                </a:lnTo>
                <a:lnTo>
                  <a:pt x="1267526" y="2108178"/>
                </a:lnTo>
                <a:lnTo>
                  <a:pt x="1240842" y="2111689"/>
                </a:lnTo>
                <a:lnTo>
                  <a:pt x="1214157" y="2115902"/>
                </a:lnTo>
                <a:lnTo>
                  <a:pt x="1187472" y="2119414"/>
                </a:lnTo>
                <a:lnTo>
                  <a:pt x="1159383" y="2121520"/>
                </a:lnTo>
                <a:lnTo>
                  <a:pt x="1132698" y="2122925"/>
                </a:lnTo>
                <a:lnTo>
                  <a:pt x="1104609" y="2124329"/>
                </a:lnTo>
                <a:lnTo>
                  <a:pt x="1077222" y="2124329"/>
                </a:lnTo>
                <a:lnTo>
                  <a:pt x="1049133" y="2124329"/>
                </a:lnTo>
                <a:lnTo>
                  <a:pt x="1021746" y="2122925"/>
                </a:lnTo>
                <a:lnTo>
                  <a:pt x="994359" y="2121520"/>
                </a:lnTo>
                <a:lnTo>
                  <a:pt x="966972" y="2119414"/>
                </a:lnTo>
                <a:lnTo>
                  <a:pt x="939585" y="2115902"/>
                </a:lnTo>
                <a:lnTo>
                  <a:pt x="912900" y="2111689"/>
                </a:lnTo>
                <a:lnTo>
                  <a:pt x="886215" y="2108178"/>
                </a:lnTo>
                <a:lnTo>
                  <a:pt x="860233" y="2102560"/>
                </a:lnTo>
                <a:lnTo>
                  <a:pt x="833548" y="2096942"/>
                </a:lnTo>
                <a:lnTo>
                  <a:pt x="807566" y="2090622"/>
                </a:lnTo>
                <a:lnTo>
                  <a:pt x="782285" y="2082898"/>
                </a:lnTo>
                <a:lnTo>
                  <a:pt x="757005" y="2075875"/>
                </a:lnTo>
                <a:lnTo>
                  <a:pt x="731022" y="2067449"/>
                </a:lnTo>
                <a:lnTo>
                  <a:pt x="706444" y="2059022"/>
                </a:lnTo>
                <a:lnTo>
                  <a:pt x="681866" y="2049191"/>
                </a:lnTo>
                <a:lnTo>
                  <a:pt x="657991" y="2040062"/>
                </a:lnTo>
                <a:lnTo>
                  <a:pt x="633412" y="2029528"/>
                </a:lnTo>
                <a:lnTo>
                  <a:pt x="610239" y="2018292"/>
                </a:lnTo>
                <a:lnTo>
                  <a:pt x="587065" y="2007057"/>
                </a:lnTo>
                <a:lnTo>
                  <a:pt x="563892" y="1994417"/>
                </a:lnTo>
                <a:lnTo>
                  <a:pt x="540718" y="1981074"/>
                </a:lnTo>
                <a:lnTo>
                  <a:pt x="518247" y="1968434"/>
                </a:lnTo>
                <a:lnTo>
                  <a:pt x="496478" y="1954390"/>
                </a:lnTo>
                <a:lnTo>
                  <a:pt x="474708" y="1940345"/>
                </a:lnTo>
                <a:lnTo>
                  <a:pt x="453642" y="1926300"/>
                </a:lnTo>
                <a:lnTo>
                  <a:pt x="432575" y="1910149"/>
                </a:lnTo>
                <a:lnTo>
                  <a:pt x="411508" y="1894700"/>
                </a:lnTo>
                <a:lnTo>
                  <a:pt x="391143" y="1877846"/>
                </a:lnTo>
                <a:lnTo>
                  <a:pt x="372183" y="1861695"/>
                </a:lnTo>
                <a:lnTo>
                  <a:pt x="352520" y="1844139"/>
                </a:lnTo>
                <a:lnTo>
                  <a:pt x="333560" y="1827286"/>
                </a:lnTo>
                <a:lnTo>
                  <a:pt x="315302" y="1809028"/>
                </a:lnTo>
                <a:lnTo>
                  <a:pt x="297044" y="1790770"/>
                </a:lnTo>
                <a:lnTo>
                  <a:pt x="278786" y="1771810"/>
                </a:lnTo>
                <a:lnTo>
                  <a:pt x="262635" y="1752147"/>
                </a:lnTo>
                <a:lnTo>
                  <a:pt x="245781" y="1731783"/>
                </a:lnTo>
                <a:lnTo>
                  <a:pt x="229630" y="1712120"/>
                </a:lnTo>
                <a:lnTo>
                  <a:pt x="214181" y="1691755"/>
                </a:lnTo>
                <a:lnTo>
                  <a:pt x="198030" y="1670689"/>
                </a:lnTo>
                <a:lnTo>
                  <a:pt x="183283" y="1649622"/>
                </a:lnTo>
                <a:lnTo>
                  <a:pt x="169238" y="1627853"/>
                </a:lnTo>
                <a:lnTo>
                  <a:pt x="155896" y="1605381"/>
                </a:lnTo>
                <a:lnTo>
                  <a:pt x="141851" y="1582910"/>
                </a:lnTo>
                <a:lnTo>
                  <a:pt x="129211" y="1560438"/>
                </a:lnTo>
                <a:lnTo>
                  <a:pt x="117273" y="1537265"/>
                </a:lnTo>
                <a:lnTo>
                  <a:pt x="106038" y="1514091"/>
                </a:lnTo>
                <a:lnTo>
                  <a:pt x="94802" y="1490215"/>
                </a:lnTo>
                <a:lnTo>
                  <a:pt x="84269" y="1466340"/>
                </a:lnTo>
                <a:lnTo>
                  <a:pt x="73735" y="1442464"/>
                </a:lnTo>
                <a:lnTo>
                  <a:pt x="65308" y="1417886"/>
                </a:lnTo>
                <a:lnTo>
                  <a:pt x="56179" y="1393308"/>
                </a:lnTo>
                <a:lnTo>
                  <a:pt x="47753" y="1367325"/>
                </a:lnTo>
                <a:lnTo>
                  <a:pt x="40028" y="1342045"/>
                </a:lnTo>
                <a:lnTo>
                  <a:pt x="33708" y="1316765"/>
                </a:lnTo>
                <a:lnTo>
                  <a:pt x="26686" y="1290080"/>
                </a:lnTo>
                <a:lnTo>
                  <a:pt x="21770" y="1264097"/>
                </a:lnTo>
                <a:lnTo>
                  <a:pt x="16152" y="1238115"/>
                </a:lnTo>
                <a:lnTo>
                  <a:pt x="11939" y="1210728"/>
                </a:lnTo>
                <a:lnTo>
                  <a:pt x="8428" y="1184043"/>
                </a:lnTo>
                <a:lnTo>
                  <a:pt x="4917" y="1157358"/>
                </a:lnTo>
                <a:lnTo>
                  <a:pt x="2810" y="1129971"/>
                </a:lnTo>
                <a:lnTo>
                  <a:pt x="703" y="1102584"/>
                </a:lnTo>
                <a:lnTo>
                  <a:pt x="1" y="1074495"/>
                </a:lnTo>
                <a:lnTo>
                  <a:pt x="1" y="1047108"/>
                </a:lnTo>
                <a:lnTo>
                  <a:pt x="0" y="1047108"/>
                </a:lnTo>
                <a:close/>
              </a:path>
            </a:pathLst>
          </a:custGeom>
          <a:solidFill>
            <a:srgbClr val="E0E0E0"/>
          </a:solidFill>
          <a:ln w="12700">
            <a:noFill/>
            <a:prstDash val="solid"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Freeform: Shape 3"/>
          <p:cNvSpPr/>
          <p:nvPr/>
        </p:nvSpPr>
        <p:spPr>
          <a:xfrm flipH="1" flipV="1">
            <a:off x="3935760" y="1268760"/>
            <a:ext cx="2392973" cy="2359525"/>
          </a:xfrm>
          <a:custGeom>
            <a:avLst/>
            <a:gdLst/>
            <a:ahLst/>
            <a:cxnLst/>
            <a:rect l="l" t="t" r="r" b="b"/>
            <a:pathLst>
              <a:path w="2154443" h="2124329">
                <a:moveTo>
                  <a:pt x="0" y="0"/>
                </a:moveTo>
                <a:lnTo>
                  <a:pt x="264483" y="0"/>
                </a:lnTo>
                <a:lnTo>
                  <a:pt x="264483" y="1047108"/>
                </a:lnTo>
                <a:lnTo>
                  <a:pt x="264039" y="1047108"/>
                </a:lnTo>
                <a:lnTo>
                  <a:pt x="264039" y="1068175"/>
                </a:lnTo>
                <a:lnTo>
                  <a:pt x="265444" y="1089242"/>
                </a:lnTo>
                <a:lnTo>
                  <a:pt x="266146" y="1110309"/>
                </a:lnTo>
                <a:lnTo>
                  <a:pt x="268955" y="1129971"/>
                </a:lnTo>
                <a:lnTo>
                  <a:pt x="271062" y="1150336"/>
                </a:lnTo>
                <a:lnTo>
                  <a:pt x="273871" y="1170701"/>
                </a:lnTo>
                <a:lnTo>
                  <a:pt x="276680" y="1191065"/>
                </a:lnTo>
                <a:lnTo>
                  <a:pt x="280893" y="1210728"/>
                </a:lnTo>
                <a:lnTo>
                  <a:pt x="285106" y="1230390"/>
                </a:lnTo>
                <a:lnTo>
                  <a:pt x="289320" y="1250053"/>
                </a:lnTo>
                <a:lnTo>
                  <a:pt x="294938" y="1269715"/>
                </a:lnTo>
                <a:lnTo>
                  <a:pt x="300555" y="1288675"/>
                </a:lnTo>
                <a:lnTo>
                  <a:pt x="306875" y="1307636"/>
                </a:lnTo>
                <a:lnTo>
                  <a:pt x="313898" y="1326596"/>
                </a:lnTo>
                <a:lnTo>
                  <a:pt x="320218" y="1344854"/>
                </a:lnTo>
                <a:lnTo>
                  <a:pt x="327942" y="1363814"/>
                </a:lnTo>
                <a:lnTo>
                  <a:pt x="336369" y="1382072"/>
                </a:lnTo>
                <a:lnTo>
                  <a:pt x="344094" y="1399628"/>
                </a:lnTo>
                <a:lnTo>
                  <a:pt x="353223" y="1417183"/>
                </a:lnTo>
                <a:lnTo>
                  <a:pt x="362352" y="1434037"/>
                </a:lnTo>
                <a:lnTo>
                  <a:pt x="372183" y="1451593"/>
                </a:lnTo>
                <a:lnTo>
                  <a:pt x="382014" y="1468446"/>
                </a:lnTo>
                <a:lnTo>
                  <a:pt x="391845" y="1485300"/>
                </a:lnTo>
                <a:lnTo>
                  <a:pt x="403081" y="1501451"/>
                </a:lnTo>
                <a:lnTo>
                  <a:pt x="413614" y="1516900"/>
                </a:lnTo>
                <a:lnTo>
                  <a:pt x="425552" y="1533754"/>
                </a:lnTo>
                <a:lnTo>
                  <a:pt x="437490" y="1548501"/>
                </a:lnTo>
                <a:lnTo>
                  <a:pt x="450130" y="1564652"/>
                </a:lnTo>
                <a:lnTo>
                  <a:pt x="462771" y="1578696"/>
                </a:lnTo>
                <a:lnTo>
                  <a:pt x="475411" y="1593443"/>
                </a:lnTo>
                <a:lnTo>
                  <a:pt x="488753" y="1607488"/>
                </a:lnTo>
                <a:lnTo>
                  <a:pt x="502095" y="1622235"/>
                </a:lnTo>
                <a:lnTo>
                  <a:pt x="516140" y="1635577"/>
                </a:lnTo>
                <a:lnTo>
                  <a:pt x="530887" y="1648919"/>
                </a:lnTo>
                <a:lnTo>
                  <a:pt x="544931" y="1661560"/>
                </a:lnTo>
                <a:lnTo>
                  <a:pt x="559678" y="1674200"/>
                </a:lnTo>
                <a:lnTo>
                  <a:pt x="575127" y="1686138"/>
                </a:lnTo>
                <a:lnTo>
                  <a:pt x="590576" y="1698076"/>
                </a:lnTo>
                <a:lnTo>
                  <a:pt x="606025" y="1709311"/>
                </a:lnTo>
                <a:lnTo>
                  <a:pt x="622879" y="1720547"/>
                </a:lnTo>
                <a:lnTo>
                  <a:pt x="639030" y="1731783"/>
                </a:lnTo>
                <a:lnTo>
                  <a:pt x="655884" y="1741614"/>
                </a:lnTo>
                <a:lnTo>
                  <a:pt x="672035" y="1752147"/>
                </a:lnTo>
                <a:lnTo>
                  <a:pt x="689591" y="1761978"/>
                </a:lnTo>
                <a:lnTo>
                  <a:pt x="706444" y="1771107"/>
                </a:lnTo>
                <a:lnTo>
                  <a:pt x="724702" y="1780236"/>
                </a:lnTo>
                <a:lnTo>
                  <a:pt x="742258" y="1787961"/>
                </a:lnTo>
                <a:lnTo>
                  <a:pt x="760516" y="1795686"/>
                </a:lnTo>
                <a:lnTo>
                  <a:pt x="779476" y="1803410"/>
                </a:lnTo>
                <a:lnTo>
                  <a:pt x="797032" y="1810432"/>
                </a:lnTo>
                <a:lnTo>
                  <a:pt x="816695" y="1817455"/>
                </a:lnTo>
                <a:lnTo>
                  <a:pt x="835655" y="1823072"/>
                </a:lnTo>
                <a:lnTo>
                  <a:pt x="854615" y="1828690"/>
                </a:lnTo>
                <a:lnTo>
                  <a:pt x="873575" y="1833606"/>
                </a:lnTo>
                <a:lnTo>
                  <a:pt x="893940" y="1839224"/>
                </a:lnTo>
                <a:lnTo>
                  <a:pt x="912900" y="1843437"/>
                </a:lnTo>
                <a:lnTo>
                  <a:pt x="933265" y="1847651"/>
                </a:lnTo>
                <a:lnTo>
                  <a:pt x="952927" y="1850459"/>
                </a:lnTo>
                <a:lnTo>
                  <a:pt x="973292" y="1853268"/>
                </a:lnTo>
                <a:lnTo>
                  <a:pt x="994359" y="1855375"/>
                </a:lnTo>
                <a:lnTo>
                  <a:pt x="1014021" y="1856780"/>
                </a:lnTo>
                <a:lnTo>
                  <a:pt x="1035088" y="1858886"/>
                </a:lnTo>
                <a:lnTo>
                  <a:pt x="1056155" y="1859588"/>
                </a:lnTo>
                <a:lnTo>
                  <a:pt x="1077222" y="1860291"/>
                </a:lnTo>
                <a:lnTo>
                  <a:pt x="1098289" y="1859588"/>
                </a:lnTo>
                <a:lnTo>
                  <a:pt x="1119356" y="1858886"/>
                </a:lnTo>
                <a:lnTo>
                  <a:pt x="1139018" y="1856780"/>
                </a:lnTo>
                <a:lnTo>
                  <a:pt x="1160085" y="1855375"/>
                </a:lnTo>
                <a:lnTo>
                  <a:pt x="1180450" y="1853268"/>
                </a:lnTo>
                <a:lnTo>
                  <a:pt x="1200814" y="1850459"/>
                </a:lnTo>
                <a:lnTo>
                  <a:pt x="1221179" y="1847651"/>
                </a:lnTo>
                <a:lnTo>
                  <a:pt x="1240139" y="1843437"/>
                </a:lnTo>
                <a:lnTo>
                  <a:pt x="1260504" y="1839224"/>
                </a:lnTo>
                <a:lnTo>
                  <a:pt x="1280166" y="1833606"/>
                </a:lnTo>
                <a:lnTo>
                  <a:pt x="1299829" y="1828690"/>
                </a:lnTo>
                <a:lnTo>
                  <a:pt x="1318789" y="1823072"/>
                </a:lnTo>
                <a:lnTo>
                  <a:pt x="1337749" y="1817455"/>
                </a:lnTo>
                <a:lnTo>
                  <a:pt x="1356709" y="1810432"/>
                </a:lnTo>
                <a:lnTo>
                  <a:pt x="1374967" y="1803410"/>
                </a:lnTo>
                <a:lnTo>
                  <a:pt x="1393225" y="1795686"/>
                </a:lnTo>
                <a:lnTo>
                  <a:pt x="1410781" y="1787961"/>
                </a:lnTo>
                <a:lnTo>
                  <a:pt x="1429039" y="1780236"/>
                </a:lnTo>
                <a:lnTo>
                  <a:pt x="1447297" y="1771107"/>
                </a:lnTo>
                <a:lnTo>
                  <a:pt x="1464151" y="1761978"/>
                </a:lnTo>
                <a:lnTo>
                  <a:pt x="1481706" y="1752147"/>
                </a:lnTo>
                <a:lnTo>
                  <a:pt x="1498560" y="1741614"/>
                </a:lnTo>
                <a:lnTo>
                  <a:pt x="1515413" y="1731783"/>
                </a:lnTo>
                <a:lnTo>
                  <a:pt x="1531565" y="1720547"/>
                </a:lnTo>
                <a:lnTo>
                  <a:pt x="1547014" y="1709311"/>
                </a:lnTo>
                <a:lnTo>
                  <a:pt x="1563165" y="1698076"/>
                </a:lnTo>
                <a:lnTo>
                  <a:pt x="1578614" y="1686138"/>
                </a:lnTo>
                <a:lnTo>
                  <a:pt x="1594063" y="1674200"/>
                </a:lnTo>
                <a:lnTo>
                  <a:pt x="1608810" y="1661560"/>
                </a:lnTo>
                <a:lnTo>
                  <a:pt x="1623557" y="1648919"/>
                </a:lnTo>
                <a:lnTo>
                  <a:pt x="1637601" y="1635577"/>
                </a:lnTo>
                <a:lnTo>
                  <a:pt x="1651646" y="1622235"/>
                </a:lnTo>
                <a:lnTo>
                  <a:pt x="1665691" y="1607488"/>
                </a:lnTo>
                <a:lnTo>
                  <a:pt x="1678331" y="1593443"/>
                </a:lnTo>
                <a:lnTo>
                  <a:pt x="1691673" y="1578696"/>
                </a:lnTo>
                <a:lnTo>
                  <a:pt x="1703611" y="1564652"/>
                </a:lnTo>
                <a:lnTo>
                  <a:pt x="1716251" y="1548501"/>
                </a:lnTo>
                <a:lnTo>
                  <a:pt x="1728189" y="1533754"/>
                </a:lnTo>
                <a:lnTo>
                  <a:pt x="1739425" y="1516900"/>
                </a:lnTo>
                <a:lnTo>
                  <a:pt x="1750660" y="1501451"/>
                </a:lnTo>
                <a:lnTo>
                  <a:pt x="1761194" y="1485300"/>
                </a:lnTo>
                <a:lnTo>
                  <a:pt x="1771727" y="1468446"/>
                </a:lnTo>
                <a:lnTo>
                  <a:pt x="1781559" y="1451593"/>
                </a:lnTo>
                <a:lnTo>
                  <a:pt x="1791390" y="1434037"/>
                </a:lnTo>
                <a:lnTo>
                  <a:pt x="1801221" y="1417183"/>
                </a:lnTo>
                <a:lnTo>
                  <a:pt x="1809648" y="1399628"/>
                </a:lnTo>
                <a:lnTo>
                  <a:pt x="1817372" y="1382072"/>
                </a:lnTo>
                <a:lnTo>
                  <a:pt x="1825799" y="1363814"/>
                </a:lnTo>
                <a:lnTo>
                  <a:pt x="1833524" y="1344854"/>
                </a:lnTo>
                <a:lnTo>
                  <a:pt x="1839844" y="1326596"/>
                </a:lnTo>
                <a:lnTo>
                  <a:pt x="1846866" y="1307636"/>
                </a:lnTo>
                <a:lnTo>
                  <a:pt x="1852484" y="1288675"/>
                </a:lnTo>
                <a:lnTo>
                  <a:pt x="1858804" y="1269715"/>
                </a:lnTo>
                <a:lnTo>
                  <a:pt x="1863720" y="1250053"/>
                </a:lnTo>
                <a:lnTo>
                  <a:pt x="1868635" y="1230390"/>
                </a:lnTo>
                <a:lnTo>
                  <a:pt x="1872848" y="1210728"/>
                </a:lnTo>
                <a:lnTo>
                  <a:pt x="1876360" y="1191065"/>
                </a:lnTo>
                <a:lnTo>
                  <a:pt x="1880573" y="1170701"/>
                </a:lnTo>
                <a:lnTo>
                  <a:pt x="1883382" y="1150336"/>
                </a:lnTo>
                <a:lnTo>
                  <a:pt x="1885489" y="1129971"/>
                </a:lnTo>
                <a:lnTo>
                  <a:pt x="1886893" y="1110309"/>
                </a:lnTo>
                <a:lnTo>
                  <a:pt x="1889000" y="1089242"/>
                </a:lnTo>
                <a:lnTo>
                  <a:pt x="1889702" y="1068175"/>
                </a:lnTo>
                <a:lnTo>
                  <a:pt x="1889702" y="1047108"/>
                </a:lnTo>
                <a:lnTo>
                  <a:pt x="1889960" y="1047108"/>
                </a:lnTo>
                <a:lnTo>
                  <a:pt x="1889960" y="0"/>
                </a:lnTo>
                <a:lnTo>
                  <a:pt x="2154443" y="0"/>
                </a:lnTo>
                <a:lnTo>
                  <a:pt x="2154443" y="1047108"/>
                </a:lnTo>
                <a:lnTo>
                  <a:pt x="2153741" y="1074495"/>
                </a:lnTo>
                <a:lnTo>
                  <a:pt x="2153039" y="1102584"/>
                </a:lnTo>
                <a:lnTo>
                  <a:pt x="2151634" y="1129971"/>
                </a:lnTo>
                <a:lnTo>
                  <a:pt x="2148123" y="1157358"/>
                </a:lnTo>
                <a:lnTo>
                  <a:pt x="2145314" y="1184043"/>
                </a:lnTo>
                <a:lnTo>
                  <a:pt x="2141803" y="1210728"/>
                </a:lnTo>
                <a:lnTo>
                  <a:pt x="2136887" y="1238115"/>
                </a:lnTo>
                <a:lnTo>
                  <a:pt x="2132674" y="1264097"/>
                </a:lnTo>
                <a:lnTo>
                  <a:pt x="2127056" y="1290080"/>
                </a:lnTo>
                <a:lnTo>
                  <a:pt x="2120034" y="1316765"/>
                </a:lnTo>
                <a:lnTo>
                  <a:pt x="2113012" y="1342045"/>
                </a:lnTo>
                <a:lnTo>
                  <a:pt x="2105989" y="1367325"/>
                </a:lnTo>
                <a:lnTo>
                  <a:pt x="2097562" y="1393308"/>
                </a:lnTo>
                <a:lnTo>
                  <a:pt x="2088434" y="1417886"/>
                </a:lnTo>
                <a:lnTo>
                  <a:pt x="2079305" y="1442464"/>
                </a:lnTo>
                <a:lnTo>
                  <a:pt x="2070176" y="1466340"/>
                </a:lnTo>
                <a:lnTo>
                  <a:pt x="2059642" y="1490215"/>
                </a:lnTo>
                <a:lnTo>
                  <a:pt x="2048406" y="1514091"/>
                </a:lnTo>
                <a:lnTo>
                  <a:pt x="2036468" y="1537265"/>
                </a:lnTo>
                <a:lnTo>
                  <a:pt x="2024531" y="1560438"/>
                </a:lnTo>
                <a:lnTo>
                  <a:pt x="2011188" y="1582910"/>
                </a:lnTo>
                <a:lnTo>
                  <a:pt x="1997846" y="1605381"/>
                </a:lnTo>
                <a:lnTo>
                  <a:pt x="1984503" y="1627853"/>
                </a:lnTo>
                <a:lnTo>
                  <a:pt x="1970459" y="1649622"/>
                </a:lnTo>
                <a:lnTo>
                  <a:pt x="1955010" y="1670689"/>
                </a:lnTo>
                <a:lnTo>
                  <a:pt x="1940263" y="1691755"/>
                </a:lnTo>
                <a:lnTo>
                  <a:pt x="1924814" y="1712120"/>
                </a:lnTo>
                <a:lnTo>
                  <a:pt x="1907960" y="1731783"/>
                </a:lnTo>
                <a:lnTo>
                  <a:pt x="1891809" y="1752147"/>
                </a:lnTo>
                <a:lnTo>
                  <a:pt x="1874253" y="1771810"/>
                </a:lnTo>
                <a:lnTo>
                  <a:pt x="1856697" y="1790770"/>
                </a:lnTo>
                <a:lnTo>
                  <a:pt x="1838439" y="1809028"/>
                </a:lnTo>
                <a:lnTo>
                  <a:pt x="1820883" y="1827286"/>
                </a:lnTo>
                <a:lnTo>
                  <a:pt x="1801221" y="1844139"/>
                </a:lnTo>
                <a:lnTo>
                  <a:pt x="1781559" y="1861695"/>
                </a:lnTo>
                <a:lnTo>
                  <a:pt x="1761896" y="1877846"/>
                </a:lnTo>
                <a:lnTo>
                  <a:pt x="1742234" y="1894700"/>
                </a:lnTo>
                <a:lnTo>
                  <a:pt x="1721869" y="1910149"/>
                </a:lnTo>
                <a:lnTo>
                  <a:pt x="1700802" y="1926300"/>
                </a:lnTo>
                <a:lnTo>
                  <a:pt x="1679033" y="1940345"/>
                </a:lnTo>
                <a:lnTo>
                  <a:pt x="1657264" y="1954390"/>
                </a:lnTo>
                <a:lnTo>
                  <a:pt x="1635495" y="1968434"/>
                </a:lnTo>
                <a:lnTo>
                  <a:pt x="1613023" y="1981074"/>
                </a:lnTo>
                <a:lnTo>
                  <a:pt x="1590552" y="1994417"/>
                </a:lnTo>
                <a:lnTo>
                  <a:pt x="1567378" y="2007057"/>
                </a:lnTo>
                <a:lnTo>
                  <a:pt x="1544205" y="2018292"/>
                </a:lnTo>
                <a:lnTo>
                  <a:pt x="1520329" y="2029528"/>
                </a:lnTo>
                <a:lnTo>
                  <a:pt x="1496453" y="2040062"/>
                </a:lnTo>
                <a:lnTo>
                  <a:pt x="1471875" y="2049191"/>
                </a:lnTo>
                <a:lnTo>
                  <a:pt x="1447999" y="2059022"/>
                </a:lnTo>
                <a:lnTo>
                  <a:pt x="1422017" y="2067449"/>
                </a:lnTo>
                <a:lnTo>
                  <a:pt x="1397439" y="2075875"/>
                </a:lnTo>
                <a:lnTo>
                  <a:pt x="1372159" y="2082898"/>
                </a:lnTo>
                <a:lnTo>
                  <a:pt x="1346176" y="2090622"/>
                </a:lnTo>
                <a:lnTo>
                  <a:pt x="1320194" y="2096942"/>
                </a:lnTo>
                <a:lnTo>
                  <a:pt x="1294211" y="2102560"/>
                </a:lnTo>
                <a:lnTo>
                  <a:pt x="1267526" y="2108178"/>
                </a:lnTo>
                <a:lnTo>
                  <a:pt x="1240842" y="2111689"/>
                </a:lnTo>
                <a:lnTo>
                  <a:pt x="1214157" y="2115902"/>
                </a:lnTo>
                <a:lnTo>
                  <a:pt x="1187472" y="2119414"/>
                </a:lnTo>
                <a:lnTo>
                  <a:pt x="1159383" y="2121520"/>
                </a:lnTo>
                <a:lnTo>
                  <a:pt x="1132698" y="2122925"/>
                </a:lnTo>
                <a:lnTo>
                  <a:pt x="1104609" y="2124329"/>
                </a:lnTo>
                <a:lnTo>
                  <a:pt x="1077222" y="2124329"/>
                </a:lnTo>
                <a:lnTo>
                  <a:pt x="1049133" y="2124329"/>
                </a:lnTo>
                <a:lnTo>
                  <a:pt x="1021746" y="2122925"/>
                </a:lnTo>
                <a:lnTo>
                  <a:pt x="994359" y="2121520"/>
                </a:lnTo>
                <a:lnTo>
                  <a:pt x="966972" y="2119414"/>
                </a:lnTo>
                <a:lnTo>
                  <a:pt x="939585" y="2115902"/>
                </a:lnTo>
                <a:lnTo>
                  <a:pt x="912900" y="2111689"/>
                </a:lnTo>
                <a:lnTo>
                  <a:pt x="886215" y="2108178"/>
                </a:lnTo>
                <a:lnTo>
                  <a:pt x="860233" y="2102560"/>
                </a:lnTo>
                <a:lnTo>
                  <a:pt x="833548" y="2096942"/>
                </a:lnTo>
                <a:lnTo>
                  <a:pt x="807566" y="2090622"/>
                </a:lnTo>
                <a:lnTo>
                  <a:pt x="782285" y="2082898"/>
                </a:lnTo>
                <a:lnTo>
                  <a:pt x="757005" y="2075875"/>
                </a:lnTo>
                <a:lnTo>
                  <a:pt x="731022" y="2067449"/>
                </a:lnTo>
                <a:lnTo>
                  <a:pt x="706444" y="2059022"/>
                </a:lnTo>
                <a:lnTo>
                  <a:pt x="681866" y="2049191"/>
                </a:lnTo>
                <a:lnTo>
                  <a:pt x="657991" y="2040062"/>
                </a:lnTo>
                <a:lnTo>
                  <a:pt x="633412" y="2029528"/>
                </a:lnTo>
                <a:lnTo>
                  <a:pt x="610239" y="2018292"/>
                </a:lnTo>
                <a:lnTo>
                  <a:pt x="587065" y="2007057"/>
                </a:lnTo>
                <a:lnTo>
                  <a:pt x="563892" y="1994417"/>
                </a:lnTo>
                <a:lnTo>
                  <a:pt x="540718" y="1981074"/>
                </a:lnTo>
                <a:lnTo>
                  <a:pt x="518247" y="1968434"/>
                </a:lnTo>
                <a:lnTo>
                  <a:pt x="496478" y="1954390"/>
                </a:lnTo>
                <a:lnTo>
                  <a:pt x="474708" y="1940345"/>
                </a:lnTo>
                <a:lnTo>
                  <a:pt x="453642" y="1926300"/>
                </a:lnTo>
                <a:lnTo>
                  <a:pt x="432575" y="1910149"/>
                </a:lnTo>
                <a:lnTo>
                  <a:pt x="411508" y="1894700"/>
                </a:lnTo>
                <a:lnTo>
                  <a:pt x="391143" y="1877846"/>
                </a:lnTo>
                <a:lnTo>
                  <a:pt x="372183" y="1861695"/>
                </a:lnTo>
                <a:lnTo>
                  <a:pt x="352520" y="1844139"/>
                </a:lnTo>
                <a:lnTo>
                  <a:pt x="333560" y="1827286"/>
                </a:lnTo>
                <a:lnTo>
                  <a:pt x="315302" y="1809028"/>
                </a:lnTo>
                <a:lnTo>
                  <a:pt x="297044" y="1790770"/>
                </a:lnTo>
                <a:lnTo>
                  <a:pt x="278786" y="1771810"/>
                </a:lnTo>
                <a:lnTo>
                  <a:pt x="262635" y="1752147"/>
                </a:lnTo>
                <a:lnTo>
                  <a:pt x="245781" y="1731783"/>
                </a:lnTo>
                <a:lnTo>
                  <a:pt x="229630" y="1712120"/>
                </a:lnTo>
                <a:lnTo>
                  <a:pt x="214181" y="1691755"/>
                </a:lnTo>
                <a:lnTo>
                  <a:pt x="198030" y="1670689"/>
                </a:lnTo>
                <a:lnTo>
                  <a:pt x="183283" y="1649622"/>
                </a:lnTo>
                <a:lnTo>
                  <a:pt x="169238" y="1627853"/>
                </a:lnTo>
                <a:lnTo>
                  <a:pt x="155896" y="1605381"/>
                </a:lnTo>
                <a:lnTo>
                  <a:pt x="141851" y="1582910"/>
                </a:lnTo>
                <a:lnTo>
                  <a:pt x="129211" y="1560438"/>
                </a:lnTo>
                <a:lnTo>
                  <a:pt x="117273" y="1537265"/>
                </a:lnTo>
                <a:lnTo>
                  <a:pt x="106038" y="1514091"/>
                </a:lnTo>
                <a:lnTo>
                  <a:pt x="94802" y="1490215"/>
                </a:lnTo>
                <a:lnTo>
                  <a:pt x="84269" y="1466340"/>
                </a:lnTo>
                <a:lnTo>
                  <a:pt x="73735" y="1442464"/>
                </a:lnTo>
                <a:lnTo>
                  <a:pt x="65308" y="1417886"/>
                </a:lnTo>
                <a:lnTo>
                  <a:pt x="56179" y="1393308"/>
                </a:lnTo>
                <a:lnTo>
                  <a:pt x="47753" y="1367325"/>
                </a:lnTo>
                <a:lnTo>
                  <a:pt x="40028" y="1342045"/>
                </a:lnTo>
                <a:lnTo>
                  <a:pt x="33708" y="1316765"/>
                </a:lnTo>
                <a:lnTo>
                  <a:pt x="26686" y="1290080"/>
                </a:lnTo>
                <a:lnTo>
                  <a:pt x="21770" y="1264097"/>
                </a:lnTo>
                <a:lnTo>
                  <a:pt x="16152" y="1238115"/>
                </a:lnTo>
                <a:lnTo>
                  <a:pt x="11939" y="1210728"/>
                </a:lnTo>
                <a:lnTo>
                  <a:pt x="8428" y="1184043"/>
                </a:lnTo>
                <a:lnTo>
                  <a:pt x="4917" y="1157358"/>
                </a:lnTo>
                <a:lnTo>
                  <a:pt x="2810" y="1129971"/>
                </a:lnTo>
                <a:lnTo>
                  <a:pt x="703" y="1102584"/>
                </a:lnTo>
                <a:lnTo>
                  <a:pt x="1" y="1074495"/>
                </a:lnTo>
                <a:lnTo>
                  <a:pt x="1" y="1047108"/>
                </a:lnTo>
                <a:lnTo>
                  <a:pt x="0" y="1047108"/>
                </a:lnTo>
                <a:close/>
              </a:path>
            </a:pathLst>
          </a:custGeom>
          <a:solidFill>
            <a:srgbClr val="E0E0E0"/>
          </a:solidFill>
          <a:ln w="12700">
            <a:noFill/>
            <a:prstDash val="solid"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Freeform: Shape 4"/>
          <p:cNvSpPr/>
          <p:nvPr/>
        </p:nvSpPr>
        <p:spPr>
          <a:xfrm>
            <a:off x="1836059" y="3628285"/>
            <a:ext cx="2392973" cy="2359525"/>
          </a:xfrm>
          <a:custGeom>
            <a:avLst/>
            <a:gdLst/>
            <a:ahLst/>
            <a:cxnLst/>
            <a:rect l="l" t="t" r="r" b="b"/>
            <a:pathLst>
              <a:path w="2154443" h="2124329">
                <a:moveTo>
                  <a:pt x="0" y="0"/>
                </a:moveTo>
                <a:lnTo>
                  <a:pt x="264483" y="0"/>
                </a:lnTo>
                <a:lnTo>
                  <a:pt x="264483" y="1047108"/>
                </a:lnTo>
                <a:lnTo>
                  <a:pt x="264039" y="1047108"/>
                </a:lnTo>
                <a:lnTo>
                  <a:pt x="264039" y="1068175"/>
                </a:lnTo>
                <a:lnTo>
                  <a:pt x="265444" y="1089242"/>
                </a:lnTo>
                <a:lnTo>
                  <a:pt x="266146" y="1110309"/>
                </a:lnTo>
                <a:lnTo>
                  <a:pt x="268955" y="1129971"/>
                </a:lnTo>
                <a:lnTo>
                  <a:pt x="271062" y="1150336"/>
                </a:lnTo>
                <a:lnTo>
                  <a:pt x="273871" y="1170701"/>
                </a:lnTo>
                <a:lnTo>
                  <a:pt x="276680" y="1191065"/>
                </a:lnTo>
                <a:lnTo>
                  <a:pt x="280893" y="1210728"/>
                </a:lnTo>
                <a:lnTo>
                  <a:pt x="285106" y="1230390"/>
                </a:lnTo>
                <a:lnTo>
                  <a:pt x="289320" y="1250053"/>
                </a:lnTo>
                <a:lnTo>
                  <a:pt x="294938" y="1269715"/>
                </a:lnTo>
                <a:lnTo>
                  <a:pt x="300555" y="1288675"/>
                </a:lnTo>
                <a:lnTo>
                  <a:pt x="306875" y="1307636"/>
                </a:lnTo>
                <a:lnTo>
                  <a:pt x="313898" y="1326596"/>
                </a:lnTo>
                <a:lnTo>
                  <a:pt x="320218" y="1344854"/>
                </a:lnTo>
                <a:lnTo>
                  <a:pt x="327942" y="1363814"/>
                </a:lnTo>
                <a:lnTo>
                  <a:pt x="336369" y="1382072"/>
                </a:lnTo>
                <a:lnTo>
                  <a:pt x="344094" y="1399628"/>
                </a:lnTo>
                <a:lnTo>
                  <a:pt x="353223" y="1417183"/>
                </a:lnTo>
                <a:lnTo>
                  <a:pt x="362352" y="1434037"/>
                </a:lnTo>
                <a:lnTo>
                  <a:pt x="372183" y="1451593"/>
                </a:lnTo>
                <a:lnTo>
                  <a:pt x="382014" y="1468446"/>
                </a:lnTo>
                <a:lnTo>
                  <a:pt x="391845" y="1485300"/>
                </a:lnTo>
                <a:lnTo>
                  <a:pt x="403081" y="1501451"/>
                </a:lnTo>
                <a:lnTo>
                  <a:pt x="413614" y="1516900"/>
                </a:lnTo>
                <a:lnTo>
                  <a:pt x="425552" y="1533754"/>
                </a:lnTo>
                <a:lnTo>
                  <a:pt x="437490" y="1548501"/>
                </a:lnTo>
                <a:lnTo>
                  <a:pt x="450130" y="1564652"/>
                </a:lnTo>
                <a:lnTo>
                  <a:pt x="462771" y="1578696"/>
                </a:lnTo>
                <a:lnTo>
                  <a:pt x="475411" y="1593443"/>
                </a:lnTo>
                <a:lnTo>
                  <a:pt x="488753" y="1607488"/>
                </a:lnTo>
                <a:lnTo>
                  <a:pt x="502095" y="1622235"/>
                </a:lnTo>
                <a:lnTo>
                  <a:pt x="516140" y="1635577"/>
                </a:lnTo>
                <a:lnTo>
                  <a:pt x="530887" y="1648919"/>
                </a:lnTo>
                <a:lnTo>
                  <a:pt x="544931" y="1661560"/>
                </a:lnTo>
                <a:lnTo>
                  <a:pt x="559678" y="1674200"/>
                </a:lnTo>
                <a:lnTo>
                  <a:pt x="575127" y="1686138"/>
                </a:lnTo>
                <a:lnTo>
                  <a:pt x="590576" y="1698076"/>
                </a:lnTo>
                <a:lnTo>
                  <a:pt x="606025" y="1709311"/>
                </a:lnTo>
                <a:lnTo>
                  <a:pt x="622879" y="1720547"/>
                </a:lnTo>
                <a:lnTo>
                  <a:pt x="639030" y="1731783"/>
                </a:lnTo>
                <a:lnTo>
                  <a:pt x="655884" y="1741614"/>
                </a:lnTo>
                <a:lnTo>
                  <a:pt x="672035" y="1752147"/>
                </a:lnTo>
                <a:lnTo>
                  <a:pt x="689591" y="1761978"/>
                </a:lnTo>
                <a:lnTo>
                  <a:pt x="706444" y="1771107"/>
                </a:lnTo>
                <a:lnTo>
                  <a:pt x="724702" y="1780236"/>
                </a:lnTo>
                <a:lnTo>
                  <a:pt x="742258" y="1787961"/>
                </a:lnTo>
                <a:lnTo>
                  <a:pt x="760516" y="1795686"/>
                </a:lnTo>
                <a:lnTo>
                  <a:pt x="779476" y="1803410"/>
                </a:lnTo>
                <a:lnTo>
                  <a:pt x="797032" y="1810432"/>
                </a:lnTo>
                <a:lnTo>
                  <a:pt x="816695" y="1817455"/>
                </a:lnTo>
                <a:lnTo>
                  <a:pt x="835655" y="1823072"/>
                </a:lnTo>
                <a:lnTo>
                  <a:pt x="854615" y="1828690"/>
                </a:lnTo>
                <a:lnTo>
                  <a:pt x="873575" y="1833606"/>
                </a:lnTo>
                <a:lnTo>
                  <a:pt x="893940" y="1839224"/>
                </a:lnTo>
                <a:lnTo>
                  <a:pt x="912900" y="1843437"/>
                </a:lnTo>
                <a:lnTo>
                  <a:pt x="933265" y="1847651"/>
                </a:lnTo>
                <a:lnTo>
                  <a:pt x="952927" y="1850459"/>
                </a:lnTo>
                <a:lnTo>
                  <a:pt x="973292" y="1853268"/>
                </a:lnTo>
                <a:lnTo>
                  <a:pt x="994359" y="1855375"/>
                </a:lnTo>
                <a:lnTo>
                  <a:pt x="1014021" y="1856780"/>
                </a:lnTo>
                <a:lnTo>
                  <a:pt x="1035088" y="1858886"/>
                </a:lnTo>
                <a:lnTo>
                  <a:pt x="1056155" y="1859588"/>
                </a:lnTo>
                <a:lnTo>
                  <a:pt x="1077222" y="1860291"/>
                </a:lnTo>
                <a:lnTo>
                  <a:pt x="1098289" y="1859588"/>
                </a:lnTo>
                <a:lnTo>
                  <a:pt x="1119356" y="1858886"/>
                </a:lnTo>
                <a:lnTo>
                  <a:pt x="1139018" y="1856780"/>
                </a:lnTo>
                <a:lnTo>
                  <a:pt x="1160085" y="1855375"/>
                </a:lnTo>
                <a:lnTo>
                  <a:pt x="1180450" y="1853268"/>
                </a:lnTo>
                <a:lnTo>
                  <a:pt x="1200814" y="1850459"/>
                </a:lnTo>
                <a:lnTo>
                  <a:pt x="1221179" y="1847651"/>
                </a:lnTo>
                <a:lnTo>
                  <a:pt x="1240139" y="1843437"/>
                </a:lnTo>
                <a:lnTo>
                  <a:pt x="1260504" y="1839224"/>
                </a:lnTo>
                <a:lnTo>
                  <a:pt x="1280166" y="1833606"/>
                </a:lnTo>
                <a:lnTo>
                  <a:pt x="1299829" y="1828690"/>
                </a:lnTo>
                <a:lnTo>
                  <a:pt x="1318789" y="1823072"/>
                </a:lnTo>
                <a:lnTo>
                  <a:pt x="1337749" y="1817455"/>
                </a:lnTo>
                <a:lnTo>
                  <a:pt x="1356709" y="1810432"/>
                </a:lnTo>
                <a:lnTo>
                  <a:pt x="1374967" y="1803410"/>
                </a:lnTo>
                <a:lnTo>
                  <a:pt x="1393225" y="1795686"/>
                </a:lnTo>
                <a:lnTo>
                  <a:pt x="1410781" y="1787961"/>
                </a:lnTo>
                <a:lnTo>
                  <a:pt x="1429039" y="1780236"/>
                </a:lnTo>
                <a:lnTo>
                  <a:pt x="1447297" y="1771107"/>
                </a:lnTo>
                <a:lnTo>
                  <a:pt x="1464151" y="1761978"/>
                </a:lnTo>
                <a:lnTo>
                  <a:pt x="1481706" y="1752147"/>
                </a:lnTo>
                <a:lnTo>
                  <a:pt x="1498560" y="1741614"/>
                </a:lnTo>
                <a:lnTo>
                  <a:pt x="1515413" y="1731783"/>
                </a:lnTo>
                <a:lnTo>
                  <a:pt x="1531565" y="1720547"/>
                </a:lnTo>
                <a:lnTo>
                  <a:pt x="1547014" y="1709311"/>
                </a:lnTo>
                <a:lnTo>
                  <a:pt x="1563165" y="1698076"/>
                </a:lnTo>
                <a:lnTo>
                  <a:pt x="1578614" y="1686138"/>
                </a:lnTo>
                <a:lnTo>
                  <a:pt x="1594063" y="1674200"/>
                </a:lnTo>
                <a:lnTo>
                  <a:pt x="1608810" y="1661560"/>
                </a:lnTo>
                <a:lnTo>
                  <a:pt x="1623557" y="1648919"/>
                </a:lnTo>
                <a:lnTo>
                  <a:pt x="1637601" y="1635577"/>
                </a:lnTo>
                <a:lnTo>
                  <a:pt x="1651646" y="1622235"/>
                </a:lnTo>
                <a:lnTo>
                  <a:pt x="1665691" y="1607488"/>
                </a:lnTo>
                <a:lnTo>
                  <a:pt x="1678331" y="1593443"/>
                </a:lnTo>
                <a:lnTo>
                  <a:pt x="1691673" y="1578696"/>
                </a:lnTo>
                <a:lnTo>
                  <a:pt x="1703611" y="1564652"/>
                </a:lnTo>
                <a:lnTo>
                  <a:pt x="1716251" y="1548501"/>
                </a:lnTo>
                <a:lnTo>
                  <a:pt x="1728189" y="1533754"/>
                </a:lnTo>
                <a:lnTo>
                  <a:pt x="1739425" y="1516900"/>
                </a:lnTo>
                <a:lnTo>
                  <a:pt x="1750660" y="1501451"/>
                </a:lnTo>
                <a:lnTo>
                  <a:pt x="1761194" y="1485300"/>
                </a:lnTo>
                <a:lnTo>
                  <a:pt x="1771727" y="1468446"/>
                </a:lnTo>
                <a:lnTo>
                  <a:pt x="1781559" y="1451593"/>
                </a:lnTo>
                <a:lnTo>
                  <a:pt x="1791390" y="1434037"/>
                </a:lnTo>
                <a:lnTo>
                  <a:pt x="1801221" y="1417183"/>
                </a:lnTo>
                <a:lnTo>
                  <a:pt x="1809648" y="1399628"/>
                </a:lnTo>
                <a:lnTo>
                  <a:pt x="1817372" y="1382072"/>
                </a:lnTo>
                <a:lnTo>
                  <a:pt x="1825799" y="1363814"/>
                </a:lnTo>
                <a:lnTo>
                  <a:pt x="1833524" y="1344854"/>
                </a:lnTo>
                <a:lnTo>
                  <a:pt x="1839844" y="1326596"/>
                </a:lnTo>
                <a:lnTo>
                  <a:pt x="1846866" y="1307636"/>
                </a:lnTo>
                <a:lnTo>
                  <a:pt x="1852484" y="1288675"/>
                </a:lnTo>
                <a:lnTo>
                  <a:pt x="1858804" y="1269715"/>
                </a:lnTo>
                <a:lnTo>
                  <a:pt x="1863720" y="1250053"/>
                </a:lnTo>
                <a:lnTo>
                  <a:pt x="1868635" y="1230390"/>
                </a:lnTo>
                <a:lnTo>
                  <a:pt x="1872848" y="1210728"/>
                </a:lnTo>
                <a:lnTo>
                  <a:pt x="1876360" y="1191065"/>
                </a:lnTo>
                <a:lnTo>
                  <a:pt x="1880573" y="1170701"/>
                </a:lnTo>
                <a:lnTo>
                  <a:pt x="1883382" y="1150336"/>
                </a:lnTo>
                <a:lnTo>
                  <a:pt x="1885489" y="1129971"/>
                </a:lnTo>
                <a:lnTo>
                  <a:pt x="1886893" y="1110309"/>
                </a:lnTo>
                <a:lnTo>
                  <a:pt x="1889000" y="1089242"/>
                </a:lnTo>
                <a:lnTo>
                  <a:pt x="1889702" y="1068175"/>
                </a:lnTo>
                <a:lnTo>
                  <a:pt x="1889702" y="1047108"/>
                </a:lnTo>
                <a:lnTo>
                  <a:pt x="1889960" y="1047108"/>
                </a:lnTo>
                <a:lnTo>
                  <a:pt x="1889960" y="0"/>
                </a:lnTo>
                <a:lnTo>
                  <a:pt x="2154443" y="0"/>
                </a:lnTo>
                <a:lnTo>
                  <a:pt x="2154443" y="1047108"/>
                </a:lnTo>
                <a:lnTo>
                  <a:pt x="2153741" y="1074495"/>
                </a:lnTo>
                <a:lnTo>
                  <a:pt x="2153039" y="1102584"/>
                </a:lnTo>
                <a:lnTo>
                  <a:pt x="2151634" y="1129971"/>
                </a:lnTo>
                <a:lnTo>
                  <a:pt x="2148123" y="1157358"/>
                </a:lnTo>
                <a:lnTo>
                  <a:pt x="2145314" y="1184043"/>
                </a:lnTo>
                <a:lnTo>
                  <a:pt x="2141803" y="1210728"/>
                </a:lnTo>
                <a:lnTo>
                  <a:pt x="2136887" y="1238115"/>
                </a:lnTo>
                <a:lnTo>
                  <a:pt x="2132674" y="1264097"/>
                </a:lnTo>
                <a:lnTo>
                  <a:pt x="2127056" y="1290080"/>
                </a:lnTo>
                <a:lnTo>
                  <a:pt x="2120034" y="1316765"/>
                </a:lnTo>
                <a:lnTo>
                  <a:pt x="2113012" y="1342045"/>
                </a:lnTo>
                <a:lnTo>
                  <a:pt x="2105989" y="1367325"/>
                </a:lnTo>
                <a:lnTo>
                  <a:pt x="2097562" y="1393308"/>
                </a:lnTo>
                <a:lnTo>
                  <a:pt x="2088434" y="1417886"/>
                </a:lnTo>
                <a:lnTo>
                  <a:pt x="2079305" y="1442464"/>
                </a:lnTo>
                <a:lnTo>
                  <a:pt x="2070176" y="1466340"/>
                </a:lnTo>
                <a:lnTo>
                  <a:pt x="2059642" y="1490215"/>
                </a:lnTo>
                <a:lnTo>
                  <a:pt x="2048406" y="1514091"/>
                </a:lnTo>
                <a:lnTo>
                  <a:pt x="2036468" y="1537265"/>
                </a:lnTo>
                <a:lnTo>
                  <a:pt x="2024531" y="1560438"/>
                </a:lnTo>
                <a:lnTo>
                  <a:pt x="2011188" y="1582910"/>
                </a:lnTo>
                <a:lnTo>
                  <a:pt x="1997846" y="1605381"/>
                </a:lnTo>
                <a:lnTo>
                  <a:pt x="1984503" y="1627853"/>
                </a:lnTo>
                <a:lnTo>
                  <a:pt x="1970459" y="1649622"/>
                </a:lnTo>
                <a:lnTo>
                  <a:pt x="1955010" y="1670689"/>
                </a:lnTo>
                <a:lnTo>
                  <a:pt x="1940263" y="1691755"/>
                </a:lnTo>
                <a:lnTo>
                  <a:pt x="1924814" y="1712120"/>
                </a:lnTo>
                <a:lnTo>
                  <a:pt x="1907960" y="1731783"/>
                </a:lnTo>
                <a:lnTo>
                  <a:pt x="1891809" y="1752147"/>
                </a:lnTo>
                <a:lnTo>
                  <a:pt x="1874253" y="1771810"/>
                </a:lnTo>
                <a:lnTo>
                  <a:pt x="1856697" y="1790770"/>
                </a:lnTo>
                <a:lnTo>
                  <a:pt x="1838439" y="1809028"/>
                </a:lnTo>
                <a:lnTo>
                  <a:pt x="1820883" y="1827286"/>
                </a:lnTo>
                <a:lnTo>
                  <a:pt x="1801221" y="1844139"/>
                </a:lnTo>
                <a:lnTo>
                  <a:pt x="1781559" y="1861695"/>
                </a:lnTo>
                <a:lnTo>
                  <a:pt x="1761896" y="1877846"/>
                </a:lnTo>
                <a:lnTo>
                  <a:pt x="1742234" y="1894700"/>
                </a:lnTo>
                <a:lnTo>
                  <a:pt x="1721869" y="1910149"/>
                </a:lnTo>
                <a:lnTo>
                  <a:pt x="1700802" y="1926300"/>
                </a:lnTo>
                <a:lnTo>
                  <a:pt x="1679033" y="1940345"/>
                </a:lnTo>
                <a:lnTo>
                  <a:pt x="1657264" y="1954390"/>
                </a:lnTo>
                <a:lnTo>
                  <a:pt x="1635495" y="1968434"/>
                </a:lnTo>
                <a:lnTo>
                  <a:pt x="1613023" y="1981074"/>
                </a:lnTo>
                <a:lnTo>
                  <a:pt x="1590552" y="1994417"/>
                </a:lnTo>
                <a:lnTo>
                  <a:pt x="1567378" y="2007057"/>
                </a:lnTo>
                <a:lnTo>
                  <a:pt x="1544205" y="2018292"/>
                </a:lnTo>
                <a:lnTo>
                  <a:pt x="1520329" y="2029528"/>
                </a:lnTo>
                <a:lnTo>
                  <a:pt x="1496453" y="2040062"/>
                </a:lnTo>
                <a:lnTo>
                  <a:pt x="1471875" y="2049191"/>
                </a:lnTo>
                <a:lnTo>
                  <a:pt x="1447999" y="2059022"/>
                </a:lnTo>
                <a:lnTo>
                  <a:pt x="1422017" y="2067449"/>
                </a:lnTo>
                <a:lnTo>
                  <a:pt x="1397439" y="2075875"/>
                </a:lnTo>
                <a:lnTo>
                  <a:pt x="1372159" y="2082898"/>
                </a:lnTo>
                <a:lnTo>
                  <a:pt x="1346176" y="2090622"/>
                </a:lnTo>
                <a:lnTo>
                  <a:pt x="1320194" y="2096942"/>
                </a:lnTo>
                <a:lnTo>
                  <a:pt x="1294211" y="2102560"/>
                </a:lnTo>
                <a:lnTo>
                  <a:pt x="1267526" y="2108178"/>
                </a:lnTo>
                <a:lnTo>
                  <a:pt x="1240842" y="2111689"/>
                </a:lnTo>
                <a:lnTo>
                  <a:pt x="1214157" y="2115902"/>
                </a:lnTo>
                <a:lnTo>
                  <a:pt x="1187472" y="2119414"/>
                </a:lnTo>
                <a:lnTo>
                  <a:pt x="1159383" y="2121520"/>
                </a:lnTo>
                <a:lnTo>
                  <a:pt x="1132698" y="2122925"/>
                </a:lnTo>
                <a:lnTo>
                  <a:pt x="1104609" y="2124329"/>
                </a:lnTo>
                <a:lnTo>
                  <a:pt x="1077222" y="2124329"/>
                </a:lnTo>
                <a:lnTo>
                  <a:pt x="1049133" y="2124329"/>
                </a:lnTo>
                <a:lnTo>
                  <a:pt x="1021746" y="2122925"/>
                </a:lnTo>
                <a:lnTo>
                  <a:pt x="994359" y="2121520"/>
                </a:lnTo>
                <a:lnTo>
                  <a:pt x="966972" y="2119414"/>
                </a:lnTo>
                <a:lnTo>
                  <a:pt x="939585" y="2115902"/>
                </a:lnTo>
                <a:lnTo>
                  <a:pt x="912900" y="2111689"/>
                </a:lnTo>
                <a:lnTo>
                  <a:pt x="886215" y="2108178"/>
                </a:lnTo>
                <a:lnTo>
                  <a:pt x="860233" y="2102560"/>
                </a:lnTo>
                <a:lnTo>
                  <a:pt x="833548" y="2096942"/>
                </a:lnTo>
                <a:lnTo>
                  <a:pt x="807566" y="2090622"/>
                </a:lnTo>
                <a:lnTo>
                  <a:pt x="782285" y="2082898"/>
                </a:lnTo>
                <a:lnTo>
                  <a:pt x="757005" y="2075875"/>
                </a:lnTo>
                <a:lnTo>
                  <a:pt x="731022" y="2067449"/>
                </a:lnTo>
                <a:lnTo>
                  <a:pt x="706444" y="2059022"/>
                </a:lnTo>
                <a:lnTo>
                  <a:pt x="681866" y="2049191"/>
                </a:lnTo>
                <a:lnTo>
                  <a:pt x="657991" y="2040062"/>
                </a:lnTo>
                <a:lnTo>
                  <a:pt x="633412" y="2029528"/>
                </a:lnTo>
                <a:lnTo>
                  <a:pt x="610239" y="2018292"/>
                </a:lnTo>
                <a:lnTo>
                  <a:pt x="587065" y="2007057"/>
                </a:lnTo>
                <a:lnTo>
                  <a:pt x="563892" y="1994417"/>
                </a:lnTo>
                <a:lnTo>
                  <a:pt x="540718" y="1981074"/>
                </a:lnTo>
                <a:lnTo>
                  <a:pt x="518247" y="1968434"/>
                </a:lnTo>
                <a:lnTo>
                  <a:pt x="496478" y="1954390"/>
                </a:lnTo>
                <a:lnTo>
                  <a:pt x="474708" y="1940345"/>
                </a:lnTo>
                <a:lnTo>
                  <a:pt x="453642" y="1926300"/>
                </a:lnTo>
                <a:lnTo>
                  <a:pt x="432575" y="1910149"/>
                </a:lnTo>
                <a:lnTo>
                  <a:pt x="411508" y="1894700"/>
                </a:lnTo>
                <a:lnTo>
                  <a:pt x="391143" y="1877846"/>
                </a:lnTo>
                <a:lnTo>
                  <a:pt x="372183" y="1861695"/>
                </a:lnTo>
                <a:lnTo>
                  <a:pt x="352520" y="1844139"/>
                </a:lnTo>
                <a:lnTo>
                  <a:pt x="333560" y="1827286"/>
                </a:lnTo>
                <a:lnTo>
                  <a:pt x="315302" y="1809028"/>
                </a:lnTo>
                <a:lnTo>
                  <a:pt x="297044" y="1790770"/>
                </a:lnTo>
                <a:lnTo>
                  <a:pt x="278786" y="1771810"/>
                </a:lnTo>
                <a:lnTo>
                  <a:pt x="262635" y="1752147"/>
                </a:lnTo>
                <a:lnTo>
                  <a:pt x="245781" y="1731783"/>
                </a:lnTo>
                <a:lnTo>
                  <a:pt x="229630" y="1712120"/>
                </a:lnTo>
                <a:lnTo>
                  <a:pt x="214181" y="1691755"/>
                </a:lnTo>
                <a:lnTo>
                  <a:pt x="198030" y="1670689"/>
                </a:lnTo>
                <a:lnTo>
                  <a:pt x="183283" y="1649622"/>
                </a:lnTo>
                <a:lnTo>
                  <a:pt x="169238" y="1627853"/>
                </a:lnTo>
                <a:lnTo>
                  <a:pt x="155896" y="1605381"/>
                </a:lnTo>
                <a:lnTo>
                  <a:pt x="141851" y="1582910"/>
                </a:lnTo>
                <a:lnTo>
                  <a:pt x="129211" y="1560438"/>
                </a:lnTo>
                <a:lnTo>
                  <a:pt x="117273" y="1537265"/>
                </a:lnTo>
                <a:lnTo>
                  <a:pt x="106038" y="1514091"/>
                </a:lnTo>
                <a:lnTo>
                  <a:pt x="94802" y="1490215"/>
                </a:lnTo>
                <a:lnTo>
                  <a:pt x="84269" y="1466340"/>
                </a:lnTo>
                <a:lnTo>
                  <a:pt x="73735" y="1442464"/>
                </a:lnTo>
                <a:lnTo>
                  <a:pt x="65308" y="1417886"/>
                </a:lnTo>
                <a:lnTo>
                  <a:pt x="56179" y="1393308"/>
                </a:lnTo>
                <a:lnTo>
                  <a:pt x="47753" y="1367325"/>
                </a:lnTo>
                <a:lnTo>
                  <a:pt x="40028" y="1342045"/>
                </a:lnTo>
                <a:lnTo>
                  <a:pt x="33708" y="1316765"/>
                </a:lnTo>
                <a:lnTo>
                  <a:pt x="26686" y="1290080"/>
                </a:lnTo>
                <a:lnTo>
                  <a:pt x="21770" y="1264097"/>
                </a:lnTo>
                <a:lnTo>
                  <a:pt x="16152" y="1238115"/>
                </a:lnTo>
                <a:lnTo>
                  <a:pt x="11939" y="1210728"/>
                </a:lnTo>
                <a:lnTo>
                  <a:pt x="8428" y="1184043"/>
                </a:lnTo>
                <a:lnTo>
                  <a:pt x="4917" y="1157358"/>
                </a:lnTo>
                <a:lnTo>
                  <a:pt x="2810" y="1129971"/>
                </a:lnTo>
                <a:lnTo>
                  <a:pt x="703" y="1102584"/>
                </a:lnTo>
                <a:lnTo>
                  <a:pt x="1" y="1074495"/>
                </a:lnTo>
                <a:lnTo>
                  <a:pt x="1" y="1047108"/>
                </a:lnTo>
                <a:lnTo>
                  <a:pt x="0" y="1047108"/>
                </a:lnTo>
                <a:close/>
              </a:path>
            </a:pathLst>
          </a:custGeom>
          <a:solidFill>
            <a:srgbClr val="E0E0E0"/>
          </a:solidFill>
          <a:ln w="12700">
            <a:noFill/>
            <a:prstDash val="solid"/>
            <a:round/>
          </a:ln>
        </p:spPr>
        <p:txBody>
          <a:bodyPr vert="horz" wrap="square" lIns="360000" tIns="360000" rIns="360000" bIns="60960" anchor="t" anchorCtr="1" compatLnSpc="1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200"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  <p:sp>
        <p:nvSpPr>
          <p:cNvPr id="8" name="Freeform: Shape 5"/>
          <p:cNvSpPr/>
          <p:nvPr/>
        </p:nvSpPr>
        <p:spPr bwMode="auto">
          <a:xfrm>
            <a:off x="1836063" y="2431801"/>
            <a:ext cx="2393753" cy="1196487"/>
          </a:xfrm>
          <a:custGeom>
            <a:avLst/>
            <a:gdLst>
              <a:gd name="T0" fmla="*/ 1624 w 3069"/>
              <a:gd name="T1" fmla="*/ 381 h 1534"/>
              <a:gd name="T2" fmla="*/ 1768 w 3069"/>
              <a:gd name="T3" fmla="*/ 400 h 1534"/>
              <a:gd name="T4" fmla="*/ 1906 w 3069"/>
              <a:gd name="T5" fmla="*/ 437 h 1534"/>
              <a:gd name="T6" fmla="*/ 2036 w 3069"/>
              <a:gd name="T7" fmla="*/ 490 h 1534"/>
              <a:gd name="T8" fmla="*/ 2159 w 3069"/>
              <a:gd name="T9" fmla="*/ 559 h 1534"/>
              <a:gd name="T10" fmla="*/ 2271 w 3069"/>
              <a:gd name="T11" fmla="*/ 641 h 1534"/>
              <a:gd name="T12" fmla="*/ 2372 w 3069"/>
              <a:gd name="T13" fmla="*/ 736 h 1534"/>
              <a:gd name="T14" fmla="*/ 2462 w 3069"/>
              <a:gd name="T15" fmla="*/ 841 h 1534"/>
              <a:gd name="T16" fmla="*/ 2538 w 3069"/>
              <a:gd name="T17" fmla="*/ 958 h 1534"/>
              <a:gd name="T18" fmla="*/ 2601 w 3069"/>
              <a:gd name="T19" fmla="*/ 1083 h 1534"/>
              <a:gd name="T20" fmla="*/ 2648 w 3069"/>
              <a:gd name="T21" fmla="*/ 1217 h 1534"/>
              <a:gd name="T22" fmla="*/ 2679 w 3069"/>
              <a:gd name="T23" fmla="*/ 1358 h 1534"/>
              <a:gd name="T24" fmla="*/ 2692 w 3069"/>
              <a:gd name="T25" fmla="*/ 1504 h 1534"/>
              <a:gd name="T26" fmla="*/ 3067 w 3069"/>
              <a:gd name="T27" fmla="*/ 1455 h 1534"/>
              <a:gd name="T28" fmla="*/ 3045 w 3069"/>
              <a:gd name="T29" fmla="*/ 1262 h 1534"/>
              <a:gd name="T30" fmla="*/ 3000 w 3069"/>
              <a:gd name="T31" fmla="*/ 1078 h 1534"/>
              <a:gd name="T32" fmla="*/ 2933 w 3069"/>
              <a:gd name="T33" fmla="*/ 903 h 1534"/>
              <a:gd name="T34" fmla="*/ 2846 w 3069"/>
              <a:gd name="T35" fmla="*/ 739 h 1534"/>
              <a:gd name="T36" fmla="*/ 2742 w 3069"/>
              <a:gd name="T37" fmla="*/ 587 h 1534"/>
              <a:gd name="T38" fmla="*/ 2619 w 3069"/>
              <a:gd name="T39" fmla="*/ 449 h 1534"/>
              <a:gd name="T40" fmla="*/ 2482 w 3069"/>
              <a:gd name="T41" fmla="*/ 327 h 1534"/>
              <a:gd name="T42" fmla="*/ 2330 w 3069"/>
              <a:gd name="T43" fmla="*/ 222 h 1534"/>
              <a:gd name="T44" fmla="*/ 2166 w 3069"/>
              <a:gd name="T45" fmla="*/ 135 h 1534"/>
              <a:gd name="T46" fmla="*/ 1990 w 3069"/>
              <a:gd name="T47" fmla="*/ 69 h 1534"/>
              <a:gd name="T48" fmla="*/ 1806 w 3069"/>
              <a:gd name="T49" fmla="*/ 23 h 1534"/>
              <a:gd name="T50" fmla="*/ 1614 w 3069"/>
              <a:gd name="T51" fmla="*/ 2 h 1534"/>
              <a:gd name="T52" fmla="*/ 1455 w 3069"/>
              <a:gd name="T53" fmla="*/ 2 h 1534"/>
              <a:gd name="T54" fmla="*/ 1263 w 3069"/>
              <a:gd name="T55" fmla="*/ 23 h 1534"/>
              <a:gd name="T56" fmla="*/ 1079 w 3069"/>
              <a:gd name="T57" fmla="*/ 69 h 1534"/>
              <a:gd name="T58" fmla="*/ 903 w 3069"/>
              <a:gd name="T59" fmla="*/ 135 h 1534"/>
              <a:gd name="T60" fmla="*/ 739 w 3069"/>
              <a:gd name="T61" fmla="*/ 222 h 1534"/>
              <a:gd name="T62" fmla="*/ 587 w 3069"/>
              <a:gd name="T63" fmla="*/ 327 h 1534"/>
              <a:gd name="T64" fmla="*/ 450 w 3069"/>
              <a:gd name="T65" fmla="*/ 449 h 1534"/>
              <a:gd name="T66" fmla="*/ 327 w 3069"/>
              <a:gd name="T67" fmla="*/ 587 h 1534"/>
              <a:gd name="T68" fmla="*/ 223 w 3069"/>
              <a:gd name="T69" fmla="*/ 739 h 1534"/>
              <a:gd name="T70" fmla="*/ 135 w 3069"/>
              <a:gd name="T71" fmla="*/ 903 h 1534"/>
              <a:gd name="T72" fmla="*/ 69 w 3069"/>
              <a:gd name="T73" fmla="*/ 1078 h 1534"/>
              <a:gd name="T74" fmla="*/ 25 w 3069"/>
              <a:gd name="T75" fmla="*/ 1262 h 1534"/>
              <a:gd name="T76" fmla="*/ 2 w 3069"/>
              <a:gd name="T77" fmla="*/ 1455 h 1534"/>
              <a:gd name="T78" fmla="*/ 377 w 3069"/>
              <a:gd name="T79" fmla="*/ 1504 h 1534"/>
              <a:gd name="T80" fmla="*/ 390 w 3069"/>
              <a:gd name="T81" fmla="*/ 1358 h 1534"/>
              <a:gd name="T82" fmla="*/ 421 w 3069"/>
              <a:gd name="T83" fmla="*/ 1217 h 1534"/>
              <a:gd name="T84" fmla="*/ 468 w 3069"/>
              <a:gd name="T85" fmla="*/ 1083 h 1534"/>
              <a:gd name="T86" fmla="*/ 531 w 3069"/>
              <a:gd name="T87" fmla="*/ 958 h 1534"/>
              <a:gd name="T88" fmla="*/ 608 w 3069"/>
              <a:gd name="T89" fmla="*/ 841 h 1534"/>
              <a:gd name="T90" fmla="*/ 697 w 3069"/>
              <a:gd name="T91" fmla="*/ 736 h 1534"/>
              <a:gd name="T92" fmla="*/ 798 w 3069"/>
              <a:gd name="T93" fmla="*/ 641 h 1534"/>
              <a:gd name="T94" fmla="*/ 910 w 3069"/>
              <a:gd name="T95" fmla="*/ 559 h 1534"/>
              <a:gd name="T96" fmla="*/ 1033 w 3069"/>
              <a:gd name="T97" fmla="*/ 490 h 1534"/>
              <a:gd name="T98" fmla="*/ 1163 w 3069"/>
              <a:gd name="T99" fmla="*/ 437 h 1534"/>
              <a:gd name="T100" fmla="*/ 1302 w 3069"/>
              <a:gd name="T101" fmla="*/ 400 h 1534"/>
              <a:gd name="T102" fmla="*/ 1446 w 3069"/>
              <a:gd name="T103" fmla="*/ 381 h 1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069" h="1534">
                <a:moveTo>
                  <a:pt x="1534" y="376"/>
                </a:moveTo>
                <a:lnTo>
                  <a:pt x="1534" y="376"/>
                </a:lnTo>
                <a:lnTo>
                  <a:pt x="1564" y="377"/>
                </a:lnTo>
                <a:lnTo>
                  <a:pt x="1594" y="378"/>
                </a:lnTo>
                <a:lnTo>
                  <a:pt x="1624" y="381"/>
                </a:lnTo>
                <a:lnTo>
                  <a:pt x="1652" y="383"/>
                </a:lnTo>
                <a:lnTo>
                  <a:pt x="1682" y="386"/>
                </a:lnTo>
                <a:lnTo>
                  <a:pt x="1711" y="390"/>
                </a:lnTo>
                <a:lnTo>
                  <a:pt x="1740" y="394"/>
                </a:lnTo>
                <a:lnTo>
                  <a:pt x="1768" y="400"/>
                </a:lnTo>
                <a:lnTo>
                  <a:pt x="1796" y="406"/>
                </a:lnTo>
                <a:lnTo>
                  <a:pt x="1824" y="414"/>
                </a:lnTo>
                <a:lnTo>
                  <a:pt x="1852" y="421"/>
                </a:lnTo>
                <a:lnTo>
                  <a:pt x="1878" y="429"/>
                </a:lnTo>
                <a:lnTo>
                  <a:pt x="1906" y="437"/>
                </a:lnTo>
                <a:lnTo>
                  <a:pt x="1933" y="447"/>
                </a:lnTo>
                <a:lnTo>
                  <a:pt x="1958" y="457"/>
                </a:lnTo>
                <a:lnTo>
                  <a:pt x="1985" y="468"/>
                </a:lnTo>
                <a:lnTo>
                  <a:pt x="2011" y="479"/>
                </a:lnTo>
                <a:lnTo>
                  <a:pt x="2036" y="490"/>
                </a:lnTo>
                <a:lnTo>
                  <a:pt x="2062" y="503"/>
                </a:lnTo>
                <a:lnTo>
                  <a:pt x="2086" y="516"/>
                </a:lnTo>
                <a:lnTo>
                  <a:pt x="2111" y="530"/>
                </a:lnTo>
                <a:lnTo>
                  <a:pt x="2134" y="545"/>
                </a:lnTo>
                <a:lnTo>
                  <a:pt x="2159" y="559"/>
                </a:lnTo>
                <a:lnTo>
                  <a:pt x="2181" y="575"/>
                </a:lnTo>
                <a:lnTo>
                  <a:pt x="2205" y="591"/>
                </a:lnTo>
                <a:lnTo>
                  <a:pt x="2227" y="607"/>
                </a:lnTo>
                <a:lnTo>
                  <a:pt x="2249" y="624"/>
                </a:lnTo>
                <a:lnTo>
                  <a:pt x="2271" y="641"/>
                </a:lnTo>
                <a:lnTo>
                  <a:pt x="2292" y="659"/>
                </a:lnTo>
                <a:lnTo>
                  <a:pt x="2312" y="677"/>
                </a:lnTo>
                <a:lnTo>
                  <a:pt x="2333" y="696"/>
                </a:lnTo>
                <a:lnTo>
                  <a:pt x="2353" y="715"/>
                </a:lnTo>
                <a:lnTo>
                  <a:pt x="2372" y="736"/>
                </a:lnTo>
                <a:lnTo>
                  <a:pt x="2391" y="756"/>
                </a:lnTo>
                <a:lnTo>
                  <a:pt x="2409" y="777"/>
                </a:lnTo>
                <a:lnTo>
                  <a:pt x="2427" y="797"/>
                </a:lnTo>
                <a:lnTo>
                  <a:pt x="2445" y="820"/>
                </a:lnTo>
                <a:lnTo>
                  <a:pt x="2462" y="841"/>
                </a:lnTo>
                <a:lnTo>
                  <a:pt x="2479" y="865"/>
                </a:lnTo>
                <a:lnTo>
                  <a:pt x="2495" y="887"/>
                </a:lnTo>
                <a:lnTo>
                  <a:pt x="2510" y="910"/>
                </a:lnTo>
                <a:lnTo>
                  <a:pt x="2524" y="934"/>
                </a:lnTo>
                <a:lnTo>
                  <a:pt x="2538" y="958"/>
                </a:lnTo>
                <a:lnTo>
                  <a:pt x="2552" y="983"/>
                </a:lnTo>
                <a:lnTo>
                  <a:pt x="2565" y="1007"/>
                </a:lnTo>
                <a:lnTo>
                  <a:pt x="2578" y="1032"/>
                </a:lnTo>
                <a:lnTo>
                  <a:pt x="2589" y="1057"/>
                </a:lnTo>
                <a:lnTo>
                  <a:pt x="2601" y="1083"/>
                </a:lnTo>
                <a:lnTo>
                  <a:pt x="2612" y="1110"/>
                </a:lnTo>
                <a:lnTo>
                  <a:pt x="2621" y="1136"/>
                </a:lnTo>
                <a:lnTo>
                  <a:pt x="2631" y="1163"/>
                </a:lnTo>
                <a:lnTo>
                  <a:pt x="2640" y="1190"/>
                </a:lnTo>
                <a:lnTo>
                  <a:pt x="2648" y="1217"/>
                </a:lnTo>
                <a:lnTo>
                  <a:pt x="2656" y="1245"/>
                </a:lnTo>
                <a:lnTo>
                  <a:pt x="2662" y="1273"/>
                </a:lnTo>
                <a:lnTo>
                  <a:pt x="2668" y="1301"/>
                </a:lnTo>
                <a:lnTo>
                  <a:pt x="2674" y="1329"/>
                </a:lnTo>
                <a:lnTo>
                  <a:pt x="2679" y="1358"/>
                </a:lnTo>
                <a:lnTo>
                  <a:pt x="2682" y="1387"/>
                </a:lnTo>
                <a:lnTo>
                  <a:pt x="2685" y="1416"/>
                </a:lnTo>
                <a:lnTo>
                  <a:pt x="2689" y="1444"/>
                </a:lnTo>
                <a:lnTo>
                  <a:pt x="2691" y="1474"/>
                </a:lnTo>
                <a:lnTo>
                  <a:pt x="2692" y="1504"/>
                </a:lnTo>
                <a:lnTo>
                  <a:pt x="2692" y="1534"/>
                </a:lnTo>
                <a:lnTo>
                  <a:pt x="3069" y="1534"/>
                </a:lnTo>
                <a:lnTo>
                  <a:pt x="3069" y="1534"/>
                </a:lnTo>
                <a:lnTo>
                  <a:pt x="3068" y="1495"/>
                </a:lnTo>
                <a:lnTo>
                  <a:pt x="3067" y="1455"/>
                </a:lnTo>
                <a:lnTo>
                  <a:pt x="3064" y="1416"/>
                </a:lnTo>
                <a:lnTo>
                  <a:pt x="3061" y="1377"/>
                </a:lnTo>
                <a:lnTo>
                  <a:pt x="3056" y="1339"/>
                </a:lnTo>
                <a:lnTo>
                  <a:pt x="3051" y="1301"/>
                </a:lnTo>
                <a:lnTo>
                  <a:pt x="3045" y="1262"/>
                </a:lnTo>
                <a:lnTo>
                  <a:pt x="3037" y="1225"/>
                </a:lnTo>
                <a:lnTo>
                  <a:pt x="3030" y="1188"/>
                </a:lnTo>
                <a:lnTo>
                  <a:pt x="3020" y="1150"/>
                </a:lnTo>
                <a:lnTo>
                  <a:pt x="3011" y="1114"/>
                </a:lnTo>
                <a:lnTo>
                  <a:pt x="3000" y="1078"/>
                </a:lnTo>
                <a:lnTo>
                  <a:pt x="2988" y="1041"/>
                </a:lnTo>
                <a:lnTo>
                  <a:pt x="2975" y="1006"/>
                </a:lnTo>
                <a:lnTo>
                  <a:pt x="2963" y="971"/>
                </a:lnTo>
                <a:lnTo>
                  <a:pt x="2948" y="937"/>
                </a:lnTo>
                <a:lnTo>
                  <a:pt x="2933" y="903"/>
                </a:lnTo>
                <a:lnTo>
                  <a:pt x="2918" y="869"/>
                </a:lnTo>
                <a:lnTo>
                  <a:pt x="2901" y="836"/>
                </a:lnTo>
                <a:lnTo>
                  <a:pt x="2884" y="803"/>
                </a:lnTo>
                <a:lnTo>
                  <a:pt x="2866" y="771"/>
                </a:lnTo>
                <a:lnTo>
                  <a:pt x="2846" y="739"/>
                </a:lnTo>
                <a:lnTo>
                  <a:pt x="2827" y="707"/>
                </a:lnTo>
                <a:lnTo>
                  <a:pt x="2807" y="676"/>
                </a:lnTo>
                <a:lnTo>
                  <a:pt x="2786" y="646"/>
                </a:lnTo>
                <a:lnTo>
                  <a:pt x="2764" y="616"/>
                </a:lnTo>
                <a:lnTo>
                  <a:pt x="2742" y="587"/>
                </a:lnTo>
                <a:lnTo>
                  <a:pt x="2718" y="559"/>
                </a:lnTo>
                <a:lnTo>
                  <a:pt x="2695" y="530"/>
                </a:lnTo>
                <a:lnTo>
                  <a:pt x="2671" y="502"/>
                </a:lnTo>
                <a:lnTo>
                  <a:pt x="2645" y="475"/>
                </a:lnTo>
                <a:lnTo>
                  <a:pt x="2619" y="449"/>
                </a:lnTo>
                <a:lnTo>
                  <a:pt x="2593" y="423"/>
                </a:lnTo>
                <a:lnTo>
                  <a:pt x="2566" y="399"/>
                </a:lnTo>
                <a:lnTo>
                  <a:pt x="2538" y="374"/>
                </a:lnTo>
                <a:lnTo>
                  <a:pt x="2511" y="351"/>
                </a:lnTo>
                <a:lnTo>
                  <a:pt x="2482" y="327"/>
                </a:lnTo>
                <a:lnTo>
                  <a:pt x="2452" y="305"/>
                </a:lnTo>
                <a:lnTo>
                  <a:pt x="2423" y="282"/>
                </a:lnTo>
                <a:lnTo>
                  <a:pt x="2392" y="262"/>
                </a:lnTo>
                <a:lnTo>
                  <a:pt x="2361" y="242"/>
                </a:lnTo>
                <a:lnTo>
                  <a:pt x="2330" y="222"/>
                </a:lnTo>
                <a:lnTo>
                  <a:pt x="2298" y="204"/>
                </a:lnTo>
                <a:lnTo>
                  <a:pt x="2265" y="185"/>
                </a:lnTo>
                <a:lnTo>
                  <a:pt x="2233" y="167"/>
                </a:lnTo>
                <a:lnTo>
                  <a:pt x="2199" y="151"/>
                </a:lnTo>
                <a:lnTo>
                  <a:pt x="2166" y="135"/>
                </a:lnTo>
                <a:lnTo>
                  <a:pt x="2132" y="120"/>
                </a:lnTo>
                <a:lnTo>
                  <a:pt x="2097" y="107"/>
                </a:lnTo>
                <a:lnTo>
                  <a:pt x="2062" y="93"/>
                </a:lnTo>
                <a:lnTo>
                  <a:pt x="2027" y="81"/>
                </a:lnTo>
                <a:lnTo>
                  <a:pt x="1990" y="69"/>
                </a:lnTo>
                <a:lnTo>
                  <a:pt x="1954" y="59"/>
                </a:lnTo>
                <a:lnTo>
                  <a:pt x="1918" y="48"/>
                </a:lnTo>
                <a:lnTo>
                  <a:pt x="1881" y="39"/>
                </a:lnTo>
                <a:lnTo>
                  <a:pt x="1843" y="31"/>
                </a:lnTo>
                <a:lnTo>
                  <a:pt x="1806" y="23"/>
                </a:lnTo>
                <a:lnTo>
                  <a:pt x="1769" y="18"/>
                </a:lnTo>
                <a:lnTo>
                  <a:pt x="1730" y="12"/>
                </a:lnTo>
                <a:lnTo>
                  <a:pt x="1692" y="7"/>
                </a:lnTo>
                <a:lnTo>
                  <a:pt x="1652" y="4"/>
                </a:lnTo>
                <a:lnTo>
                  <a:pt x="1614" y="2"/>
                </a:lnTo>
                <a:lnTo>
                  <a:pt x="1575" y="0"/>
                </a:lnTo>
                <a:lnTo>
                  <a:pt x="1534" y="0"/>
                </a:lnTo>
                <a:lnTo>
                  <a:pt x="1534" y="0"/>
                </a:lnTo>
                <a:lnTo>
                  <a:pt x="1495" y="0"/>
                </a:lnTo>
                <a:lnTo>
                  <a:pt x="1455" y="2"/>
                </a:lnTo>
                <a:lnTo>
                  <a:pt x="1417" y="4"/>
                </a:lnTo>
                <a:lnTo>
                  <a:pt x="1377" y="7"/>
                </a:lnTo>
                <a:lnTo>
                  <a:pt x="1339" y="12"/>
                </a:lnTo>
                <a:lnTo>
                  <a:pt x="1301" y="18"/>
                </a:lnTo>
                <a:lnTo>
                  <a:pt x="1263" y="23"/>
                </a:lnTo>
                <a:lnTo>
                  <a:pt x="1225" y="31"/>
                </a:lnTo>
                <a:lnTo>
                  <a:pt x="1188" y="39"/>
                </a:lnTo>
                <a:lnTo>
                  <a:pt x="1151" y="48"/>
                </a:lnTo>
                <a:lnTo>
                  <a:pt x="1114" y="59"/>
                </a:lnTo>
                <a:lnTo>
                  <a:pt x="1079" y="69"/>
                </a:lnTo>
                <a:lnTo>
                  <a:pt x="1043" y="81"/>
                </a:lnTo>
                <a:lnTo>
                  <a:pt x="1007" y="93"/>
                </a:lnTo>
                <a:lnTo>
                  <a:pt x="972" y="107"/>
                </a:lnTo>
                <a:lnTo>
                  <a:pt x="937" y="120"/>
                </a:lnTo>
                <a:lnTo>
                  <a:pt x="903" y="135"/>
                </a:lnTo>
                <a:lnTo>
                  <a:pt x="870" y="151"/>
                </a:lnTo>
                <a:lnTo>
                  <a:pt x="836" y="167"/>
                </a:lnTo>
                <a:lnTo>
                  <a:pt x="803" y="185"/>
                </a:lnTo>
                <a:lnTo>
                  <a:pt x="771" y="204"/>
                </a:lnTo>
                <a:lnTo>
                  <a:pt x="739" y="222"/>
                </a:lnTo>
                <a:lnTo>
                  <a:pt x="708" y="242"/>
                </a:lnTo>
                <a:lnTo>
                  <a:pt x="677" y="262"/>
                </a:lnTo>
                <a:lnTo>
                  <a:pt x="646" y="282"/>
                </a:lnTo>
                <a:lnTo>
                  <a:pt x="616" y="305"/>
                </a:lnTo>
                <a:lnTo>
                  <a:pt x="587" y="327"/>
                </a:lnTo>
                <a:lnTo>
                  <a:pt x="559" y="351"/>
                </a:lnTo>
                <a:lnTo>
                  <a:pt x="531" y="374"/>
                </a:lnTo>
                <a:lnTo>
                  <a:pt x="503" y="399"/>
                </a:lnTo>
                <a:lnTo>
                  <a:pt x="477" y="423"/>
                </a:lnTo>
                <a:lnTo>
                  <a:pt x="450" y="449"/>
                </a:lnTo>
                <a:lnTo>
                  <a:pt x="424" y="475"/>
                </a:lnTo>
                <a:lnTo>
                  <a:pt x="399" y="502"/>
                </a:lnTo>
                <a:lnTo>
                  <a:pt x="374" y="530"/>
                </a:lnTo>
                <a:lnTo>
                  <a:pt x="351" y="559"/>
                </a:lnTo>
                <a:lnTo>
                  <a:pt x="327" y="587"/>
                </a:lnTo>
                <a:lnTo>
                  <a:pt x="305" y="616"/>
                </a:lnTo>
                <a:lnTo>
                  <a:pt x="284" y="646"/>
                </a:lnTo>
                <a:lnTo>
                  <a:pt x="262" y="676"/>
                </a:lnTo>
                <a:lnTo>
                  <a:pt x="242" y="707"/>
                </a:lnTo>
                <a:lnTo>
                  <a:pt x="223" y="739"/>
                </a:lnTo>
                <a:lnTo>
                  <a:pt x="204" y="771"/>
                </a:lnTo>
                <a:lnTo>
                  <a:pt x="185" y="803"/>
                </a:lnTo>
                <a:lnTo>
                  <a:pt x="168" y="836"/>
                </a:lnTo>
                <a:lnTo>
                  <a:pt x="151" y="869"/>
                </a:lnTo>
                <a:lnTo>
                  <a:pt x="135" y="903"/>
                </a:lnTo>
                <a:lnTo>
                  <a:pt x="120" y="937"/>
                </a:lnTo>
                <a:lnTo>
                  <a:pt x="107" y="971"/>
                </a:lnTo>
                <a:lnTo>
                  <a:pt x="94" y="1006"/>
                </a:lnTo>
                <a:lnTo>
                  <a:pt x="81" y="1041"/>
                </a:lnTo>
                <a:lnTo>
                  <a:pt x="69" y="1078"/>
                </a:lnTo>
                <a:lnTo>
                  <a:pt x="59" y="1114"/>
                </a:lnTo>
                <a:lnTo>
                  <a:pt x="49" y="1150"/>
                </a:lnTo>
                <a:lnTo>
                  <a:pt x="39" y="1188"/>
                </a:lnTo>
                <a:lnTo>
                  <a:pt x="32" y="1225"/>
                </a:lnTo>
                <a:lnTo>
                  <a:pt x="25" y="1262"/>
                </a:lnTo>
                <a:lnTo>
                  <a:pt x="18" y="1301"/>
                </a:lnTo>
                <a:lnTo>
                  <a:pt x="13" y="1339"/>
                </a:lnTo>
                <a:lnTo>
                  <a:pt x="9" y="1377"/>
                </a:lnTo>
                <a:lnTo>
                  <a:pt x="5" y="1416"/>
                </a:lnTo>
                <a:lnTo>
                  <a:pt x="2" y="1455"/>
                </a:lnTo>
                <a:lnTo>
                  <a:pt x="1" y="1495"/>
                </a:lnTo>
                <a:lnTo>
                  <a:pt x="0" y="1534"/>
                </a:lnTo>
                <a:lnTo>
                  <a:pt x="377" y="1534"/>
                </a:lnTo>
                <a:lnTo>
                  <a:pt x="377" y="1534"/>
                </a:lnTo>
                <a:lnTo>
                  <a:pt x="377" y="1504"/>
                </a:lnTo>
                <a:lnTo>
                  <a:pt x="378" y="1474"/>
                </a:lnTo>
                <a:lnTo>
                  <a:pt x="381" y="1444"/>
                </a:lnTo>
                <a:lnTo>
                  <a:pt x="383" y="1416"/>
                </a:lnTo>
                <a:lnTo>
                  <a:pt x="387" y="1387"/>
                </a:lnTo>
                <a:lnTo>
                  <a:pt x="390" y="1358"/>
                </a:lnTo>
                <a:lnTo>
                  <a:pt x="396" y="1329"/>
                </a:lnTo>
                <a:lnTo>
                  <a:pt x="401" y="1301"/>
                </a:lnTo>
                <a:lnTo>
                  <a:pt x="407" y="1273"/>
                </a:lnTo>
                <a:lnTo>
                  <a:pt x="414" y="1245"/>
                </a:lnTo>
                <a:lnTo>
                  <a:pt x="421" y="1217"/>
                </a:lnTo>
                <a:lnTo>
                  <a:pt x="430" y="1190"/>
                </a:lnTo>
                <a:lnTo>
                  <a:pt x="438" y="1163"/>
                </a:lnTo>
                <a:lnTo>
                  <a:pt x="448" y="1136"/>
                </a:lnTo>
                <a:lnTo>
                  <a:pt x="457" y="1110"/>
                </a:lnTo>
                <a:lnTo>
                  <a:pt x="468" y="1083"/>
                </a:lnTo>
                <a:lnTo>
                  <a:pt x="480" y="1057"/>
                </a:lnTo>
                <a:lnTo>
                  <a:pt x="491" y="1032"/>
                </a:lnTo>
                <a:lnTo>
                  <a:pt x="504" y="1007"/>
                </a:lnTo>
                <a:lnTo>
                  <a:pt x="517" y="983"/>
                </a:lnTo>
                <a:lnTo>
                  <a:pt x="531" y="958"/>
                </a:lnTo>
                <a:lnTo>
                  <a:pt x="545" y="934"/>
                </a:lnTo>
                <a:lnTo>
                  <a:pt x="560" y="910"/>
                </a:lnTo>
                <a:lnTo>
                  <a:pt x="575" y="887"/>
                </a:lnTo>
                <a:lnTo>
                  <a:pt x="591" y="865"/>
                </a:lnTo>
                <a:lnTo>
                  <a:pt x="608" y="841"/>
                </a:lnTo>
                <a:lnTo>
                  <a:pt x="624" y="820"/>
                </a:lnTo>
                <a:lnTo>
                  <a:pt x="642" y="797"/>
                </a:lnTo>
                <a:lnTo>
                  <a:pt x="660" y="777"/>
                </a:lnTo>
                <a:lnTo>
                  <a:pt x="678" y="756"/>
                </a:lnTo>
                <a:lnTo>
                  <a:pt x="697" y="736"/>
                </a:lnTo>
                <a:lnTo>
                  <a:pt x="716" y="715"/>
                </a:lnTo>
                <a:lnTo>
                  <a:pt x="736" y="696"/>
                </a:lnTo>
                <a:lnTo>
                  <a:pt x="757" y="677"/>
                </a:lnTo>
                <a:lnTo>
                  <a:pt x="777" y="659"/>
                </a:lnTo>
                <a:lnTo>
                  <a:pt x="798" y="641"/>
                </a:lnTo>
                <a:lnTo>
                  <a:pt x="820" y="624"/>
                </a:lnTo>
                <a:lnTo>
                  <a:pt x="842" y="607"/>
                </a:lnTo>
                <a:lnTo>
                  <a:pt x="865" y="591"/>
                </a:lnTo>
                <a:lnTo>
                  <a:pt x="887" y="575"/>
                </a:lnTo>
                <a:lnTo>
                  <a:pt x="910" y="559"/>
                </a:lnTo>
                <a:lnTo>
                  <a:pt x="935" y="545"/>
                </a:lnTo>
                <a:lnTo>
                  <a:pt x="958" y="530"/>
                </a:lnTo>
                <a:lnTo>
                  <a:pt x="983" y="516"/>
                </a:lnTo>
                <a:lnTo>
                  <a:pt x="1007" y="503"/>
                </a:lnTo>
                <a:lnTo>
                  <a:pt x="1033" y="490"/>
                </a:lnTo>
                <a:lnTo>
                  <a:pt x="1059" y="479"/>
                </a:lnTo>
                <a:lnTo>
                  <a:pt x="1084" y="468"/>
                </a:lnTo>
                <a:lnTo>
                  <a:pt x="1110" y="457"/>
                </a:lnTo>
                <a:lnTo>
                  <a:pt x="1136" y="447"/>
                </a:lnTo>
                <a:lnTo>
                  <a:pt x="1163" y="437"/>
                </a:lnTo>
                <a:lnTo>
                  <a:pt x="1191" y="429"/>
                </a:lnTo>
                <a:lnTo>
                  <a:pt x="1217" y="421"/>
                </a:lnTo>
                <a:lnTo>
                  <a:pt x="1245" y="414"/>
                </a:lnTo>
                <a:lnTo>
                  <a:pt x="1273" y="406"/>
                </a:lnTo>
                <a:lnTo>
                  <a:pt x="1302" y="400"/>
                </a:lnTo>
                <a:lnTo>
                  <a:pt x="1329" y="394"/>
                </a:lnTo>
                <a:lnTo>
                  <a:pt x="1358" y="390"/>
                </a:lnTo>
                <a:lnTo>
                  <a:pt x="1387" y="386"/>
                </a:lnTo>
                <a:lnTo>
                  <a:pt x="1416" y="383"/>
                </a:lnTo>
                <a:lnTo>
                  <a:pt x="1446" y="381"/>
                </a:lnTo>
                <a:lnTo>
                  <a:pt x="1475" y="378"/>
                </a:lnTo>
                <a:lnTo>
                  <a:pt x="1504" y="377"/>
                </a:lnTo>
                <a:lnTo>
                  <a:pt x="1534" y="376"/>
                </a:lnTo>
                <a:lnTo>
                  <a:pt x="1534" y="3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Freeform: Shape 6"/>
          <p:cNvSpPr/>
          <p:nvPr/>
        </p:nvSpPr>
        <p:spPr bwMode="auto">
          <a:xfrm>
            <a:off x="8134584" y="3628288"/>
            <a:ext cx="2392973" cy="1196487"/>
          </a:xfrm>
          <a:custGeom>
            <a:avLst/>
            <a:gdLst>
              <a:gd name="T0" fmla="*/ 1444 w 3068"/>
              <a:gd name="T1" fmla="*/ 1153 h 1534"/>
              <a:gd name="T2" fmla="*/ 1300 w 3068"/>
              <a:gd name="T3" fmla="*/ 1134 h 1534"/>
              <a:gd name="T4" fmla="*/ 1163 w 3068"/>
              <a:gd name="T5" fmla="*/ 1097 h 1534"/>
              <a:gd name="T6" fmla="*/ 1032 w 3068"/>
              <a:gd name="T7" fmla="*/ 1044 h 1534"/>
              <a:gd name="T8" fmla="*/ 910 w 3068"/>
              <a:gd name="T9" fmla="*/ 975 h 1534"/>
              <a:gd name="T10" fmla="*/ 797 w 3068"/>
              <a:gd name="T11" fmla="*/ 893 h 1534"/>
              <a:gd name="T12" fmla="*/ 696 w 3068"/>
              <a:gd name="T13" fmla="*/ 798 h 1534"/>
              <a:gd name="T14" fmla="*/ 606 w 3068"/>
              <a:gd name="T15" fmla="*/ 693 h 1534"/>
              <a:gd name="T16" fmla="*/ 530 w 3068"/>
              <a:gd name="T17" fmla="*/ 576 h 1534"/>
              <a:gd name="T18" fmla="*/ 467 w 3068"/>
              <a:gd name="T19" fmla="*/ 451 h 1534"/>
              <a:gd name="T20" fmla="*/ 420 w 3068"/>
              <a:gd name="T21" fmla="*/ 317 h 1534"/>
              <a:gd name="T22" fmla="*/ 390 w 3068"/>
              <a:gd name="T23" fmla="*/ 176 h 1534"/>
              <a:gd name="T24" fmla="*/ 376 w 3068"/>
              <a:gd name="T25" fmla="*/ 30 h 1534"/>
              <a:gd name="T26" fmla="*/ 1 w 3068"/>
              <a:gd name="T27" fmla="*/ 79 h 1534"/>
              <a:gd name="T28" fmla="*/ 23 w 3068"/>
              <a:gd name="T29" fmla="*/ 272 h 1534"/>
              <a:gd name="T30" fmla="*/ 68 w 3068"/>
              <a:gd name="T31" fmla="*/ 456 h 1534"/>
              <a:gd name="T32" fmla="*/ 135 w 3068"/>
              <a:gd name="T33" fmla="*/ 631 h 1534"/>
              <a:gd name="T34" fmla="*/ 222 w 3068"/>
              <a:gd name="T35" fmla="*/ 795 h 1534"/>
              <a:gd name="T36" fmla="*/ 327 w 3068"/>
              <a:gd name="T37" fmla="*/ 947 h 1534"/>
              <a:gd name="T38" fmla="*/ 449 w 3068"/>
              <a:gd name="T39" fmla="*/ 1085 h 1534"/>
              <a:gd name="T40" fmla="*/ 586 w 3068"/>
              <a:gd name="T41" fmla="*/ 1207 h 1534"/>
              <a:gd name="T42" fmla="*/ 738 w 3068"/>
              <a:gd name="T43" fmla="*/ 1312 h 1534"/>
              <a:gd name="T44" fmla="*/ 902 w 3068"/>
              <a:gd name="T45" fmla="*/ 1399 h 1534"/>
              <a:gd name="T46" fmla="*/ 1078 w 3068"/>
              <a:gd name="T47" fmla="*/ 1465 h 1534"/>
              <a:gd name="T48" fmla="*/ 1262 w 3068"/>
              <a:gd name="T49" fmla="*/ 1511 h 1534"/>
              <a:gd name="T50" fmla="*/ 1455 w 3068"/>
              <a:gd name="T51" fmla="*/ 1532 h 1534"/>
              <a:gd name="T52" fmla="*/ 1613 w 3068"/>
              <a:gd name="T53" fmla="*/ 1532 h 1534"/>
              <a:gd name="T54" fmla="*/ 1805 w 3068"/>
              <a:gd name="T55" fmla="*/ 1511 h 1534"/>
              <a:gd name="T56" fmla="*/ 1990 w 3068"/>
              <a:gd name="T57" fmla="*/ 1465 h 1534"/>
              <a:gd name="T58" fmla="*/ 2165 w 3068"/>
              <a:gd name="T59" fmla="*/ 1399 h 1534"/>
              <a:gd name="T60" fmla="*/ 2329 w 3068"/>
              <a:gd name="T61" fmla="*/ 1312 h 1534"/>
              <a:gd name="T62" fmla="*/ 2481 w 3068"/>
              <a:gd name="T63" fmla="*/ 1207 h 1534"/>
              <a:gd name="T64" fmla="*/ 2618 w 3068"/>
              <a:gd name="T65" fmla="*/ 1085 h 1534"/>
              <a:gd name="T66" fmla="*/ 2741 w 3068"/>
              <a:gd name="T67" fmla="*/ 947 h 1534"/>
              <a:gd name="T68" fmla="*/ 2845 w 3068"/>
              <a:gd name="T69" fmla="*/ 795 h 1534"/>
              <a:gd name="T70" fmla="*/ 2933 w 3068"/>
              <a:gd name="T71" fmla="*/ 631 h 1534"/>
              <a:gd name="T72" fmla="*/ 2999 w 3068"/>
              <a:gd name="T73" fmla="*/ 456 h 1534"/>
              <a:gd name="T74" fmla="*/ 3043 w 3068"/>
              <a:gd name="T75" fmla="*/ 272 h 1534"/>
              <a:gd name="T76" fmla="*/ 3066 w 3068"/>
              <a:gd name="T77" fmla="*/ 79 h 1534"/>
              <a:gd name="T78" fmla="*/ 2691 w 3068"/>
              <a:gd name="T79" fmla="*/ 30 h 1534"/>
              <a:gd name="T80" fmla="*/ 2678 w 3068"/>
              <a:gd name="T81" fmla="*/ 176 h 1534"/>
              <a:gd name="T82" fmla="*/ 2647 w 3068"/>
              <a:gd name="T83" fmla="*/ 317 h 1534"/>
              <a:gd name="T84" fmla="*/ 2600 w 3068"/>
              <a:gd name="T85" fmla="*/ 451 h 1534"/>
              <a:gd name="T86" fmla="*/ 2537 w 3068"/>
              <a:gd name="T87" fmla="*/ 576 h 1534"/>
              <a:gd name="T88" fmla="*/ 2461 w 3068"/>
              <a:gd name="T89" fmla="*/ 693 h 1534"/>
              <a:gd name="T90" fmla="*/ 2372 w 3068"/>
              <a:gd name="T91" fmla="*/ 798 h 1534"/>
              <a:gd name="T92" fmla="*/ 2270 w 3068"/>
              <a:gd name="T93" fmla="*/ 893 h 1534"/>
              <a:gd name="T94" fmla="*/ 2158 w 3068"/>
              <a:gd name="T95" fmla="*/ 975 h 1534"/>
              <a:gd name="T96" fmla="*/ 2035 w 3068"/>
              <a:gd name="T97" fmla="*/ 1044 h 1534"/>
              <a:gd name="T98" fmla="*/ 1905 w 3068"/>
              <a:gd name="T99" fmla="*/ 1097 h 1534"/>
              <a:gd name="T100" fmla="*/ 1766 w 3068"/>
              <a:gd name="T101" fmla="*/ 1134 h 1534"/>
              <a:gd name="T102" fmla="*/ 1622 w 3068"/>
              <a:gd name="T103" fmla="*/ 1153 h 1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068" h="1534">
                <a:moveTo>
                  <a:pt x="1534" y="1158"/>
                </a:moveTo>
                <a:lnTo>
                  <a:pt x="1534" y="1158"/>
                </a:lnTo>
                <a:lnTo>
                  <a:pt x="1504" y="1157"/>
                </a:lnTo>
                <a:lnTo>
                  <a:pt x="1474" y="1156"/>
                </a:lnTo>
                <a:lnTo>
                  <a:pt x="1444" y="1153"/>
                </a:lnTo>
                <a:lnTo>
                  <a:pt x="1416" y="1151"/>
                </a:lnTo>
                <a:lnTo>
                  <a:pt x="1386" y="1148"/>
                </a:lnTo>
                <a:lnTo>
                  <a:pt x="1357" y="1144"/>
                </a:lnTo>
                <a:lnTo>
                  <a:pt x="1329" y="1140"/>
                </a:lnTo>
                <a:lnTo>
                  <a:pt x="1300" y="1134"/>
                </a:lnTo>
                <a:lnTo>
                  <a:pt x="1273" y="1128"/>
                </a:lnTo>
                <a:lnTo>
                  <a:pt x="1244" y="1120"/>
                </a:lnTo>
                <a:lnTo>
                  <a:pt x="1217" y="1113"/>
                </a:lnTo>
                <a:lnTo>
                  <a:pt x="1190" y="1105"/>
                </a:lnTo>
                <a:lnTo>
                  <a:pt x="1163" y="1097"/>
                </a:lnTo>
                <a:lnTo>
                  <a:pt x="1135" y="1087"/>
                </a:lnTo>
                <a:lnTo>
                  <a:pt x="1110" y="1077"/>
                </a:lnTo>
                <a:lnTo>
                  <a:pt x="1083" y="1066"/>
                </a:lnTo>
                <a:lnTo>
                  <a:pt x="1057" y="1055"/>
                </a:lnTo>
                <a:lnTo>
                  <a:pt x="1032" y="1044"/>
                </a:lnTo>
                <a:lnTo>
                  <a:pt x="1006" y="1031"/>
                </a:lnTo>
                <a:lnTo>
                  <a:pt x="982" y="1018"/>
                </a:lnTo>
                <a:lnTo>
                  <a:pt x="957" y="1004"/>
                </a:lnTo>
                <a:lnTo>
                  <a:pt x="934" y="989"/>
                </a:lnTo>
                <a:lnTo>
                  <a:pt x="910" y="975"/>
                </a:lnTo>
                <a:lnTo>
                  <a:pt x="887" y="959"/>
                </a:lnTo>
                <a:lnTo>
                  <a:pt x="863" y="943"/>
                </a:lnTo>
                <a:lnTo>
                  <a:pt x="841" y="927"/>
                </a:lnTo>
                <a:lnTo>
                  <a:pt x="819" y="910"/>
                </a:lnTo>
                <a:lnTo>
                  <a:pt x="797" y="893"/>
                </a:lnTo>
                <a:lnTo>
                  <a:pt x="776" y="875"/>
                </a:lnTo>
                <a:lnTo>
                  <a:pt x="756" y="857"/>
                </a:lnTo>
                <a:lnTo>
                  <a:pt x="735" y="838"/>
                </a:lnTo>
                <a:lnTo>
                  <a:pt x="715" y="819"/>
                </a:lnTo>
                <a:lnTo>
                  <a:pt x="696" y="798"/>
                </a:lnTo>
                <a:lnTo>
                  <a:pt x="677" y="778"/>
                </a:lnTo>
                <a:lnTo>
                  <a:pt x="659" y="757"/>
                </a:lnTo>
                <a:lnTo>
                  <a:pt x="641" y="737"/>
                </a:lnTo>
                <a:lnTo>
                  <a:pt x="623" y="714"/>
                </a:lnTo>
                <a:lnTo>
                  <a:pt x="606" y="693"/>
                </a:lnTo>
                <a:lnTo>
                  <a:pt x="589" y="669"/>
                </a:lnTo>
                <a:lnTo>
                  <a:pt x="574" y="647"/>
                </a:lnTo>
                <a:lnTo>
                  <a:pt x="558" y="624"/>
                </a:lnTo>
                <a:lnTo>
                  <a:pt x="544" y="600"/>
                </a:lnTo>
                <a:lnTo>
                  <a:pt x="530" y="576"/>
                </a:lnTo>
                <a:lnTo>
                  <a:pt x="516" y="551"/>
                </a:lnTo>
                <a:lnTo>
                  <a:pt x="503" y="527"/>
                </a:lnTo>
                <a:lnTo>
                  <a:pt x="490" y="502"/>
                </a:lnTo>
                <a:lnTo>
                  <a:pt x="479" y="477"/>
                </a:lnTo>
                <a:lnTo>
                  <a:pt x="467" y="451"/>
                </a:lnTo>
                <a:lnTo>
                  <a:pt x="456" y="424"/>
                </a:lnTo>
                <a:lnTo>
                  <a:pt x="447" y="398"/>
                </a:lnTo>
                <a:lnTo>
                  <a:pt x="437" y="371"/>
                </a:lnTo>
                <a:lnTo>
                  <a:pt x="428" y="344"/>
                </a:lnTo>
                <a:lnTo>
                  <a:pt x="420" y="317"/>
                </a:lnTo>
                <a:lnTo>
                  <a:pt x="412" y="289"/>
                </a:lnTo>
                <a:lnTo>
                  <a:pt x="406" y="261"/>
                </a:lnTo>
                <a:lnTo>
                  <a:pt x="400" y="233"/>
                </a:lnTo>
                <a:lnTo>
                  <a:pt x="394" y="205"/>
                </a:lnTo>
                <a:lnTo>
                  <a:pt x="390" y="176"/>
                </a:lnTo>
                <a:lnTo>
                  <a:pt x="386" y="147"/>
                </a:lnTo>
                <a:lnTo>
                  <a:pt x="383" y="118"/>
                </a:lnTo>
                <a:lnTo>
                  <a:pt x="379" y="90"/>
                </a:lnTo>
                <a:lnTo>
                  <a:pt x="378" y="60"/>
                </a:lnTo>
                <a:lnTo>
                  <a:pt x="376" y="30"/>
                </a:lnTo>
                <a:lnTo>
                  <a:pt x="376" y="0"/>
                </a:lnTo>
                <a:lnTo>
                  <a:pt x="0" y="0"/>
                </a:lnTo>
                <a:lnTo>
                  <a:pt x="0" y="0"/>
                </a:lnTo>
                <a:lnTo>
                  <a:pt x="0" y="39"/>
                </a:lnTo>
                <a:lnTo>
                  <a:pt x="1" y="79"/>
                </a:lnTo>
                <a:lnTo>
                  <a:pt x="4" y="118"/>
                </a:lnTo>
                <a:lnTo>
                  <a:pt x="7" y="157"/>
                </a:lnTo>
                <a:lnTo>
                  <a:pt x="12" y="195"/>
                </a:lnTo>
                <a:lnTo>
                  <a:pt x="17" y="233"/>
                </a:lnTo>
                <a:lnTo>
                  <a:pt x="23" y="272"/>
                </a:lnTo>
                <a:lnTo>
                  <a:pt x="31" y="309"/>
                </a:lnTo>
                <a:lnTo>
                  <a:pt x="38" y="346"/>
                </a:lnTo>
                <a:lnTo>
                  <a:pt x="48" y="384"/>
                </a:lnTo>
                <a:lnTo>
                  <a:pt x="57" y="420"/>
                </a:lnTo>
                <a:lnTo>
                  <a:pt x="68" y="456"/>
                </a:lnTo>
                <a:lnTo>
                  <a:pt x="80" y="493"/>
                </a:lnTo>
                <a:lnTo>
                  <a:pt x="93" y="528"/>
                </a:lnTo>
                <a:lnTo>
                  <a:pt x="105" y="563"/>
                </a:lnTo>
                <a:lnTo>
                  <a:pt x="120" y="597"/>
                </a:lnTo>
                <a:lnTo>
                  <a:pt x="135" y="631"/>
                </a:lnTo>
                <a:lnTo>
                  <a:pt x="151" y="665"/>
                </a:lnTo>
                <a:lnTo>
                  <a:pt x="167" y="698"/>
                </a:lnTo>
                <a:lnTo>
                  <a:pt x="184" y="731"/>
                </a:lnTo>
                <a:lnTo>
                  <a:pt x="202" y="763"/>
                </a:lnTo>
                <a:lnTo>
                  <a:pt x="222" y="795"/>
                </a:lnTo>
                <a:lnTo>
                  <a:pt x="241" y="827"/>
                </a:lnTo>
                <a:lnTo>
                  <a:pt x="261" y="858"/>
                </a:lnTo>
                <a:lnTo>
                  <a:pt x="282" y="888"/>
                </a:lnTo>
                <a:lnTo>
                  <a:pt x="305" y="918"/>
                </a:lnTo>
                <a:lnTo>
                  <a:pt x="327" y="947"/>
                </a:lnTo>
                <a:lnTo>
                  <a:pt x="350" y="975"/>
                </a:lnTo>
                <a:lnTo>
                  <a:pt x="374" y="1004"/>
                </a:lnTo>
                <a:lnTo>
                  <a:pt x="397" y="1032"/>
                </a:lnTo>
                <a:lnTo>
                  <a:pt x="423" y="1059"/>
                </a:lnTo>
                <a:lnTo>
                  <a:pt x="449" y="1085"/>
                </a:lnTo>
                <a:lnTo>
                  <a:pt x="475" y="1111"/>
                </a:lnTo>
                <a:lnTo>
                  <a:pt x="502" y="1135"/>
                </a:lnTo>
                <a:lnTo>
                  <a:pt x="530" y="1160"/>
                </a:lnTo>
                <a:lnTo>
                  <a:pt x="557" y="1183"/>
                </a:lnTo>
                <a:lnTo>
                  <a:pt x="586" y="1207"/>
                </a:lnTo>
                <a:lnTo>
                  <a:pt x="616" y="1229"/>
                </a:lnTo>
                <a:lnTo>
                  <a:pt x="646" y="1252"/>
                </a:lnTo>
                <a:lnTo>
                  <a:pt x="676" y="1272"/>
                </a:lnTo>
                <a:lnTo>
                  <a:pt x="707" y="1292"/>
                </a:lnTo>
                <a:lnTo>
                  <a:pt x="738" y="1312"/>
                </a:lnTo>
                <a:lnTo>
                  <a:pt x="770" y="1330"/>
                </a:lnTo>
                <a:lnTo>
                  <a:pt x="803" y="1349"/>
                </a:lnTo>
                <a:lnTo>
                  <a:pt x="836" y="1367"/>
                </a:lnTo>
                <a:lnTo>
                  <a:pt x="869" y="1383"/>
                </a:lnTo>
                <a:lnTo>
                  <a:pt x="902" y="1399"/>
                </a:lnTo>
                <a:lnTo>
                  <a:pt x="937" y="1414"/>
                </a:lnTo>
                <a:lnTo>
                  <a:pt x="971" y="1427"/>
                </a:lnTo>
                <a:lnTo>
                  <a:pt x="1006" y="1441"/>
                </a:lnTo>
                <a:lnTo>
                  <a:pt x="1041" y="1453"/>
                </a:lnTo>
                <a:lnTo>
                  <a:pt x="1078" y="1465"/>
                </a:lnTo>
                <a:lnTo>
                  <a:pt x="1114" y="1475"/>
                </a:lnTo>
                <a:lnTo>
                  <a:pt x="1150" y="1486"/>
                </a:lnTo>
                <a:lnTo>
                  <a:pt x="1187" y="1495"/>
                </a:lnTo>
                <a:lnTo>
                  <a:pt x="1225" y="1503"/>
                </a:lnTo>
                <a:lnTo>
                  <a:pt x="1262" y="1511"/>
                </a:lnTo>
                <a:lnTo>
                  <a:pt x="1300" y="1516"/>
                </a:lnTo>
                <a:lnTo>
                  <a:pt x="1338" y="1522"/>
                </a:lnTo>
                <a:lnTo>
                  <a:pt x="1377" y="1527"/>
                </a:lnTo>
                <a:lnTo>
                  <a:pt x="1416" y="1530"/>
                </a:lnTo>
                <a:lnTo>
                  <a:pt x="1455" y="1532"/>
                </a:lnTo>
                <a:lnTo>
                  <a:pt x="1494" y="1534"/>
                </a:lnTo>
                <a:lnTo>
                  <a:pt x="1534" y="1534"/>
                </a:lnTo>
                <a:lnTo>
                  <a:pt x="1534" y="1534"/>
                </a:lnTo>
                <a:lnTo>
                  <a:pt x="1573" y="1534"/>
                </a:lnTo>
                <a:lnTo>
                  <a:pt x="1613" y="1532"/>
                </a:lnTo>
                <a:lnTo>
                  <a:pt x="1651" y="1530"/>
                </a:lnTo>
                <a:lnTo>
                  <a:pt x="1691" y="1527"/>
                </a:lnTo>
                <a:lnTo>
                  <a:pt x="1729" y="1522"/>
                </a:lnTo>
                <a:lnTo>
                  <a:pt x="1767" y="1516"/>
                </a:lnTo>
                <a:lnTo>
                  <a:pt x="1805" y="1511"/>
                </a:lnTo>
                <a:lnTo>
                  <a:pt x="1843" y="1503"/>
                </a:lnTo>
                <a:lnTo>
                  <a:pt x="1880" y="1495"/>
                </a:lnTo>
                <a:lnTo>
                  <a:pt x="1917" y="1486"/>
                </a:lnTo>
                <a:lnTo>
                  <a:pt x="1954" y="1475"/>
                </a:lnTo>
                <a:lnTo>
                  <a:pt x="1990" y="1465"/>
                </a:lnTo>
                <a:lnTo>
                  <a:pt x="2025" y="1453"/>
                </a:lnTo>
                <a:lnTo>
                  <a:pt x="2062" y="1441"/>
                </a:lnTo>
                <a:lnTo>
                  <a:pt x="2096" y="1427"/>
                </a:lnTo>
                <a:lnTo>
                  <a:pt x="2131" y="1414"/>
                </a:lnTo>
                <a:lnTo>
                  <a:pt x="2165" y="1399"/>
                </a:lnTo>
                <a:lnTo>
                  <a:pt x="2199" y="1383"/>
                </a:lnTo>
                <a:lnTo>
                  <a:pt x="2232" y="1367"/>
                </a:lnTo>
                <a:lnTo>
                  <a:pt x="2265" y="1349"/>
                </a:lnTo>
                <a:lnTo>
                  <a:pt x="2297" y="1330"/>
                </a:lnTo>
                <a:lnTo>
                  <a:pt x="2329" y="1312"/>
                </a:lnTo>
                <a:lnTo>
                  <a:pt x="2360" y="1292"/>
                </a:lnTo>
                <a:lnTo>
                  <a:pt x="2391" y="1272"/>
                </a:lnTo>
                <a:lnTo>
                  <a:pt x="2422" y="1252"/>
                </a:lnTo>
                <a:lnTo>
                  <a:pt x="2452" y="1229"/>
                </a:lnTo>
                <a:lnTo>
                  <a:pt x="2481" y="1207"/>
                </a:lnTo>
                <a:lnTo>
                  <a:pt x="2509" y="1183"/>
                </a:lnTo>
                <a:lnTo>
                  <a:pt x="2537" y="1160"/>
                </a:lnTo>
                <a:lnTo>
                  <a:pt x="2565" y="1135"/>
                </a:lnTo>
                <a:lnTo>
                  <a:pt x="2593" y="1111"/>
                </a:lnTo>
                <a:lnTo>
                  <a:pt x="2618" y="1085"/>
                </a:lnTo>
                <a:lnTo>
                  <a:pt x="2644" y="1059"/>
                </a:lnTo>
                <a:lnTo>
                  <a:pt x="2669" y="1032"/>
                </a:lnTo>
                <a:lnTo>
                  <a:pt x="2694" y="1004"/>
                </a:lnTo>
                <a:lnTo>
                  <a:pt x="2717" y="975"/>
                </a:lnTo>
                <a:lnTo>
                  <a:pt x="2741" y="947"/>
                </a:lnTo>
                <a:lnTo>
                  <a:pt x="2763" y="918"/>
                </a:lnTo>
                <a:lnTo>
                  <a:pt x="2784" y="888"/>
                </a:lnTo>
                <a:lnTo>
                  <a:pt x="2806" y="858"/>
                </a:lnTo>
                <a:lnTo>
                  <a:pt x="2826" y="827"/>
                </a:lnTo>
                <a:lnTo>
                  <a:pt x="2845" y="795"/>
                </a:lnTo>
                <a:lnTo>
                  <a:pt x="2864" y="763"/>
                </a:lnTo>
                <a:lnTo>
                  <a:pt x="2883" y="731"/>
                </a:lnTo>
                <a:lnTo>
                  <a:pt x="2900" y="698"/>
                </a:lnTo>
                <a:lnTo>
                  <a:pt x="2917" y="665"/>
                </a:lnTo>
                <a:lnTo>
                  <a:pt x="2933" y="631"/>
                </a:lnTo>
                <a:lnTo>
                  <a:pt x="2948" y="597"/>
                </a:lnTo>
                <a:lnTo>
                  <a:pt x="2961" y="563"/>
                </a:lnTo>
                <a:lnTo>
                  <a:pt x="2974" y="528"/>
                </a:lnTo>
                <a:lnTo>
                  <a:pt x="2987" y="493"/>
                </a:lnTo>
                <a:lnTo>
                  <a:pt x="2999" y="456"/>
                </a:lnTo>
                <a:lnTo>
                  <a:pt x="3009" y="420"/>
                </a:lnTo>
                <a:lnTo>
                  <a:pt x="3019" y="384"/>
                </a:lnTo>
                <a:lnTo>
                  <a:pt x="3029" y="346"/>
                </a:lnTo>
                <a:lnTo>
                  <a:pt x="3037" y="309"/>
                </a:lnTo>
                <a:lnTo>
                  <a:pt x="3043" y="272"/>
                </a:lnTo>
                <a:lnTo>
                  <a:pt x="3050" y="233"/>
                </a:lnTo>
                <a:lnTo>
                  <a:pt x="3055" y="195"/>
                </a:lnTo>
                <a:lnTo>
                  <a:pt x="3059" y="157"/>
                </a:lnTo>
                <a:lnTo>
                  <a:pt x="3064" y="118"/>
                </a:lnTo>
                <a:lnTo>
                  <a:pt x="3066" y="79"/>
                </a:lnTo>
                <a:lnTo>
                  <a:pt x="3067" y="39"/>
                </a:lnTo>
                <a:lnTo>
                  <a:pt x="3068" y="0"/>
                </a:lnTo>
                <a:lnTo>
                  <a:pt x="2691" y="0"/>
                </a:lnTo>
                <a:lnTo>
                  <a:pt x="2691" y="0"/>
                </a:lnTo>
                <a:lnTo>
                  <a:pt x="2691" y="30"/>
                </a:lnTo>
                <a:lnTo>
                  <a:pt x="2690" y="60"/>
                </a:lnTo>
                <a:lnTo>
                  <a:pt x="2687" y="90"/>
                </a:lnTo>
                <a:lnTo>
                  <a:pt x="2685" y="118"/>
                </a:lnTo>
                <a:lnTo>
                  <a:pt x="2682" y="147"/>
                </a:lnTo>
                <a:lnTo>
                  <a:pt x="2678" y="176"/>
                </a:lnTo>
                <a:lnTo>
                  <a:pt x="2672" y="205"/>
                </a:lnTo>
                <a:lnTo>
                  <a:pt x="2667" y="233"/>
                </a:lnTo>
                <a:lnTo>
                  <a:pt x="2661" y="261"/>
                </a:lnTo>
                <a:lnTo>
                  <a:pt x="2654" y="289"/>
                </a:lnTo>
                <a:lnTo>
                  <a:pt x="2647" y="317"/>
                </a:lnTo>
                <a:lnTo>
                  <a:pt x="2638" y="344"/>
                </a:lnTo>
                <a:lnTo>
                  <a:pt x="2630" y="371"/>
                </a:lnTo>
                <a:lnTo>
                  <a:pt x="2620" y="398"/>
                </a:lnTo>
                <a:lnTo>
                  <a:pt x="2611" y="424"/>
                </a:lnTo>
                <a:lnTo>
                  <a:pt x="2600" y="451"/>
                </a:lnTo>
                <a:lnTo>
                  <a:pt x="2588" y="477"/>
                </a:lnTo>
                <a:lnTo>
                  <a:pt x="2577" y="502"/>
                </a:lnTo>
                <a:lnTo>
                  <a:pt x="2565" y="527"/>
                </a:lnTo>
                <a:lnTo>
                  <a:pt x="2551" y="551"/>
                </a:lnTo>
                <a:lnTo>
                  <a:pt x="2537" y="576"/>
                </a:lnTo>
                <a:lnTo>
                  <a:pt x="2523" y="600"/>
                </a:lnTo>
                <a:lnTo>
                  <a:pt x="2508" y="624"/>
                </a:lnTo>
                <a:lnTo>
                  <a:pt x="2493" y="647"/>
                </a:lnTo>
                <a:lnTo>
                  <a:pt x="2477" y="669"/>
                </a:lnTo>
                <a:lnTo>
                  <a:pt x="2461" y="693"/>
                </a:lnTo>
                <a:lnTo>
                  <a:pt x="2444" y="714"/>
                </a:lnTo>
                <a:lnTo>
                  <a:pt x="2426" y="737"/>
                </a:lnTo>
                <a:lnTo>
                  <a:pt x="2409" y="757"/>
                </a:lnTo>
                <a:lnTo>
                  <a:pt x="2390" y="778"/>
                </a:lnTo>
                <a:lnTo>
                  <a:pt x="2372" y="798"/>
                </a:lnTo>
                <a:lnTo>
                  <a:pt x="2352" y="819"/>
                </a:lnTo>
                <a:lnTo>
                  <a:pt x="2332" y="838"/>
                </a:lnTo>
                <a:lnTo>
                  <a:pt x="2312" y="857"/>
                </a:lnTo>
                <a:lnTo>
                  <a:pt x="2291" y="875"/>
                </a:lnTo>
                <a:lnTo>
                  <a:pt x="2270" y="893"/>
                </a:lnTo>
                <a:lnTo>
                  <a:pt x="2248" y="910"/>
                </a:lnTo>
                <a:lnTo>
                  <a:pt x="2226" y="927"/>
                </a:lnTo>
                <a:lnTo>
                  <a:pt x="2203" y="943"/>
                </a:lnTo>
                <a:lnTo>
                  <a:pt x="2181" y="959"/>
                </a:lnTo>
                <a:lnTo>
                  <a:pt x="2158" y="975"/>
                </a:lnTo>
                <a:lnTo>
                  <a:pt x="2134" y="989"/>
                </a:lnTo>
                <a:lnTo>
                  <a:pt x="2110" y="1004"/>
                </a:lnTo>
                <a:lnTo>
                  <a:pt x="2085" y="1018"/>
                </a:lnTo>
                <a:lnTo>
                  <a:pt x="2061" y="1031"/>
                </a:lnTo>
                <a:lnTo>
                  <a:pt x="2035" y="1044"/>
                </a:lnTo>
                <a:lnTo>
                  <a:pt x="2009" y="1055"/>
                </a:lnTo>
                <a:lnTo>
                  <a:pt x="1984" y="1066"/>
                </a:lnTo>
                <a:lnTo>
                  <a:pt x="1958" y="1077"/>
                </a:lnTo>
                <a:lnTo>
                  <a:pt x="1932" y="1087"/>
                </a:lnTo>
                <a:lnTo>
                  <a:pt x="1905" y="1097"/>
                </a:lnTo>
                <a:lnTo>
                  <a:pt x="1878" y="1105"/>
                </a:lnTo>
                <a:lnTo>
                  <a:pt x="1851" y="1113"/>
                </a:lnTo>
                <a:lnTo>
                  <a:pt x="1823" y="1120"/>
                </a:lnTo>
                <a:lnTo>
                  <a:pt x="1795" y="1128"/>
                </a:lnTo>
                <a:lnTo>
                  <a:pt x="1766" y="1134"/>
                </a:lnTo>
                <a:lnTo>
                  <a:pt x="1739" y="1140"/>
                </a:lnTo>
                <a:lnTo>
                  <a:pt x="1710" y="1144"/>
                </a:lnTo>
                <a:lnTo>
                  <a:pt x="1681" y="1148"/>
                </a:lnTo>
                <a:lnTo>
                  <a:pt x="1652" y="1151"/>
                </a:lnTo>
                <a:lnTo>
                  <a:pt x="1622" y="1153"/>
                </a:lnTo>
                <a:lnTo>
                  <a:pt x="1594" y="1156"/>
                </a:lnTo>
                <a:lnTo>
                  <a:pt x="1564" y="1157"/>
                </a:lnTo>
                <a:lnTo>
                  <a:pt x="1534" y="1158"/>
                </a:lnTo>
                <a:lnTo>
                  <a:pt x="1534" y="115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Freeform: Shape 7"/>
          <p:cNvSpPr/>
          <p:nvPr/>
        </p:nvSpPr>
        <p:spPr bwMode="auto">
          <a:xfrm>
            <a:off x="6034884" y="2431801"/>
            <a:ext cx="2393752" cy="1196487"/>
          </a:xfrm>
          <a:custGeom>
            <a:avLst/>
            <a:gdLst>
              <a:gd name="T0" fmla="*/ 1624 w 3069"/>
              <a:gd name="T1" fmla="*/ 381 h 1534"/>
              <a:gd name="T2" fmla="*/ 1768 w 3069"/>
              <a:gd name="T3" fmla="*/ 400 h 1534"/>
              <a:gd name="T4" fmla="*/ 1906 w 3069"/>
              <a:gd name="T5" fmla="*/ 437 h 1534"/>
              <a:gd name="T6" fmla="*/ 2036 w 3069"/>
              <a:gd name="T7" fmla="*/ 490 h 1534"/>
              <a:gd name="T8" fmla="*/ 2159 w 3069"/>
              <a:gd name="T9" fmla="*/ 559 h 1534"/>
              <a:gd name="T10" fmla="*/ 2271 w 3069"/>
              <a:gd name="T11" fmla="*/ 641 h 1534"/>
              <a:gd name="T12" fmla="*/ 2372 w 3069"/>
              <a:gd name="T13" fmla="*/ 736 h 1534"/>
              <a:gd name="T14" fmla="*/ 2462 w 3069"/>
              <a:gd name="T15" fmla="*/ 841 h 1534"/>
              <a:gd name="T16" fmla="*/ 2538 w 3069"/>
              <a:gd name="T17" fmla="*/ 958 h 1534"/>
              <a:gd name="T18" fmla="*/ 2601 w 3069"/>
              <a:gd name="T19" fmla="*/ 1083 h 1534"/>
              <a:gd name="T20" fmla="*/ 2648 w 3069"/>
              <a:gd name="T21" fmla="*/ 1217 h 1534"/>
              <a:gd name="T22" fmla="*/ 2679 w 3069"/>
              <a:gd name="T23" fmla="*/ 1358 h 1534"/>
              <a:gd name="T24" fmla="*/ 2692 w 3069"/>
              <a:gd name="T25" fmla="*/ 1504 h 1534"/>
              <a:gd name="T26" fmla="*/ 3067 w 3069"/>
              <a:gd name="T27" fmla="*/ 1455 h 1534"/>
              <a:gd name="T28" fmla="*/ 3045 w 3069"/>
              <a:gd name="T29" fmla="*/ 1262 h 1534"/>
              <a:gd name="T30" fmla="*/ 3000 w 3069"/>
              <a:gd name="T31" fmla="*/ 1078 h 1534"/>
              <a:gd name="T32" fmla="*/ 2933 w 3069"/>
              <a:gd name="T33" fmla="*/ 903 h 1534"/>
              <a:gd name="T34" fmla="*/ 2846 w 3069"/>
              <a:gd name="T35" fmla="*/ 739 h 1534"/>
              <a:gd name="T36" fmla="*/ 2742 w 3069"/>
              <a:gd name="T37" fmla="*/ 587 h 1534"/>
              <a:gd name="T38" fmla="*/ 2619 w 3069"/>
              <a:gd name="T39" fmla="*/ 449 h 1534"/>
              <a:gd name="T40" fmla="*/ 2482 w 3069"/>
              <a:gd name="T41" fmla="*/ 327 h 1534"/>
              <a:gd name="T42" fmla="*/ 2330 w 3069"/>
              <a:gd name="T43" fmla="*/ 222 h 1534"/>
              <a:gd name="T44" fmla="*/ 2166 w 3069"/>
              <a:gd name="T45" fmla="*/ 135 h 1534"/>
              <a:gd name="T46" fmla="*/ 1990 w 3069"/>
              <a:gd name="T47" fmla="*/ 69 h 1534"/>
              <a:gd name="T48" fmla="*/ 1806 w 3069"/>
              <a:gd name="T49" fmla="*/ 23 h 1534"/>
              <a:gd name="T50" fmla="*/ 1614 w 3069"/>
              <a:gd name="T51" fmla="*/ 2 h 1534"/>
              <a:gd name="T52" fmla="*/ 1455 w 3069"/>
              <a:gd name="T53" fmla="*/ 2 h 1534"/>
              <a:gd name="T54" fmla="*/ 1263 w 3069"/>
              <a:gd name="T55" fmla="*/ 23 h 1534"/>
              <a:gd name="T56" fmla="*/ 1079 w 3069"/>
              <a:gd name="T57" fmla="*/ 69 h 1534"/>
              <a:gd name="T58" fmla="*/ 903 w 3069"/>
              <a:gd name="T59" fmla="*/ 135 h 1534"/>
              <a:gd name="T60" fmla="*/ 739 w 3069"/>
              <a:gd name="T61" fmla="*/ 222 h 1534"/>
              <a:gd name="T62" fmla="*/ 587 w 3069"/>
              <a:gd name="T63" fmla="*/ 327 h 1534"/>
              <a:gd name="T64" fmla="*/ 450 w 3069"/>
              <a:gd name="T65" fmla="*/ 449 h 1534"/>
              <a:gd name="T66" fmla="*/ 327 w 3069"/>
              <a:gd name="T67" fmla="*/ 587 h 1534"/>
              <a:gd name="T68" fmla="*/ 223 w 3069"/>
              <a:gd name="T69" fmla="*/ 739 h 1534"/>
              <a:gd name="T70" fmla="*/ 135 w 3069"/>
              <a:gd name="T71" fmla="*/ 903 h 1534"/>
              <a:gd name="T72" fmla="*/ 69 w 3069"/>
              <a:gd name="T73" fmla="*/ 1078 h 1534"/>
              <a:gd name="T74" fmla="*/ 25 w 3069"/>
              <a:gd name="T75" fmla="*/ 1262 h 1534"/>
              <a:gd name="T76" fmla="*/ 2 w 3069"/>
              <a:gd name="T77" fmla="*/ 1455 h 1534"/>
              <a:gd name="T78" fmla="*/ 377 w 3069"/>
              <a:gd name="T79" fmla="*/ 1504 h 1534"/>
              <a:gd name="T80" fmla="*/ 390 w 3069"/>
              <a:gd name="T81" fmla="*/ 1358 h 1534"/>
              <a:gd name="T82" fmla="*/ 421 w 3069"/>
              <a:gd name="T83" fmla="*/ 1217 h 1534"/>
              <a:gd name="T84" fmla="*/ 468 w 3069"/>
              <a:gd name="T85" fmla="*/ 1083 h 1534"/>
              <a:gd name="T86" fmla="*/ 531 w 3069"/>
              <a:gd name="T87" fmla="*/ 958 h 1534"/>
              <a:gd name="T88" fmla="*/ 608 w 3069"/>
              <a:gd name="T89" fmla="*/ 841 h 1534"/>
              <a:gd name="T90" fmla="*/ 697 w 3069"/>
              <a:gd name="T91" fmla="*/ 736 h 1534"/>
              <a:gd name="T92" fmla="*/ 798 w 3069"/>
              <a:gd name="T93" fmla="*/ 641 h 1534"/>
              <a:gd name="T94" fmla="*/ 910 w 3069"/>
              <a:gd name="T95" fmla="*/ 559 h 1534"/>
              <a:gd name="T96" fmla="*/ 1033 w 3069"/>
              <a:gd name="T97" fmla="*/ 490 h 1534"/>
              <a:gd name="T98" fmla="*/ 1163 w 3069"/>
              <a:gd name="T99" fmla="*/ 437 h 1534"/>
              <a:gd name="T100" fmla="*/ 1302 w 3069"/>
              <a:gd name="T101" fmla="*/ 400 h 1534"/>
              <a:gd name="T102" fmla="*/ 1446 w 3069"/>
              <a:gd name="T103" fmla="*/ 381 h 1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069" h="1534">
                <a:moveTo>
                  <a:pt x="1534" y="376"/>
                </a:moveTo>
                <a:lnTo>
                  <a:pt x="1534" y="376"/>
                </a:lnTo>
                <a:lnTo>
                  <a:pt x="1564" y="377"/>
                </a:lnTo>
                <a:lnTo>
                  <a:pt x="1594" y="378"/>
                </a:lnTo>
                <a:lnTo>
                  <a:pt x="1624" y="381"/>
                </a:lnTo>
                <a:lnTo>
                  <a:pt x="1652" y="383"/>
                </a:lnTo>
                <a:lnTo>
                  <a:pt x="1682" y="386"/>
                </a:lnTo>
                <a:lnTo>
                  <a:pt x="1711" y="390"/>
                </a:lnTo>
                <a:lnTo>
                  <a:pt x="1740" y="394"/>
                </a:lnTo>
                <a:lnTo>
                  <a:pt x="1768" y="400"/>
                </a:lnTo>
                <a:lnTo>
                  <a:pt x="1796" y="406"/>
                </a:lnTo>
                <a:lnTo>
                  <a:pt x="1824" y="414"/>
                </a:lnTo>
                <a:lnTo>
                  <a:pt x="1852" y="421"/>
                </a:lnTo>
                <a:lnTo>
                  <a:pt x="1878" y="429"/>
                </a:lnTo>
                <a:lnTo>
                  <a:pt x="1906" y="437"/>
                </a:lnTo>
                <a:lnTo>
                  <a:pt x="1933" y="447"/>
                </a:lnTo>
                <a:lnTo>
                  <a:pt x="1958" y="457"/>
                </a:lnTo>
                <a:lnTo>
                  <a:pt x="1985" y="468"/>
                </a:lnTo>
                <a:lnTo>
                  <a:pt x="2011" y="479"/>
                </a:lnTo>
                <a:lnTo>
                  <a:pt x="2036" y="490"/>
                </a:lnTo>
                <a:lnTo>
                  <a:pt x="2062" y="503"/>
                </a:lnTo>
                <a:lnTo>
                  <a:pt x="2086" y="516"/>
                </a:lnTo>
                <a:lnTo>
                  <a:pt x="2111" y="530"/>
                </a:lnTo>
                <a:lnTo>
                  <a:pt x="2134" y="545"/>
                </a:lnTo>
                <a:lnTo>
                  <a:pt x="2159" y="559"/>
                </a:lnTo>
                <a:lnTo>
                  <a:pt x="2181" y="575"/>
                </a:lnTo>
                <a:lnTo>
                  <a:pt x="2205" y="591"/>
                </a:lnTo>
                <a:lnTo>
                  <a:pt x="2227" y="607"/>
                </a:lnTo>
                <a:lnTo>
                  <a:pt x="2249" y="624"/>
                </a:lnTo>
                <a:lnTo>
                  <a:pt x="2271" y="641"/>
                </a:lnTo>
                <a:lnTo>
                  <a:pt x="2292" y="659"/>
                </a:lnTo>
                <a:lnTo>
                  <a:pt x="2312" y="677"/>
                </a:lnTo>
                <a:lnTo>
                  <a:pt x="2333" y="696"/>
                </a:lnTo>
                <a:lnTo>
                  <a:pt x="2353" y="715"/>
                </a:lnTo>
                <a:lnTo>
                  <a:pt x="2372" y="736"/>
                </a:lnTo>
                <a:lnTo>
                  <a:pt x="2391" y="756"/>
                </a:lnTo>
                <a:lnTo>
                  <a:pt x="2409" y="777"/>
                </a:lnTo>
                <a:lnTo>
                  <a:pt x="2427" y="797"/>
                </a:lnTo>
                <a:lnTo>
                  <a:pt x="2445" y="820"/>
                </a:lnTo>
                <a:lnTo>
                  <a:pt x="2462" y="841"/>
                </a:lnTo>
                <a:lnTo>
                  <a:pt x="2479" y="865"/>
                </a:lnTo>
                <a:lnTo>
                  <a:pt x="2495" y="887"/>
                </a:lnTo>
                <a:lnTo>
                  <a:pt x="2510" y="910"/>
                </a:lnTo>
                <a:lnTo>
                  <a:pt x="2524" y="934"/>
                </a:lnTo>
                <a:lnTo>
                  <a:pt x="2538" y="958"/>
                </a:lnTo>
                <a:lnTo>
                  <a:pt x="2552" y="983"/>
                </a:lnTo>
                <a:lnTo>
                  <a:pt x="2565" y="1007"/>
                </a:lnTo>
                <a:lnTo>
                  <a:pt x="2578" y="1032"/>
                </a:lnTo>
                <a:lnTo>
                  <a:pt x="2589" y="1057"/>
                </a:lnTo>
                <a:lnTo>
                  <a:pt x="2601" y="1083"/>
                </a:lnTo>
                <a:lnTo>
                  <a:pt x="2612" y="1110"/>
                </a:lnTo>
                <a:lnTo>
                  <a:pt x="2621" y="1136"/>
                </a:lnTo>
                <a:lnTo>
                  <a:pt x="2631" y="1163"/>
                </a:lnTo>
                <a:lnTo>
                  <a:pt x="2640" y="1190"/>
                </a:lnTo>
                <a:lnTo>
                  <a:pt x="2648" y="1217"/>
                </a:lnTo>
                <a:lnTo>
                  <a:pt x="2656" y="1245"/>
                </a:lnTo>
                <a:lnTo>
                  <a:pt x="2662" y="1273"/>
                </a:lnTo>
                <a:lnTo>
                  <a:pt x="2668" y="1301"/>
                </a:lnTo>
                <a:lnTo>
                  <a:pt x="2674" y="1329"/>
                </a:lnTo>
                <a:lnTo>
                  <a:pt x="2679" y="1358"/>
                </a:lnTo>
                <a:lnTo>
                  <a:pt x="2682" y="1387"/>
                </a:lnTo>
                <a:lnTo>
                  <a:pt x="2685" y="1416"/>
                </a:lnTo>
                <a:lnTo>
                  <a:pt x="2689" y="1444"/>
                </a:lnTo>
                <a:lnTo>
                  <a:pt x="2691" y="1474"/>
                </a:lnTo>
                <a:lnTo>
                  <a:pt x="2692" y="1504"/>
                </a:lnTo>
                <a:lnTo>
                  <a:pt x="2692" y="1534"/>
                </a:lnTo>
                <a:lnTo>
                  <a:pt x="3069" y="1534"/>
                </a:lnTo>
                <a:lnTo>
                  <a:pt x="3069" y="1534"/>
                </a:lnTo>
                <a:lnTo>
                  <a:pt x="3068" y="1495"/>
                </a:lnTo>
                <a:lnTo>
                  <a:pt x="3067" y="1455"/>
                </a:lnTo>
                <a:lnTo>
                  <a:pt x="3064" y="1416"/>
                </a:lnTo>
                <a:lnTo>
                  <a:pt x="3061" y="1377"/>
                </a:lnTo>
                <a:lnTo>
                  <a:pt x="3056" y="1339"/>
                </a:lnTo>
                <a:lnTo>
                  <a:pt x="3051" y="1301"/>
                </a:lnTo>
                <a:lnTo>
                  <a:pt x="3045" y="1262"/>
                </a:lnTo>
                <a:lnTo>
                  <a:pt x="3037" y="1225"/>
                </a:lnTo>
                <a:lnTo>
                  <a:pt x="3030" y="1188"/>
                </a:lnTo>
                <a:lnTo>
                  <a:pt x="3020" y="1150"/>
                </a:lnTo>
                <a:lnTo>
                  <a:pt x="3011" y="1114"/>
                </a:lnTo>
                <a:lnTo>
                  <a:pt x="3000" y="1078"/>
                </a:lnTo>
                <a:lnTo>
                  <a:pt x="2988" y="1041"/>
                </a:lnTo>
                <a:lnTo>
                  <a:pt x="2975" y="1006"/>
                </a:lnTo>
                <a:lnTo>
                  <a:pt x="2963" y="971"/>
                </a:lnTo>
                <a:lnTo>
                  <a:pt x="2948" y="937"/>
                </a:lnTo>
                <a:lnTo>
                  <a:pt x="2933" y="903"/>
                </a:lnTo>
                <a:lnTo>
                  <a:pt x="2918" y="869"/>
                </a:lnTo>
                <a:lnTo>
                  <a:pt x="2901" y="836"/>
                </a:lnTo>
                <a:lnTo>
                  <a:pt x="2884" y="803"/>
                </a:lnTo>
                <a:lnTo>
                  <a:pt x="2866" y="771"/>
                </a:lnTo>
                <a:lnTo>
                  <a:pt x="2846" y="739"/>
                </a:lnTo>
                <a:lnTo>
                  <a:pt x="2827" y="707"/>
                </a:lnTo>
                <a:lnTo>
                  <a:pt x="2807" y="676"/>
                </a:lnTo>
                <a:lnTo>
                  <a:pt x="2786" y="646"/>
                </a:lnTo>
                <a:lnTo>
                  <a:pt x="2764" y="616"/>
                </a:lnTo>
                <a:lnTo>
                  <a:pt x="2742" y="587"/>
                </a:lnTo>
                <a:lnTo>
                  <a:pt x="2718" y="559"/>
                </a:lnTo>
                <a:lnTo>
                  <a:pt x="2695" y="530"/>
                </a:lnTo>
                <a:lnTo>
                  <a:pt x="2671" y="502"/>
                </a:lnTo>
                <a:lnTo>
                  <a:pt x="2645" y="475"/>
                </a:lnTo>
                <a:lnTo>
                  <a:pt x="2619" y="449"/>
                </a:lnTo>
                <a:lnTo>
                  <a:pt x="2593" y="423"/>
                </a:lnTo>
                <a:lnTo>
                  <a:pt x="2566" y="399"/>
                </a:lnTo>
                <a:lnTo>
                  <a:pt x="2538" y="374"/>
                </a:lnTo>
                <a:lnTo>
                  <a:pt x="2511" y="351"/>
                </a:lnTo>
                <a:lnTo>
                  <a:pt x="2482" y="327"/>
                </a:lnTo>
                <a:lnTo>
                  <a:pt x="2452" y="305"/>
                </a:lnTo>
                <a:lnTo>
                  <a:pt x="2423" y="282"/>
                </a:lnTo>
                <a:lnTo>
                  <a:pt x="2392" y="262"/>
                </a:lnTo>
                <a:lnTo>
                  <a:pt x="2361" y="242"/>
                </a:lnTo>
                <a:lnTo>
                  <a:pt x="2330" y="222"/>
                </a:lnTo>
                <a:lnTo>
                  <a:pt x="2298" y="204"/>
                </a:lnTo>
                <a:lnTo>
                  <a:pt x="2265" y="185"/>
                </a:lnTo>
                <a:lnTo>
                  <a:pt x="2233" y="167"/>
                </a:lnTo>
                <a:lnTo>
                  <a:pt x="2199" y="151"/>
                </a:lnTo>
                <a:lnTo>
                  <a:pt x="2166" y="135"/>
                </a:lnTo>
                <a:lnTo>
                  <a:pt x="2132" y="120"/>
                </a:lnTo>
                <a:lnTo>
                  <a:pt x="2097" y="107"/>
                </a:lnTo>
                <a:lnTo>
                  <a:pt x="2062" y="93"/>
                </a:lnTo>
                <a:lnTo>
                  <a:pt x="2027" y="81"/>
                </a:lnTo>
                <a:lnTo>
                  <a:pt x="1990" y="69"/>
                </a:lnTo>
                <a:lnTo>
                  <a:pt x="1954" y="59"/>
                </a:lnTo>
                <a:lnTo>
                  <a:pt x="1918" y="48"/>
                </a:lnTo>
                <a:lnTo>
                  <a:pt x="1881" y="39"/>
                </a:lnTo>
                <a:lnTo>
                  <a:pt x="1843" y="31"/>
                </a:lnTo>
                <a:lnTo>
                  <a:pt x="1806" y="23"/>
                </a:lnTo>
                <a:lnTo>
                  <a:pt x="1769" y="18"/>
                </a:lnTo>
                <a:lnTo>
                  <a:pt x="1730" y="12"/>
                </a:lnTo>
                <a:lnTo>
                  <a:pt x="1692" y="7"/>
                </a:lnTo>
                <a:lnTo>
                  <a:pt x="1652" y="4"/>
                </a:lnTo>
                <a:lnTo>
                  <a:pt x="1614" y="2"/>
                </a:lnTo>
                <a:lnTo>
                  <a:pt x="1575" y="0"/>
                </a:lnTo>
                <a:lnTo>
                  <a:pt x="1534" y="0"/>
                </a:lnTo>
                <a:lnTo>
                  <a:pt x="1534" y="0"/>
                </a:lnTo>
                <a:lnTo>
                  <a:pt x="1495" y="0"/>
                </a:lnTo>
                <a:lnTo>
                  <a:pt x="1455" y="2"/>
                </a:lnTo>
                <a:lnTo>
                  <a:pt x="1417" y="4"/>
                </a:lnTo>
                <a:lnTo>
                  <a:pt x="1377" y="7"/>
                </a:lnTo>
                <a:lnTo>
                  <a:pt x="1339" y="12"/>
                </a:lnTo>
                <a:lnTo>
                  <a:pt x="1301" y="18"/>
                </a:lnTo>
                <a:lnTo>
                  <a:pt x="1263" y="23"/>
                </a:lnTo>
                <a:lnTo>
                  <a:pt x="1225" y="31"/>
                </a:lnTo>
                <a:lnTo>
                  <a:pt x="1188" y="39"/>
                </a:lnTo>
                <a:lnTo>
                  <a:pt x="1151" y="48"/>
                </a:lnTo>
                <a:lnTo>
                  <a:pt x="1114" y="59"/>
                </a:lnTo>
                <a:lnTo>
                  <a:pt x="1079" y="69"/>
                </a:lnTo>
                <a:lnTo>
                  <a:pt x="1043" y="81"/>
                </a:lnTo>
                <a:lnTo>
                  <a:pt x="1007" y="93"/>
                </a:lnTo>
                <a:lnTo>
                  <a:pt x="972" y="107"/>
                </a:lnTo>
                <a:lnTo>
                  <a:pt x="937" y="120"/>
                </a:lnTo>
                <a:lnTo>
                  <a:pt x="903" y="135"/>
                </a:lnTo>
                <a:lnTo>
                  <a:pt x="870" y="151"/>
                </a:lnTo>
                <a:lnTo>
                  <a:pt x="836" y="167"/>
                </a:lnTo>
                <a:lnTo>
                  <a:pt x="803" y="185"/>
                </a:lnTo>
                <a:lnTo>
                  <a:pt x="771" y="204"/>
                </a:lnTo>
                <a:lnTo>
                  <a:pt x="739" y="222"/>
                </a:lnTo>
                <a:lnTo>
                  <a:pt x="708" y="242"/>
                </a:lnTo>
                <a:lnTo>
                  <a:pt x="677" y="262"/>
                </a:lnTo>
                <a:lnTo>
                  <a:pt x="646" y="282"/>
                </a:lnTo>
                <a:lnTo>
                  <a:pt x="616" y="305"/>
                </a:lnTo>
                <a:lnTo>
                  <a:pt x="587" y="327"/>
                </a:lnTo>
                <a:lnTo>
                  <a:pt x="559" y="351"/>
                </a:lnTo>
                <a:lnTo>
                  <a:pt x="531" y="374"/>
                </a:lnTo>
                <a:lnTo>
                  <a:pt x="503" y="399"/>
                </a:lnTo>
                <a:lnTo>
                  <a:pt x="477" y="423"/>
                </a:lnTo>
                <a:lnTo>
                  <a:pt x="450" y="449"/>
                </a:lnTo>
                <a:lnTo>
                  <a:pt x="424" y="475"/>
                </a:lnTo>
                <a:lnTo>
                  <a:pt x="399" y="502"/>
                </a:lnTo>
                <a:lnTo>
                  <a:pt x="374" y="530"/>
                </a:lnTo>
                <a:lnTo>
                  <a:pt x="351" y="559"/>
                </a:lnTo>
                <a:lnTo>
                  <a:pt x="327" y="587"/>
                </a:lnTo>
                <a:lnTo>
                  <a:pt x="305" y="616"/>
                </a:lnTo>
                <a:lnTo>
                  <a:pt x="284" y="646"/>
                </a:lnTo>
                <a:lnTo>
                  <a:pt x="262" y="676"/>
                </a:lnTo>
                <a:lnTo>
                  <a:pt x="242" y="707"/>
                </a:lnTo>
                <a:lnTo>
                  <a:pt x="223" y="739"/>
                </a:lnTo>
                <a:lnTo>
                  <a:pt x="204" y="771"/>
                </a:lnTo>
                <a:lnTo>
                  <a:pt x="185" y="803"/>
                </a:lnTo>
                <a:lnTo>
                  <a:pt x="168" y="836"/>
                </a:lnTo>
                <a:lnTo>
                  <a:pt x="151" y="869"/>
                </a:lnTo>
                <a:lnTo>
                  <a:pt x="135" y="903"/>
                </a:lnTo>
                <a:lnTo>
                  <a:pt x="120" y="937"/>
                </a:lnTo>
                <a:lnTo>
                  <a:pt x="107" y="971"/>
                </a:lnTo>
                <a:lnTo>
                  <a:pt x="94" y="1006"/>
                </a:lnTo>
                <a:lnTo>
                  <a:pt x="81" y="1041"/>
                </a:lnTo>
                <a:lnTo>
                  <a:pt x="69" y="1078"/>
                </a:lnTo>
                <a:lnTo>
                  <a:pt x="59" y="1114"/>
                </a:lnTo>
                <a:lnTo>
                  <a:pt x="49" y="1150"/>
                </a:lnTo>
                <a:lnTo>
                  <a:pt x="39" y="1188"/>
                </a:lnTo>
                <a:lnTo>
                  <a:pt x="32" y="1225"/>
                </a:lnTo>
                <a:lnTo>
                  <a:pt x="25" y="1262"/>
                </a:lnTo>
                <a:lnTo>
                  <a:pt x="18" y="1301"/>
                </a:lnTo>
                <a:lnTo>
                  <a:pt x="13" y="1339"/>
                </a:lnTo>
                <a:lnTo>
                  <a:pt x="9" y="1377"/>
                </a:lnTo>
                <a:lnTo>
                  <a:pt x="5" y="1416"/>
                </a:lnTo>
                <a:lnTo>
                  <a:pt x="2" y="1455"/>
                </a:lnTo>
                <a:lnTo>
                  <a:pt x="1" y="1495"/>
                </a:lnTo>
                <a:lnTo>
                  <a:pt x="0" y="1534"/>
                </a:lnTo>
                <a:lnTo>
                  <a:pt x="377" y="1534"/>
                </a:lnTo>
                <a:lnTo>
                  <a:pt x="377" y="1534"/>
                </a:lnTo>
                <a:lnTo>
                  <a:pt x="377" y="1504"/>
                </a:lnTo>
                <a:lnTo>
                  <a:pt x="378" y="1474"/>
                </a:lnTo>
                <a:lnTo>
                  <a:pt x="381" y="1444"/>
                </a:lnTo>
                <a:lnTo>
                  <a:pt x="383" y="1416"/>
                </a:lnTo>
                <a:lnTo>
                  <a:pt x="387" y="1387"/>
                </a:lnTo>
                <a:lnTo>
                  <a:pt x="390" y="1358"/>
                </a:lnTo>
                <a:lnTo>
                  <a:pt x="396" y="1329"/>
                </a:lnTo>
                <a:lnTo>
                  <a:pt x="401" y="1301"/>
                </a:lnTo>
                <a:lnTo>
                  <a:pt x="407" y="1273"/>
                </a:lnTo>
                <a:lnTo>
                  <a:pt x="414" y="1245"/>
                </a:lnTo>
                <a:lnTo>
                  <a:pt x="421" y="1217"/>
                </a:lnTo>
                <a:lnTo>
                  <a:pt x="430" y="1190"/>
                </a:lnTo>
                <a:lnTo>
                  <a:pt x="438" y="1163"/>
                </a:lnTo>
                <a:lnTo>
                  <a:pt x="448" y="1136"/>
                </a:lnTo>
                <a:lnTo>
                  <a:pt x="457" y="1110"/>
                </a:lnTo>
                <a:lnTo>
                  <a:pt x="468" y="1083"/>
                </a:lnTo>
                <a:lnTo>
                  <a:pt x="480" y="1057"/>
                </a:lnTo>
                <a:lnTo>
                  <a:pt x="491" y="1032"/>
                </a:lnTo>
                <a:lnTo>
                  <a:pt x="504" y="1007"/>
                </a:lnTo>
                <a:lnTo>
                  <a:pt x="517" y="983"/>
                </a:lnTo>
                <a:lnTo>
                  <a:pt x="531" y="958"/>
                </a:lnTo>
                <a:lnTo>
                  <a:pt x="545" y="934"/>
                </a:lnTo>
                <a:lnTo>
                  <a:pt x="560" y="910"/>
                </a:lnTo>
                <a:lnTo>
                  <a:pt x="575" y="887"/>
                </a:lnTo>
                <a:lnTo>
                  <a:pt x="591" y="865"/>
                </a:lnTo>
                <a:lnTo>
                  <a:pt x="608" y="841"/>
                </a:lnTo>
                <a:lnTo>
                  <a:pt x="624" y="820"/>
                </a:lnTo>
                <a:lnTo>
                  <a:pt x="642" y="797"/>
                </a:lnTo>
                <a:lnTo>
                  <a:pt x="660" y="777"/>
                </a:lnTo>
                <a:lnTo>
                  <a:pt x="678" y="756"/>
                </a:lnTo>
                <a:lnTo>
                  <a:pt x="697" y="736"/>
                </a:lnTo>
                <a:lnTo>
                  <a:pt x="716" y="715"/>
                </a:lnTo>
                <a:lnTo>
                  <a:pt x="736" y="696"/>
                </a:lnTo>
                <a:lnTo>
                  <a:pt x="757" y="677"/>
                </a:lnTo>
                <a:lnTo>
                  <a:pt x="777" y="659"/>
                </a:lnTo>
                <a:lnTo>
                  <a:pt x="798" y="641"/>
                </a:lnTo>
                <a:lnTo>
                  <a:pt x="820" y="624"/>
                </a:lnTo>
                <a:lnTo>
                  <a:pt x="842" y="607"/>
                </a:lnTo>
                <a:lnTo>
                  <a:pt x="865" y="591"/>
                </a:lnTo>
                <a:lnTo>
                  <a:pt x="887" y="575"/>
                </a:lnTo>
                <a:lnTo>
                  <a:pt x="910" y="559"/>
                </a:lnTo>
                <a:lnTo>
                  <a:pt x="935" y="545"/>
                </a:lnTo>
                <a:lnTo>
                  <a:pt x="958" y="530"/>
                </a:lnTo>
                <a:lnTo>
                  <a:pt x="983" y="516"/>
                </a:lnTo>
                <a:lnTo>
                  <a:pt x="1007" y="503"/>
                </a:lnTo>
                <a:lnTo>
                  <a:pt x="1033" y="490"/>
                </a:lnTo>
                <a:lnTo>
                  <a:pt x="1059" y="479"/>
                </a:lnTo>
                <a:lnTo>
                  <a:pt x="1084" y="468"/>
                </a:lnTo>
                <a:lnTo>
                  <a:pt x="1110" y="457"/>
                </a:lnTo>
                <a:lnTo>
                  <a:pt x="1136" y="447"/>
                </a:lnTo>
                <a:lnTo>
                  <a:pt x="1163" y="437"/>
                </a:lnTo>
                <a:lnTo>
                  <a:pt x="1191" y="429"/>
                </a:lnTo>
                <a:lnTo>
                  <a:pt x="1217" y="421"/>
                </a:lnTo>
                <a:lnTo>
                  <a:pt x="1245" y="414"/>
                </a:lnTo>
                <a:lnTo>
                  <a:pt x="1273" y="406"/>
                </a:lnTo>
                <a:lnTo>
                  <a:pt x="1302" y="400"/>
                </a:lnTo>
                <a:lnTo>
                  <a:pt x="1329" y="394"/>
                </a:lnTo>
                <a:lnTo>
                  <a:pt x="1358" y="390"/>
                </a:lnTo>
                <a:lnTo>
                  <a:pt x="1387" y="386"/>
                </a:lnTo>
                <a:lnTo>
                  <a:pt x="1416" y="383"/>
                </a:lnTo>
                <a:lnTo>
                  <a:pt x="1446" y="381"/>
                </a:lnTo>
                <a:lnTo>
                  <a:pt x="1475" y="378"/>
                </a:lnTo>
                <a:lnTo>
                  <a:pt x="1504" y="377"/>
                </a:lnTo>
                <a:lnTo>
                  <a:pt x="1534" y="376"/>
                </a:lnTo>
                <a:lnTo>
                  <a:pt x="1534" y="3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TextBox 9"/>
          <p:cNvSpPr txBox="1"/>
          <p:nvPr/>
        </p:nvSpPr>
        <p:spPr bwMode="auto">
          <a:xfrm>
            <a:off x="2321529" y="3680359"/>
            <a:ext cx="1433085" cy="2298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1865" b="1">
                <a:solidFill>
                  <a:schemeClr val="accent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2" name="TextBox 36"/>
          <p:cNvSpPr txBox="1"/>
          <p:nvPr/>
        </p:nvSpPr>
        <p:spPr bwMode="auto">
          <a:xfrm>
            <a:off x="3935759" y="1268757"/>
            <a:ext cx="2392974" cy="2359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0" tIns="0" rIns="360000" bIns="540000" anchor="b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200"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  <p:sp>
        <p:nvSpPr>
          <p:cNvPr id="13" name="TextBox 13"/>
          <p:cNvSpPr txBox="1"/>
          <p:nvPr/>
        </p:nvSpPr>
        <p:spPr bwMode="auto">
          <a:xfrm>
            <a:off x="6517929" y="3680354"/>
            <a:ext cx="1433085" cy="2298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1865" b="1">
                <a:solidFill>
                  <a:schemeClr val="accent3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4" name="Freeform: Shape 24"/>
          <p:cNvSpPr/>
          <p:nvPr/>
        </p:nvSpPr>
        <p:spPr bwMode="auto">
          <a:xfrm>
            <a:off x="3935763" y="3628288"/>
            <a:ext cx="2392972" cy="1196487"/>
          </a:xfrm>
          <a:custGeom>
            <a:avLst/>
            <a:gdLst>
              <a:gd name="T0" fmla="*/ 1444 w 3068"/>
              <a:gd name="T1" fmla="*/ 1153 h 1534"/>
              <a:gd name="T2" fmla="*/ 1300 w 3068"/>
              <a:gd name="T3" fmla="*/ 1134 h 1534"/>
              <a:gd name="T4" fmla="*/ 1163 w 3068"/>
              <a:gd name="T5" fmla="*/ 1097 h 1534"/>
              <a:gd name="T6" fmla="*/ 1032 w 3068"/>
              <a:gd name="T7" fmla="*/ 1044 h 1534"/>
              <a:gd name="T8" fmla="*/ 910 w 3068"/>
              <a:gd name="T9" fmla="*/ 975 h 1534"/>
              <a:gd name="T10" fmla="*/ 797 w 3068"/>
              <a:gd name="T11" fmla="*/ 893 h 1534"/>
              <a:gd name="T12" fmla="*/ 696 w 3068"/>
              <a:gd name="T13" fmla="*/ 798 h 1534"/>
              <a:gd name="T14" fmla="*/ 606 w 3068"/>
              <a:gd name="T15" fmla="*/ 693 h 1534"/>
              <a:gd name="T16" fmla="*/ 530 w 3068"/>
              <a:gd name="T17" fmla="*/ 576 h 1534"/>
              <a:gd name="T18" fmla="*/ 467 w 3068"/>
              <a:gd name="T19" fmla="*/ 451 h 1534"/>
              <a:gd name="T20" fmla="*/ 420 w 3068"/>
              <a:gd name="T21" fmla="*/ 317 h 1534"/>
              <a:gd name="T22" fmla="*/ 390 w 3068"/>
              <a:gd name="T23" fmla="*/ 176 h 1534"/>
              <a:gd name="T24" fmla="*/ 376 w 3068"/>
              <a:gd name="T25" fmla="*/ 30 h 1534"/>
              <a:gd name="T26" fmla="*/ 1 w 3068"/>
              <a:gd name="T27" fmla="*/ 79 h 1534"/>
              <a:gd name="T28" fmla="*/ 23 w 3068"/>
              <a:gd name="T29" fmla="*/ 272 h 1534"/>
              <a:gd name="T30" fmla="*/ 68 w 3068"/>
              <a:gd name="T31" fmla="*/ 456 h 1534"/>
              <a:gd name="T32" fmla="*/ 135 w 3068"/>
              <a:gd name="T33" fmla="*/ 631 h 1534"/>
              <a:gd name="T34" fmla="*/ 222 w 3068"/>
              <a:gd name="T35" fmla="*/ 795 h 1534"/>
              <a:gd name="T36" fmla="*/ 327 w 3068"/>
              <a:gd name="T37" fmla="*/ 947 h 1534"/>
              <a:gd name="T38" fmla="*/ 449 w 3068"/>
              <a:gd name="T39" fmla="*/ 1085 h 1534"/>
              <a:gd name="T40" fmla="*/ 586 w 3068"/>
              <a:gd name="T41" fmla="*/ 1207 h 1534"/>
              <a:gd name="T42" fmla="*/ 738 w 3068"/>
              <a:gd name="T43" fmla="*/ 1312 h 1534"/>
              <a:gd name="T44" fmla="*/ 902 w 3068"/>
              <a:gd name="T45" fmla="*/ 1399 h 1534"/>
              <a:gd name="T46" fmla="*/ 1078 w 3068"/>
              <a:gd name="T47" fmla="*/ 1465 h 1534"/>
              <a:gd name="T48" fmla="*/ 1262 w 3068"/>
              <a:gd name="T49" fmla="*/ 1511 h 1534"/>
              <a:gd name="T50" fmla="*/ 1455 w 3068"/>
              <a:gd name="T51" fmla="*/ 1532 h 1534"/>
              <a:gd name="T52" fmla="*/ 1613 w 3068"/>
              <a:gd name="T53" fmla="*/ 1532 h 1534"/>
              <a:gd name="T54" fmla="*/ 1805 w 3068"/>
              <a:gd name="T55" fmla="*/ 1511 h 1534"/>
              <a:gd name="T56" fmla="*/ 1990 w 3068"/>
              <a:gd name="T57" fmla="*/ 1465 h 1534"/>
              <a:gd name="T58" fmla="*/ 2165 w 3068"/>
              <a:gd name="T59" fmla="*/ 1399 h 1534"/>
              <a:gd name="T60" fmla="*/ 2329 w 3068"/>
              <a:gd name="T61" fmla="*/ 1312 h 1534"/>
              <a:gd name="T62" fmla="*/ 2481 w 3068"/>
              <a:gd name="T63" fmla="*/ 1207 h 1534"/>
              <a:gd name="T64" fmla="*/ 2618 w 3068"/>
              <a:gd name="T65" fmla="*/ 1085 h 1534"/>
              <a:gd name="T66" fmla="*/ 2741 w 3068"/>
              <a:gd name="T67" fmla="*/ 947 h 1534"/>
              <a:gd name="T68" fmla="*/ 2845 w 3068"/>
              <a:gd name="T69" fmla="*/ 795 h 1534"/>
              <a:gd name="T70" fmla="*/ 2933 w 3068"/>
              <a:gd name="T71" fmla="*/ 631 h 1534"/>
              <a:gd name="T72" fmla="*/ 2999 w 3068"/>
              <a:gd name="T73" fmla="*/ 456 h 1534"/>
              <a:gd name="T74" fmla="*/ 3043 w 3068"/>
              <a:gd name="T75" fmla="*/ 272 h 1534"/>
              <a:gd name="T76" fmla="*/ 3066 w 3068"/>
              <a:gd name="T77" fmla="*/ 79 h 1534"/>
              <a:gd name="T78" fmla="*/ 2691 w 3068"/>
              <a:gd name="T79" fmla="*/ 30 h 1534"/>
              <a:gd name="T80" fmla="*/ 2678 w 3068"/>
              <a:gd name="T81" fmla="*/ 176 h 1534"/>
              <a:gd name="T82" fmla="*/ 2647 w 3068"/>
              <a:gd name="T83" fmla="*/ 317 h 1534"/>
              <a:gd name="T84" fmla="*/ 2600 w 3068"/>
              <a:gd name="T85" fmla="*/ 451 h 1534"/>
              <a:gd name="T86" fmla="*/ 2537 w 3068"/>
              <a:gd name="T87" fmla="*/ 576 h 1534"/>
              <a:gd name="T88" fmla="*/ 2461 w 3068"/>
              <a:gd name="T89" fmla="*/ 693 h 1534"/>
              <a:gd name="T90" fmla="*/ 2372 w 3068"/>
              <a:gd name="T91" fmla="*/ 798 h 1534"/>
              <a:gd name="T92" fmla="*/ 2270 w 3068"/>
              <a:gd name="T93" fmla="*/ 893 h 1534"/>
              <a:gd name="T94" fmla="*/ 2158 w 3068"/>
              <a:gd name="T95" fmla="*/ 975 h 1534"/>
              <a:gd name="T96" fmla="*/ 2035 w 3068"/>
              <a:gd name="T97" fmla="*/ 1044 h 1534"/>
              <a:gd name="T98" fmla="*/ 1905 w 3068"/>
              <a:gd name="T99" fmla="*/ 1097 h 1534"/>
              <a:gd name="T100" fmla="*/ 1766 w 3068"/>
              <a:gd name="T101" fmla="*/ 1134 h 1534"/>
              <a:gd name="T102" fmla="*/ 1622 w 3068"/>
              <a:gd name="T103" fmla="*/ 1153 h 1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068" h="1534">
                <a:moveTo>
                  <a:pt x="1534" y="1158"/>
                </a:moveTo>
                <a:lnTo>
                  <a:pt x="1534" y="1158"/>
                </a:lnTo>
                <a:lnTo>
                  <a:pt x="1504" y="1157"/>
                </a:lnTo>
                <a:lnTo>
                  <a:pt x="1474" y="1156"/>
                </a:lnTo>
                <a:lnTo>
                  <a:pt x="1444" y="1153"/>
                </a:lnTo>
                <a:lnTo>
                  <a:pt x="1416" y="1151"/>
                </a:lnTo>
                <a:lnTo>
                  <a:pt x="1386" y="1148"/>
                </a:lnTo>
                <a:lnTo>
                  <a:pt x="1357" y="1144"/>
                </a:lnTo>
                <a:lnTo>
                  <a:pt x="1329" y="1140"/>
                </a:lnTo>
                <a:lnTo>
                  <a:pt x="1300" y="1134"/>
                </a:lnTo>
                <a:lnTo>
                  <a:pt x="1273" y="1128"/>
                </a:lnTo>
                <a:lnTo>
                  <a:pt x="1244" y="1120"/>
                </a:lnTo>
                <a:lnTo>
                  <a:pt x="1217" y="1113"/>
                </a:lnTo>
                <a:lnTo>
                  <a:pt x="1190" y="1105"/>
                </a:lnTo>
                <a:lnTo>
                  <a:pt x="1163" y="1097"/>
                </a:lnTo>
                <a:lnTo>
                  <a:pt x="1135" y="1087"/>
                </a:lnTo>
                <a:lnTo>
                  <a:pt x="1110" y="1077"/>
                </a:lnTo>
                <a:lnTo>
                  <a:pt x="1083" y="1066"/>
                </a:lnTo>
                <a:lnTo>
                  <a:pt x="1057" y="1055"/>
                </a:lnTo>
                <a:lnTo>
                  <a:pt x="1032" y="1044"/>
                </a:lnTo>
                <a:lnTo>
                  <a:pt x="1006" y="1031"/>
                </a:lnTo>
                <a:lnTo>
                  <a:pt x="982" y="1018"/>
                </a:lnTo>
                <a:lnTo>
                  <a:pt x="957" y="1004"/>
                </a:lnTo>
                <a:lnTo>
                  <a:pt x="934" y="989"/>
                </a:lnTo>
                <a:lnTo>
                  <a:pt x="910" y="975"/>
                </a:lnTo>
                <a:lnTo>
                  <a:pt x="887" y="959"/>
                </a:lnTo>
                <a:lnTo>
                  <a:pt x="863" y="943"/>
                </a:lnTo>
                <a:lnTo>
                  <a:pt x="841" y="927"/>
                </a:lnTo>
                <a:lnTo>
                  <a:pt x="819" y="910"/>
                </a:lnTo>
                <a:lnTo>
                  <a:pt x="797" y="893"/>
                </a:lnTo>
                <a:lnTo>
                  <a:pt x="776" y="875"/>
                </a:lnTo>
                <a:lnTo>
                  <a:pt x="756" y="857"/>
                </a:lnTo>
                <a:lnTo>
                  <a:pt x="735" y="838"/>
                </a:lnTo>
                <a:lnTo>
                  <a:pt x="715" y="819"/>
                </a:lnTo>
                <a:lnTo>
                  <a:pt x="696" y="798"/>
                </a:lnTo>
                <a:lnTo>
                  <a:pt x="677" y="778"/>
                </a:lnTo>
                <a:lnTo>
                  <a:pt x="659" y="757"/>
                </a:lnTo>
                <a:lnTo>
                  <a:pt x="641" y="737"/>
                </a:lnTo>
                <a:lnTo>
                  <a:pt x="623" y="714"/>
                </a:lnTo>
                <a:lnTo>
                  <a:pt x="606" y="693"/>
                </a:lnTo>
                <a:lnTo>
                  <a:pt x="589" y="669"/>
                </a:lnTo>
                <a:lnTo>
                  <a:pt x="574" y="647"/>
                </a:lnTo>
                <a:lnTo>
                  <a:pt x="558" y="624"/>
                </a:lnTo>
                <a:lnTo>
                  <a:pt x="544" y="600"/>
                </a:lnTo>
                <a:lnTo>
                  <a:pt x="530" y="576"/>
                </a:lnTo>
                <a:lnTo>
                  <a:pt x="516" y="551"/>
                </a:lnTo>
                <a:lnTo>
                  <a:pt x="503" y="527"/>
                </a:lnTo>
                <a:lnTo>
                  <a:pt x="490" y="502"/>
                </a:lnTo>
                <a:lnTo>
                  <a:pt x="479" y="477"/>
                </a:lnTo>
                <a:lnTo>
                  <a:pt x="467" y="451"/>
                </a:lnTo>
                <a:lnTo>
                  <a:pt x="456" y="424"/>
                </a:lnTo>
                <a:lnTo>
                  <a:pt x="447" y="398"/>
                </a:lnTo>
                <a:lnTo>
                  <a:pt x="437" y="371"/>
                </a:lnTo>
                <a:lnTo>
                  <a:pt x="428" y="344"/>
                </a:lnTo>
                <a:lnTo>
                  <a:pt x="420" y="317"/>
                </a:lnTo>
                <a:lnTo>
                  <a:pt x="412" y="289"/>
                </a:lnTo>
                <a:lnTo>
                  <a:pt x="406" y="261"/>
                </a:lnTo>
                <a:lnTo>
                  <a:pt x="400" y="233"/>
                </a:lnTo>
                <a:lnTo>
                  <a:pt x="394" y="205"/>
                </a:lnTo>
                <a:lnTo>
                  <a:pt x="390" y="176"/>
                </a:lnTo>
                <a:lnTo>
                  <a:pt x="386" y="147"/>
                </a:lnTo>
                <a:lnTo>
                  <a:pt x="383" y="118"/>
                </a:lnTo>
                <a:lnTo>
                  <a:pt x="379" y="90"/>
                </a:lnTo>
                <a:lnTo>
                  <a:pt x="378" y="60"/>
                </a:lnTo>
                <a:lnTo>
                  <a:pt x="376" y="30"/>
                </a:lnTo>
                <a:lnTo>
                  <a:pt x="376" y="0"/>
                </a:lnTo>
                <a:lnTo>
                  <a:pt x="0" y="0"/>
                </a:lnTo>
                <a:lnTo>
                  <a:pt x="0" y="0"/>
                </a:lnTo>
                <a:lnTo>
                  <a:pt x="0" y="39"/>
                </a:lnTo>
                <a:lnTo>
                  <a:pt x="1" y="79"/>
                </a:lnTo>
                <a:lnTo>
                  <a:pt x="4" y="118"/>
                </a:lnTo>
                <a:lnTo>
                  <a:pt x="7" y="157"/>
                </a:lnTo>
                <a:lnTo>
                  <a:pt x="12" y="195"/>
                </a:lnTo>
                <a:lnTo>
                  <a:pt x="17" y="233"/>
                </a:lnTo>
                <a:lnTo>
                  <a:pt x="23" y="272"/>
                </a:lnTo>
                <a:lnTo>
                  <a:pt x="31" y="309"/>
                </a:lnTo>
                <a:lnTo>
                  <a:pt x="38" y="346"/>
                </a:lnTo>
                <a:lnTo>
                  <a:pt x="48" y="384"/>
                </a:lnTo>
                <a:lnTo>
                  <a:pt x="57" y="420"/>
                </a:lnTo>
                <a:lnTo>
                  <a:pt x="68" y="456"/>
                </a:lnTo>
                <a:lnTo>
                  <a:pt x="80" y="493"/>
                </a:lnTo>
                <a:lnTo>
                  <a:pt x="93" y="528"/>
                </a:lnTo>
                <a:lnTo>
                  <a:pt x="105" y="563"/>
                </a:lnTo>
                <a:lnTo>
                  <a:pt x="120" y="597"/>
                </a:lnTo>
                <a:lnTo>
                  <a:pt x="135" y="631"/>
                </a:lnTo>
                <a:lnTo>
                  <a:pt x="151" y="665"/>
                </a:lnTo>
                <a:lnTo>
                  <a:pt x="167" y="698"/>
                </a:lnTo>
                <a:lnTo>
                  <a:pt x="184" y="731"/>
                </a:lnTo>
                <a:lnTo>
                  <a:pt x="202" y="763"/>
                </a:lnTo>
                <a:lnTo>
                  <a:pt x="222" y="795"/>
                </a:lnTo>
                <a:lnTo>
                  <a:pt x="241" y="827"/>
                </a:lnTo>
                <a:lnTo>
                  <a:pt x="261" y="858"/>
                </a:lnTo>
                <a:lnTo>
                  <a:pt x="282" y="888"/>
                </a:lnTo>
                <a:lnTo>
                  <a:pt x="305" y="918"/>
                </a:lnTo>
                <a:lnTo>
                  <a:pt x="327" y="947"/>
                </a:lnTo>
                <a:lnTo>
                  <a:pt x="350" y="975"/>
                </a:lnTo>
                <a:lnTo>
                  <a:pt x="374" y="1004"/>
                </a:lnTo>
                <a:lnTo>
                  <a:pt x="397" y="1032"/>
                </a:lnTo>
                <a:lnTo>
                  <a:pt x="423" y="1059"/>
                </a:lnTo>
                <a:lnTo>
                  <a:pt x="449" y="1085"/>
                </a:lnTo>
                <a:lnTo>
                  <a:pt x="475" y="1111"/>
                </a:lnTo>
                <a:lnTo>
                  <a:pt x="502" y="1135"/>
                </a:lnTo>
                <a:lnTo>
                  <a:pt x="530" y="1160"/>
                </a:lnTo>
                <a:lnTo>
                  <a:pt x="557" y="1183"/>
                </a:lnTo>
                <a:lnTo>
                  <a:pt x="586" y="1207"/>
                </a:lnTo>
                <a:lnTo>
                  <a:pt x="616" y="1229"/>
                </a:lnTo>
                <a:lnTo>
                  <a:pt x="646" y="1252"/>
                </a:lnTo>
                <a:lnTo>
                  <a:pt x="676" y="1272"/>
                </a:lnTo>
                <a:lnTo>
                  <a:pt x="707" y="1292"/>
                </a:lnTo>
                <a:lnTo>
                  <a:pt x="738" y="1312"/>
                </a:lnTo>
                <a:lnTo>
                  <a:pt x="770" y="1330"/>
                </a:lnTo>
                <a:lnTo>
                  <a:pt x="803" y="1349"/>
                </a:lnTo>
                <a:lnTo>
                  <a:pt x="836" y="1367"/>
                </a:lnTo>
                <a:lnTo>
                  <a:pt x="869" y="1383"/>
                </a:lnTo>
                <a:lnTo>
                  <a:pt x="902" y="1399"/>
                </a:lnTo>
                <a:lnTo>
                  <a:pt x="937" y="1414"/>
                </a:lnTo>
                <a:lnTo>
                  <a:pt x="971" y="1427"/>
                </a:lnTo>
                <a:lnTo>
                  <a:pt x="1006" y="1441"/>
                </a:lnTo>
                <a:lnTo>
                  <a:pt x="1041" y="1453"/>
                </a:lnTo>
                <a:lnTo>
                  <a:pt x="1078" y="1465"/>
                </a:lnTo>
                <a:lnTo>
                  <a:pt x="1114" y="1475"/>
                </a:lnTo>
                <a:lnTo>
                  <a:pt x="1150" y="1486"/>
                </a:lnTo>
                <a:lnTo>
                  <a:pt x="1187" y="1495"/>
                </a:lnTo>
                <a:lnTo>
                  <a:pt x="1225" y="1503"/>
                </a:lnTo>
                <a:lnTo>
                  <a:pt x="1262" y="1511"/>
                </a:lnTo>
                <a:lnTo>
                  <a:pt x="1300" y="1516"/>
                </a:lnTo>
                <a:lnTo>
                  <a:pt x="1338" y="1522"/>
                </a:lnTo>
                <a:lnTo>
                  <a:pt x="1377" y="1527"/>
                </a:lnTo>
                <a:lnTo>
                  <a:pt x="1416" y="1530"/>
                </a:lnTo>
                <a:lnTo>
                  <a:pt x="1455" y="1532"/>
                </a:lnTo>
                <a:lnTo>
                  <a:pt x="1494" y="1534"/>
                </a:lnTo>
                <a:lnTo>
                  <a:pt x="1534" y="1534"/>
                </a:lnTo>
                <a:lnTo>
                  <a:pt x="1534" y="1534"/>
                </a:lnTo>
                <a:lnTo>
                  <a:pt x="1573" y="1534"/>
                </a:lnTo>
                <a:lnTo>
                  <a:pt x="1613" y="1532"/>
                </a:lnTo>
                <a:lnTo>
                  <a:pt x="1651" y="1530"/>
                </a:lnTo>
                <a:lnTo>
                  <a:pt x="1691" y="1527"/>
                </a:lnTo>
                <a:lnTo>
                  <a:pt x="1729" y="1522"/>
                </a:lnTo>
                <a:lnTo>
                  <a:pt x="1767" y="1516"/>
                </a:lnTo>
                <a:lnTo>
                  <a:pt x="1805" y="1511"/>
                </a:lnTo>
                <a:lnTo>
                  <a:pt x="1843" y="1503"/>
                </a:lnTo>
                <a:lnTo>
                  <a:pt x="1880" y="1495"/>
                </a:lnTo>
                <a:lnTo>
                  <a:pt x="1917" y="1486"/>
                </a:lnTo>
                <a:lnTo>
                  <a:pt x="1954" y="1475"/>
                </a:lnTo>
                <a:lnTo>
                  <a:pt x="1990" y="1465"/>
                </a:lnTo>
                <a:lnTo>
                  <a:pt x="2025" y="1453"/>
                </a:lnTo>
                <a:lnTo>
                  <a:pt x="2062" y="1441"/>
                </a:lnTo>
                <a:lnTo>
                  <a:pt x="2096" y="1427"/>
                </a:lnTo>
                <a:lnTo>
                  <a:pt x="2131" y="1414"/>
                </a:lnTo>
                <a:lnTo>
                  <a:pt x="2165" y="1399"/>
                </a:lnTo>
                <a:lnTo>
                  <a:pt x="2199" y="1383"/>
                </a:lnTo>
                <a:lnTo>
                  <a:pt x="2232" y="1367"/>
                </a:lnTo>
                <a:lnTo>
                  <a:pt x="2265" y="1349"/>
                </a:lnTo>
                <a:lnTo>
                  <a:pt x="2297" y="1330"/>
                </a:lnTo>
                <a:lnTo>
                  <a:pt x="2329" y="1312"/>
                </a:lnTo>
                <a:lnTo>
                  <a:pt x="2360" y="1292"/>
                </a:lnTo>
                <a:lnTo>
                  <a:pt x="2391" y="1272"/>
                </a:lnTo>
                <a:lnTo>
                  <a:pt x="2422" y="1252"/>
                </a:lnTo>
                <a:lnTo>
                  <a:pt x="2452" y="1229"/>
                </a:lnTo>
                <a:lnTo>
                  <a:pt x="2481" y="1207"/>
                </a:lnTo>
                <a:lnTo>
                  <a:pt x="2509" y="1183"/>
                </a:lnTo>
                <a:lnTo>
                  <a:pt x="2537" y="1160"/>
                </a:lnTo>
                <a:lnTo>
                  <a:pt x="2565" y="1135"/>
                </a:lnTo>
                <a:lnTo>
                  <a:pt x="2593" y="1111"/>
                </a:lnTo>
                <a:lnTo>
                  <a:pt x="2618" y="1085"/>
                </a:lnTo>
                <a:lnTo>
                  <a:pt x="2644" y="1059"/>
                </a:lnTo>
                <a:lnTo>
                  <a:pt x="2669" y="1032"/>
                </a:lnTo>
                <a:lnTo>
                  <a:pt x="2694" y="1004"/>
                </a:lnTo>
                <a:lnTo>
                  <a:pt x="2717" y="975"/>
                </a:lnTo>
                <a:lnTo>
                  <a:pt x="2741" y="947"/>
                </a:lnTo>
                <a:lnTo>
                  <a:pt x="2763" y="918"/>
                </a:lnTo>
                <a:lnTo>
                  <a:pt x="2784" y="888"/>
                </a:lnTo>
                <a:lnTo>
                  <a:pt x="2806" y="858"/>
                </a:lnTo>
                <a:lnTo>
                  <a:pt x="2826" y="827"/>
                </a:lnTo>
                <a:lnTo>
                  <a:pt x="2845" y="795"/>
                </a:lnTo>
                <a:lnTo>
                  <a:pt x="2864" y="763"/>
                </a:lnTo>
                <a:lnTo>
                  <a:pt x="2883" y="731"/>
                </a:lnTo>
                <a:lnTo>
                  <a:pt x="2900" y="698"/>
                </a:lnTo>
                <a:lnTo>
                  <a:pt x="2917" y="665"/>
                </a:lnTo>
                <a:lnTo>
                  <a:pt x="2933" y="631"/>
                </a:lnTo>
                <a:lnTo>
                  <a:pt x="2948" y="597"/>
                </a:lnTo>
                <a:lnTo>
                  <a:pt x="2961" y="563"/>
                </a:lnTo>
                <a:lnTo>
                  <a:pt x="2974" y="528"/>
                </a:lnTo>
                <a:lnTo>
                  <a:pt x="2987" y="493"/>
                </a:lnTo>
                <a:lnTo>
                  <a:pt x="2999" y="456"/>
                </a:lnTo>
                <a:lnTo>
                  <a:pt x="3009" y="420"/>
                </a:lnTo>
                <a:lnTo>
                  <a:pt x="3019" y="384"/>
                </a:lnTo>
                <a:lnTo>
                  <a:pt x="3029" y="346"/>
                </a:lnTo>
                <a:lnTo>
                  <a:pt x="3037" y="309"/>
                </a:lnTo>
                <a:lnTo>
                  <a:pt x="3043" y="272"/>
                </a:lnTo>
                <a:lnTo>
                  <a:pt x="3050" y="233"/>
                </a:lnTo>
                <a:lnTo>
                  <a:pt x="3055" y="195"/>
                </a:lnTo>
                <a:lnTo>
                  <a:pt x="3059" y="157"/>
                </a:lnTo>
                <a:lnTo>
                  <a:pt x="3064" y="118"/>
                </a:lnTo>
                <a:lnTo>
                  <a:pt x="3066" y="79"/>
                </a:lnTo>
                <a:lnTo>
                  <a:pt x="3067" y="39"/>
                </a:lnTo>
                <a:lnTo>
                  <a:pt x="3068" y="0"/>
                </a:lnTo>
                <a:lnTo>
                  <a:pt x="2691" y="0"/>
                </a:lnTo>
                <a:lnTo>
                  <a:pt x="2691" y="0"/>
                </a:lnTo>
                <a:lnTo>
                  <a:pt x="2691" y="30"/>
                </a:lnTo>
                <a:lnTo>
                  <a:pt x="2690" y="60"/>
                </a:lnTo>
                <a:lnTo>
                  <a:pt x="2687" y="90"/>
                </a:lnTo>
                <a:lnTo>
                  <a:pt x="2685" y="118"/>
                </a:lnTo>
                <a:lnTo>
                  <a:pt x="2682" y="147"/>
                </a:lnTo>
                <a:lnTo>
                  <a:pt x="2678" y="176"/>
                </a:lnTo>
                <a:lnTo>
                  <a:pt x="2672" y="205"/>
                </a:lnTo>
                <a:lnTo>
                  <a:pt x="2667" y="233"/>
                </a:lnTo>
                <a:lnTo>
                  <a:pt x="2661" y="261"/>
                </a:lnTo>
                <a:lnTo>
                  <a:pt x="2654" y="289"/>
                </a:lnTo>
                <a:lnTo>
                  <a:pt x="2647" y="317"/>
                </a:lnTo>
                <a:lnTo>
                  <a:pt x="2638" y="344"/>
                </a:lnTo>
                <a:lnTo>
                  <a:pt x="2630" y="371"/>
                </a:lnTo>
                <a:lnTo>
                  <a:pt x="2620" y="398"/>
                </a:lnTo>
                <a:lnTo>
                  <a:pt x="2611" y="424"/>
                </a:lnTo>
                <a:lnTo>
                  <a:pt x="2600" y="451"/>
                </a:lnTo>
                <a:lnTo>
                  <a:pt x="2588" y="477"/>
                </a:lnTo>
                <a:lnTo>
                  <a:pt x="2577" y="502"/>
                </a:lnTo>
                <a:lnTo>
                  <a:pt x="2565" y="527"/>
                </a:lnTo>
                <a:lnTo>
                  <a:pt x="2551" y="551"/>
                </a:lnTo>
                <a:lnTo>
                  <a:pt x="2537" y="576"/>
                </a:lnTo>
                <a:lnTo>
                  <a:pt x="2523" y="600"/>
                </a:lnTo>
                <a:lnTo>
                  <a:pt x="2508" y="624"/>
                </a:lnTo>
                <a:lnTo>
                  <a:pt x="2493" y="647"/>
                </a:lnTo>
                <a:lnTo>
                  <a:pt x="2477" y="669"/>
                </a:lnTo>
                <a:lnTo>
                  <a:pt x="2461" y="693"/>
                </a:lnTo>
                <a:lnTo>
                  <a:pt x="2444" y="714"/>
                </a:lnTo>
                <a:lnTo>
                  <a:pt x="2426" y="737"/>
                </a:lnTo>
                <a:lnTo>
                  <a:pt x="2409" y="757"/>
                </a:lnTo>
                <a:lnTo>
                  <a:pt x="2390" y="778"/>
                </a:lnTo>
                <a:lnTo>
                  <a:pt x="2372" y="798"/>
                </a:lnTo>
                <a:lnTo>
                  <a:pt x="2352" y="819"/>
                </a:lnTo>
                <a:lnTo>
                  <a:pt x="2332" y="838"/>
                </a:lnTo>
                <a:lnTo>
                  <a:pt x="2312" y="857"/>
                </a:lnTo>
                <a:lnTo>
                  <a:pt x="2291" y="875"/>
                </a:lnTo>
                <a:lnTo>
                  <a:pt x="2270" y="893"/>
                </a:lnTo>
                <a:lnTo>
                  <a:pt x="2248" y="910"/>
                </a:lnTo>
                <a:lnTo>
                  <a:pt x="2226" y="927"/>
                </a:lnTo>
                <a:lnTo>
                  <a:pt x="2203" y="943"/>
                </a:lnTo>
                <a:lnTo>
                  <a:pt x="2181" y="959"/>
                </a:lnTo>
                <a:lnTo>
                  <a:pt x="2158" y="975"/>
                </a:lnTo>
                <a:lnTo>
                  <a:pt x="2134" y="989"/>
                </a:lnTo>
                <a:lnTo>
                  <a:pt x="2110" y="1004"/>
                </a:lnTo>
                <a:lnTo>
                  <a:pt x="2085" y="1018"/>
                </a:lnTo>
                <a:lnTo>
                  <a:pt x="2061" y="1031"/>
                </a:lnTo>
                <a:lnTo>
                  <a:pt x="2035" y="1044"/>
                </a:lnTo>
                <a:lnTo>
                  <a:pt x="2009" y="1055"/>
                </a:lnTo>
                <a:lnTo>
                  <a:pt x="1984" y="1066"/>
                </a:lnTo>
                <a:lnTo>
                  <a:pt x="1958" y="1077"/>
                </a:lnTo>
                <a:lnTo>
                  <a:pt x="1932" y="1087"/>
                </a:lnTo>
                <a:lnTo>
                  <a:pt x="1905" y="1097"/>
                </a:lnTo>
                <a:lnTo>
                  <a:pt x="1878" y="1105"/>
                </a:lnTo>
                <a:lnTo>
                  <a:pt x="1851" y="1113"/>
                </a:lnTo>
                <a:lnTo>
                  <a:pt x="1823" y="1120"/>
                </a:lnTo>
                <a:lnTo>
                  <a:pt x="1795" y="1128"/>
                </a:lnTo>
                <a:lnTo>
                  <a:pt x="1766" y="1134"/>
                </a:lnTo>
                <a:lnTo>
                  <a:pt x="1739" y="1140"/>
                </a:lnTo>
                <a:lnTo>
                  <a:pt x="1710" y="1144"/>
                </a:lnTo>
                <a:lnTo>
                  <a:pt x="1681" y="1148"/>
                </a:lnTo>
                <a:lnTo>
                  <a:pt x="1652" y="1151"/>
                </a:lnTo>
                <a:lnTo>
                  <a:pt x="1622" y="1153"/>
                </a:lnTo>
                <a:lnTo>
                  <a:pt x="1594" y="1156"/>
                </a:lnTo>
                <a:lnTo>
                  <a:pt x="1564" y="1157"/>
                </a:lnTo>
                <a:lnTo>
                  <a:pt x="1534" y="1158"/>
                </a:lnTo>
                <a:lnTo>
                  <a:pt x="1534" y="115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" name="Freeform: Shape 30"/>
          <p:cNvSpPr/>
          <p:nvPr/>
        </p:nvSpPr>
        <p:spPr bwMode="auto">
          <a:xfrm>
            <a:off x="9087628" y="3756846"/>
            <a:ext cx="486884" cy="486884"/>
          </a:xfrm>
          <a:custGeom>
            <a:avLst/>
            <a:gdLst>
              <a:gd name="T0" fmla="*/ 118 w 236"/>
              <a:gd name="T1" fmla="*/ 0 h 236"/>
              <a:gd name="T2" fmla="*/ 0 w 236"/>
              <a:gd name="T3" fmla="*/ 118 h 236"/>
              <a:gd name="T4" fmla="*/ 118 w 236"/>
              <a:gd name="T5" fmla="*/ 236 h 236"/>
              <a:gd name="T6" fmla="*/ 236 w 236"/>
              <a:gd name="T7" fmla="*/ 118 h 236"/>
              <a:gd name="T8" fmla="*/ 118 w 236"/>
              <a:gd name="T9" fmla="*/ 0 h 236"/>
              <a:gd name="T10" fmla="*/ 124 w 236"/>
              <a:gd name="T11" fmla="*/ 56 h 236"/>
              <a:gd name="T12" fmla="*/ 144 w 236"/>
              <a:gd name="T13" fmla="*/ 46 h 236"/>
              <a:gd name="T14" fmla="*/ 137 w 236"/>
              <a:gd name="T15" fmla="*/ 67 h 236"/>
              <a:gd name="T16" fmla="*/ 117 w 236"/>
              <a:gd name="T17" fmla="*/ 77 h 236"/>
              <a:gd name="T18" fmla="*/ 124 w 236"/>
              <a:gd name="T19" fmla="*/ 56 h 236"/>
              <a:gd name="T20" fmla="*/ 162 w 236"/>
              <a:gd name="T21" fmla="*/ 164 h 236"/>
              <a:gd name="T22" fmla="*/ 142 w 236"/>
              <a:gd name="T23" fmla="*/ 181 h 236"/>
              <a:gd name="T24" fmla="*/ 119 w 236"/>
              <a:gd name="T25" fmla="*/ 175 h 236"/>
              <a:gd name="T26" fmla="*/ 97 w 236"/>
              <a:gd name="T27" fmla="*/ 181 h 236"/>
              <a:gd name="T28" fmla="*/ 76 w 236"/>
              <a:gd name="T29" fmla="*/ 164 h 236"/>
              <a:gd name="T30" fmla="*/ 67 w 236"/>
              <a:gd name="T31" fmla="*/ 96 h 236"/>
              <a:gd name="T32" fmla="*/ 95 w 236"/>
              <a:gd name="T33" fmla="*/ 79 h 236"/>
              <a:gd name="T34" fmla="*/ 118 w 236"/>
              <a:gd name="T35" fmla="*/ 85 h 236"/>
              <a:gd name="T36" fmla="*/ 143 w 236"/>
              <a:gd name="T37" fmla="*/ 79 h 236"/>
              <a:gd name="T38" fmla="*/ 168 w 236"/>
              <a:gd name="T39" fmla="*/ 92 h 236"/>
              <a:gd name="T40" fmla="*/ 154 w 236"/>
              <a:gd name="T41" fmla="*/ 118 h 236"/>
              <a:gd name="T42" fmla="*/ 172 w 236"/>
              <a:gd name="T43" fmla="*/ 145 h 236"/>
              <a:gd name="T44" fmla="*/ 162 w 236"/>
              <a:gd name="T45" fmla="*/ 16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4" y="56"/>
                </a:moveTo>
                <a:cubicBezTo>
                  <a:pt x="129" y="50"/>
                  <a:pt x="137" y="46"/>
                  <a:pt x="144" y="46"/>
                </a:cubicBezTo>
                <a:cubicBezTo>
                  <a:pt x="144" y="54"/>
                  <a:pt x="141" y="62"/>
                  <a:pt x="137" y="67"/>
                </a:cubicBezTo>
                <a:cubicBezTo>
                  <a:pt x="132" y="73"/>
                  <a:pt x="124" y="78"/>
                  <a:pt x="117" y="77"/>
                </a:cubicBezTo>
                <a:cubicBezTo>
                  <a:pt x="115" y="69"/>
                  <a:pt x="119" y="61"/>
                  <a:pt x="124" y="56"/>
                </a:cubicBezTo>
                <a:close/>
                <a:moveTo>
                  <a:pt x="162" y="164"/>
                </a:moveTo>
                <a:cubicBezTo>
                  <a:pt x="157" y="172"/>
                  <a:pt x="151" y="180"/>
                  <a:pt x="142" y="181"/>
                </a:cubicBezTo>
                <a:cubicBezTo>
                  <a:pt x="133" y="181"/>
                  <a:pt x="130" y="175"/>
                  <a:pt x="119" y="175"/>
                </a:cubicBezTo>
                <a:cubicBezTo>
                  <a:pt x="109" y="175"/>
                  <a:pt x="106" y="180"/>
                  <a:pt x="97" y="181"/>
                </a:cubicBezTo>
                <a:cubicBezTo>
                  <a:pt x="88" y="181"/>
                  <a:pt x="82" y="172"/>
                  <a:pt x="76" y="164"/>
                </a:cubicBezTo>
                <a:cubicBezTo>
                  <a:pt x="64" y="147"/>
                  <a:pt x="55" y="116"/>
                  <a:pt x="67" y="96"/>
                </a:cubicBezTo>
                <a:cubicBezTo>
                  <a:pt x="73" y="85"/>
                  <a:pt x="84" y="79"/>
                  <a:pt x="95" y="79"/>
                </a:cubicBezTo>
                <a:cubicBezTo>
                  <a:pt x="104" y="79"/>
                  <a:pt x="112" y="85"/>
                  <a:pt x="118" y="85"/>
                </a:cubicBezTo>
                <a:cubicBezTo>
                  <a:pt x="123" y="85"/>
                  <a:pt x="133" y="77"/>
                  <a:pt x="143" y="79"/>
                </a:cubicBezTo>
                <a:cubicBezTo>
                  <a:pt x="148" y="79"/>
                  <a:pt x="160" y="80"/>
                  <a:pt x="168" y="92"/>
                </a:cubicBezTo>
                <a:cubicBezTo>
                  <a:pt x="167" y="92"/>
                  <a:pt x="153" y="100"/>
                  <a:pt x="154" y="118"/>
                </a:cubicBezTo>
                <a:cubicBezTo>
                  <a:pt x="154" y="138"/>
                  <a:pt x="171" y="145"/>
                  <a:pt x="172" y="145"/>
                </a:cubicBezTo>
                <a:cubicBezTo>
                  <a:pt x="171" y="145"/>
                  <a:pt x="169" y="155"/>
                  <a:pt x="162" y="16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" name="Freeform: Shape 31"/>
          <p:cNvSpPr/>
          <p:nvPr/>
        </p:nvSpPr>
        <p:spPr bwMode="auto">
          <a:xfrm>
            <a:off x="6982300" y="2936688"/>
            <a:ext cx="486884" cy="486884"/>
          </a:xfrm>
          <a:custGeom>
            <a:avLst/>
            <a:gdLst>
              <a:gd name="T0" fmla="*/ 118 w 236"/>
              <a:gd name="T1" fmla="*/ 0 h 236"/>
              <a:gd name="T2" fmla="*/ 0 w 236"/>
              <a:gd name="T3" fmla="*/ 118 h 236"/>
              <a:gd name="T4" fmla="*/ 118 w 236"/>
              <a:gd name="T5" fmla="*/ 236 h 236"/>
              <a:gd name="T6" fmla="*/ 236 w 236"/>
              <a:gd name="T7" fmla="*/ 118 h 236"/>
              <a:gd name="T8" fmla="*/ 118 w 236"/>
              <a:gd name="T9" fmla="*/ 0 h 236"/>
              <a:gd name="T10" fmla="*/ 106 w 236"/>
              <a:gd name="T11" fmla="*/ 171 h 236"/>
              <a:gd name="T12" fmla="*/ 54 w 236"/>
              <a:gd name="T13" fmla="*/ 163 h 236"/>
              <a:gd name="T14" fmla="*/ 54 w 236"/>
              <a:gd name="T15" fmla="*/ 121 h 236"/>
              <a:gd name="T16" fmla="*/ 106 w 236"/>
              <a:gd name="T17" fmla="*/ 121 h 236"/>
              <a:gd name="T18" fmla="*/ 106 w 236"/>
              <a:gd name="T19" fmla="*/ 171 h 236"/>
              <a:gd name="T20" fmla="*/ 106 w 236"/>
              <a:gd name="T21" fmla="*/ 114 h 236"/>
              <a:gd name="T22" fmla="*/ 54 w 236"/>
              <a:gd name="T23" fmla="*/ 114 h 236"/>
              <a:gd name="T24" fmla="*/ 54 w 236"/>
              <a:gd name="T25" fmla="*/ 72 h 236"/>
              <a:gd name="T26" fmla="*/ 106 w 236"/>
              <a:gd name="T27" fmla="*/ 64 h 236"/>
              <a:gd name="T28" fmla="*/ 106 w 236"/>
              <a:gd name="T29" fmla="*/ 114 h 236"/>
              <a:gd name="T30" fmla="*/ 182 w 236"/>
              <a:gd name="T31" fmla="*/ 182 h 236"/>
              <a:gd name="T32" fmla="*/ 113 w 236"/>
              <a:gd name="T33" fmla="*/ 172 h 236"/>
              <a:gd name="T34" fmla="*/ 113 w 236"/>
              <a:gd name="T35" fmla="*/ 121 h 236"/>
              <a:gd name="T36" fmla="*/ 182 w 236"/>
              <a:gd name="T37" fmla="*/ 121 h 236"/>
              <a:gd name="T38" fmla="*/ 182 w 236"/>
              <a:gd name="T39" fmla="*/ 182 h 236"/>
              <a:gd name="T40" fmla="*/ 182 w 236"/>
              <a:gd name="T41" fmla="*/ 114 h 236"/>
              <a:gd name="T42" fmla="*/ 113 w 236"/>
              <a:gd name="T43" fmla="*/ 114 h 236"/>
              <a:gd name="T44" fmla="*/ 113 w 236"/>
              <a:gd name="T45" fmla="*/ 63 h 236"/>
              <a:gd name="T46" fmla="*/ 182 w 236"/>
              <a:gd name="T47" fmla="*/ 53 h 236"/>
              <a:gd name="T48" fmla="*/ 182 w 236"/>
              <a:gd name="T49" fmla="*/ 11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06" y="171"/>
                </a:moveTo>
                <a:cubicBezTo>
                  <a:pt x="54" y="163"/>
                  <a:pt x="54" y="163"/>
                  <a:pt x="54" y="163"/>
                </a:cubicBezTo>
                <a:cubicBezTo>
                  <a:pt x="54" y="121"/>
                  <a:pt x="54" y="121"/>
                  <a:pt x="54" y="121"/>
                </a:cubicBezTo>
                <a:cubicBezTo>
                  <a:pt x="106" y="121"/>
                  <a:pt x="106" y="121"/>
                  <a:pt x="106" y="121"/>
                </a:cubicBezTo>
                <a:lnTo>
                  <a:pt x="106" y="171"/>
                </a:lnTo>
                <a:close/>
                <a:moveTo>
                  <a:pt x="106" y="114"/>
                </a:moveTo>
                <a:cubicBezTo>
                  <a:pt x="54" y="114"/>
                  <a:pt x="54" y="114"/>
                  <a:pt x="54" y="114"/>
                </a:cubicBezTo>
                <a:cubicBezTo>
                  <a:pt x="54" y="72"/>
                  <a:pt x="54" y="72"/>
                  <a:pt x="54" y="72"/>
                </a:cubicBezTo>
                <a:cubicBezTo>
                  <a:pt x="106" y="64"/>
                  <a:pt x="106" y="64"/>
                  <a:pt x="106" y="64"/>
                </a:cubicBezTo>
                <a:lnTo>
                  <a:pt x="106" y="114"/>
                </a:lnTo>
                <a:close/>
                <a:moveTo>
                  <a:pt x="182" y="182"/>
                </a:moveTo>
                <a:cubicBezTo>
                  <a:pt x="113" y="172"/>
                  <a:pt x="113" y="172"/>
                  <a:pt x="113" y="172"/>
                </a:cubicBezTo>
                <a:cubicBezTo>
                  <a:pt x="113" y="121"/>
                  <a:pt x="113" y="121"/>
                  <a:pt x="113" y="121"/>
                </a:cubicBezTo>
                <a:cubicBezTo>
                  <a:pt x="182" y="121"/>
                  <a:pt x="182" y="121"/>
                  <a:pt x="182" y="121"/>
                </a:cubicBezTo>
                <a:lnTo>
                  <a:pt x="182" y="182"/>
                </a:lnTo>
                <a:close/>
                <a:moveTo>
                  <a:pt x="182" y="114"/>
                </a:moveTo>
                <a:cubicBezTo>
                  <a:pt x="113" y="114"/>
                  <a:pt x="113" y="114"/>
                  <a:pt x="113" y="114"/>
                </a:cubicBezTo>
                <a:cubicBezTo>
                  <a:pt x="113" y="63"/>
                  <a:pt x="113" y="63"/>
                  <a:pt x="113" y="63"/>
                </a:cubicBezTo>
                <a:cubicBezTo>
                  <a:pt x="182" y="53"/>
                  <a:pt x="182" y="53"/>
                  <a:pt x="182" y="53"/>
                </a:cubicBezTo>
                <a:lnTo>
                  <a:pt x="182" y="11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Freeform: Shape 32"/>
          <p:cNvSpPr/>
          <p:nvPr/>
        </p:nvSpPr>
        <p:spPr bwMode="auto">
          <a:xfrm>
            <a:off x="2812593" y="2936688"/>
            <a:ext cx="486884" cy="486884"/>
          </a:xfrm>
          <a:custGeom>
            <a:avLst/>
            <a:gdLst>
              <a:gd name="T0" fmla="*/ 223 w 228"/>
              <a:gd name="T1" fmla="*/ 95 h 228"/>
              <a:gd name="T2" fmla="*/ 196 w 228"/>
              <a:gd name="T3" fmla="*/ 90 h 228"/>
              <a:gd name="T4" fmla="*/ 189 w 228"/>
              <a:gd name="T5" fmla="*/ 74 h 228"/>
              <a:gd name="T6" fmla="*/ 205 w 228"/>
              <a:gd name="T7" fmla="*/ 50 h 228"/>
              <a:gd name="T8" fmla="*/ 205 w 228"/>
              <a:gd name="T9" fmla="*/ 43 h 228"/>
              <a:gd name="T10" fmla="*/ 185 w 228"/>
              <a:gd name="T11" fmla="*/ 24 h 228"/>
              <a:gd name="T12" fmla="*/ 178 w 228"/>
              <a:gd name="T13" fmla="*/ 23 h 228"/>
              <a:gd name="T14" fmla="*/ 155 w 228"/>
              <a:gd name="T15" fmla="*/ 39 h 228"/>
              <a:gd name="T16" fmla="*/ 138 w 228"/>
              <a:gd name="T17" fmla="*/ 32 h 228"/>
              <a:gd name="T18" fmla="*/ 133 w 228"/>
              <a:gd name="T19" fmla="*/ 5 h 228"/>
              <a:gd name="T20" fmla="*/ 127 w 228"/>
              <a:gd name="T21" fmla="*/ 0 h 228"/>
              <a:gd name="T22" fmla="*/ 100 w 228"/>
              <a:gd name="T23" fmla="*/ 0 h 228"/>
              <a:gd name="T24" fmla="*/ 94 w 228"/>
              <a:gd name="T25" fmla="*/ 5 h 228"/>
              <a:gd name="T26" fmla="*/ 89 w 228"/>
              <a:gd name="T27" fmla="*/ 32 h 228"/>
              <a:gd name="T28" fmla="*/ 73 w 228"/>
              <a:gd name="T29" fmla="*/ 39 h 228"/>
              <a:gd name="T30" fmla="*/ 50 w 228"/>
              <a:gd name="T31" fmla="*/ 23 h 228"/>
              <a:gd name="T32" fmla="*/ 43 w 228"/>
              <a:gd name="T33" fmla="*/ 24 h 228"/>
              <a:gd name="T34" fmla="*/ 23 w 228"/>
              <a:gd name="T35" fmla="*/ 43 h 228"/>
              <a:gd name="T36" fmla="*/ 23 w 228"/>
              <a:gd name="T37" fmla="*/ 51 h 228"/>
              <a:gd name="T38" fmla="*/ 39 w 228"/>
              <a:gd name="T39" fmla="*/ 74 h 228"/>
              <a:gd name="T40" fmla="*/ 32 w 228"/>
              <a:gd name="T41" fmla="*/ 90 h 228"/>
              <a:gd name="T42" fmla="*/ 5 w 228"/>
              <a:gd name="T43" fmla="*/ 95 h 228"/>
              <a:gd name="T44" fmla="*/ 0 w 228"/>
              <a:gd name="T45" fmla="*/ 100 h 228"/>
              <a:gd name="T46" fmla="*/ 0 w 228"/>
              <a:gd name="T47" fmla="*/ 128 h 228"/>
              <a:gd name="T48" fmla="*/ 5 w 228"/>
              <a:gd name="T49" fmla="*/ 134 h 228"/>
              <a:gd name="T50" fmla="*/ 32 w 228"/>
              <a:gd name="T51" fmla="*/ 139 h 228"/>
              <a:gd name="T52" fmla="*/ 39 w 228"/>
              <a:gd name="T53" fmla="*/ 155 h 228"/>
              <a:gd name="T54" fmla="*/ 23 w 228"/>
              <a:gd name="T55" fmla="*/ 178 h 228"/>
              <a:gd name="T56" fmla="*/ 24 w 228"/>
              <a:gd name="T57" fmla="*/ 185 h 228"/>
              <a:gd name="T58" fmla="*/ 43 w 228"/>
              <a:gd name="T59" fmla="*/ 204 h 228"/>
              <a:gd name="T60" fmla="*/ 51 w 228"/>
              <a:gd name="T61" fmla="*/ 205 h 228"/>
              <a:gd name="T62" fmla="*/ 73 w 228"/>
              <a:gd name="T63" fmla="*/ 189 h 228"/>
              <a:gd name="T64" fmla="*/ 89 w 228"/>
              <a:gd name="T65" fmla="*/ 196 h 228"/>
              <a:gd name="T66" fmla="*/ 94 w 228"/>
              <a:gd name="T67" fmla="*/ 223 h 228"/>
              <a:gd name="T68" fmla="*/ 100 w 228"/>
              <a:gd name="T69" fmla="*/ 228 h 228"/>
              <a:gd name="T70" fmla="*/ 127 w 228"/>
              <a:gd name="T71" fmla="*/ 228 h 228"/>
              <a:gd name="T72" fmla="*/ 133 w 228"/>
              <a:gd name="T73" fmla="*/ 223 h 228"/>
              <a:gd name="T74" fmla="*/ 138 w 228"/>
              <a:gd name="T75" fmla="*/ 196 h 228"/>
              <a:gd name="T76" fmla="*/ 154 w 228"/>
              <a:gd name="T77" fmla="*/ 190 h 228"/>
              <a:gd name="T78" fmla="*/ 177 w 228"/>
              <a:gd name="T79" fmla="*/ 205 h 228"/>
              <a:gd name="T80" fmla="*/ 185 w 228"/>
              <a:gd name="T81" fmla="*/ 205 h 228"/>
              <a:gd name="T82" fmla="*/ 204 w 228"/>
              <a:gd name="T83" fmla="*/ 185 h 228"/>
              <a:gd name="T84" fmla="*/ 205 w 228"/>
              <a:gd name="T85" fmla="*/ 178 h 228"/>
              <a:gd name="T86" fmla="*/ 189 w 228"/>
              <a:gd name="T87" fmla="*/ 155 h 228"/>
              <a:gd name="T88" fmla="*/ 196 w 228"/>
              <a:gd name="T89" fmla="*/ 139 h 228"/>
              <a:gd name="T90" fmla="*/ 223 w 228"/>
              <a:gd name="T91" fmla="*/ 134 h 228"/>
              <a:gd name="T92" fmla="*/ 228 w 228"/>
              <a:gd name="T93" fmla="*/ 128 h 228"/>
              <a:gd name="T94" fmla="*/ 228 w 228"/>
              <a:gd name="T95" fmla="*/ 100 h 228"/>
              <a:gd name="T96" fmla="*/ 223 w 228"/>
              <a:gd name="T97" fmla="*/ 95 h 228"/>
              <a:gd name="T98" fmla="*/ 114 w 228"/>
              <a:gd name="T99" fmla="*/ 149 h 228"/>
              <a:gd name="T100" fmla="*/ 79 w 228"/>
              <a:gd name="T101" fmla="*/ 114 h 228"/>
              <a:gd name="T102" fmla="*/ 114 w 228"/>
              <a:gd name="T103" fmla="*/ 79 h 228"/>
              <a:gd name="T104" fmla="*/ 149 w 228"/>
              <a:gd name="T105" fmla="*/ 114 h 228"/>
              <a:gd name="T106" fmla="*/ 114 w 228"/>
              <a:gd name="T107" fmla="*/ 149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8" h="228">
                <a:moveTo>
                  <a:pt x="223" y="95"/>
                </a:moveTo>
                <a:cubicBezTo>
                  <a:pt x="196" y="90"/>
                  <a:pt x="196" y="90"/>
                  <a:pt x="196" y="90"/>
                </a:cubicBezTo>
                <a:cubicBezTo>
                  <a:pt x="194" y="84"/>
                  <a:pt x="192" y="79"/>
                  <a:pt x="189" y="74"/>
                </a:cubicBezTo>
                <a:cubicBezTo>
                  <a:pt x="205" y="50"/>
                  <a:pt x="205" y="50"/>
                  <a:pt x="205" y="50"/>
                </a:cubicBezTo>
                <a:cubicBezTo>
                  <a:pt x="207" y="48"/>
                  <a:pt x="206" y="45"/>
                  <a:pt x="205" y="43"/>
                </a:cubicBezTo>
                <a:cubicBezTo>
                  <a:pt x="185" y="24"/>
                  <a:pt x="185" y="24"/>
                  <a:pt x="185" y="24"/>
                </a:cubicBezTo>
                <a:cubicBezTo>
                  <a:pt x="183" y="22"/>
                  <a:pt x="180" y="21"/>
                  <a:pt x="178" y="23"/>
                </a:cubicBezTo>
                <a:cubicBezTo>
                  <a:pt x="155" y="39"/>
                  <a:pt x="155" y="39"/>
                  <a:pt x="155" y="39"/>
                </a:cubicBezTo>
                <a:cubicBezTo>
                  <a:pt x="149" y="36"/>
                  <a:pt x="144" y="34"/>
                  <a:pt x="138" y="32"/>
                </a:cubicBezTo>
                <a:cubicBezTo>
                  <a:pt x="133" y="5"/>
                  <a:pt x="133" y="5"/>
                  <a:pt x="133" y="5"/>
                </a:cubicBezTo>
                <a:cubicBezTo>
                  <a:pt x="133" y="2"/>
                  <a:pt x="130" y="0"/>
                  <a:pt x="127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97" y="0"/>
                  <a:pt x="95" y="2"/>
                  <a:pt x="94" y="5"/>
                </a:cubicBezTo>
                <a:cubicBezTo>
                  <a:pt x="89" y="32"/>
                  <a:pt x="89" y="32"/>
                  <a:pt x="89" y="32"/>
                </a:cubicBezTo>
                <a:cubicBezTo>
                  <a:pt x="83" y="34"/>
                  <a:pt x="78" y="36"/>
                  <a:pt x="73" y="39"/>
                </a:cubicBezTo>
                <a:cubicBezTo>
                  <a:pt x="50" y="23"/>
                  <a:pt x="50" y="23"/>
                  <a:pt x="50" y="23"/>
                </a:cubicBezTo>
                <a:cubicBezTo>
                  <a:pt x="48" y="22"/>
                  <a:pt x="45" y="22"/>
                  <a:pt x="43" y="24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5"/>
                  <a:pt x="21" y="49"/>
                  <a:pt x="23" y="51"/>
                </a:cubicBezTo>
                <a:cubicBezTo>
                  <a:pt x="39" y="74"/>
                  <a:pt x="39" y="74"/>
                  <a:pt x="39" y="74"/>
                </a:cubicBezTo>
                <a:cubicBezTo>
                  <a:pt x="36" y="79"/>
                  <a:pt x="34" y="84"/>
                  <a:pt x="32" y="90"/>
                </a:cubicBezTo>
                <a:cubicBezTo>
                  <a:pt x="5" y="95"/>
                  <a:pt x="5" y="95"/>
                  <a:pt x="5" y="95"/>
                </a:cubicBezTo>
                <a:cubicBezTo>
                  <a:pt x="2" y="95"/>
                  <a:pt x="0" y="98"/>
                  <a:pt x="0" y="100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1"/>
                  <a:pt x="2" y="133"/>
                  <a:pt x="5" y="134"/>
                </a:cubicBezTo>
                <a:cubicBezTo>
                  <a:pt x="32" y="139"/>
                  <a:pt x="32" y="139"/>
                  <a:pt x="32" y="139"/>
                </a:cubicBezTo>
                <a:cubicBezTo>
                  <a:pt x="34" y="144"/>
                  <a:pt x="36" y="150"/>
                  <a:pt x="39" y="155"/>
                </a:cubicBezTo>
                <a:cubicBezTo>
                  <a:pt x="23" y="178"/>
                  <a:pt x="23" y="178"/>
                  <a:pt x="23" y="178"/>
                </a:cubicBezTo>
                <a:cubicBezTo>
                  <a:pt x="22" y="180"/>
                  <a:pt x="22" y="183"/>
                  <a:pt x="24" y="185"/>
                </a:cubicBezTo>
                <a:cubicBezTo>
                  <a:pt x="43" y="204"/>
                  <a:pt x="43" y="204"/>
                  <a:pt x="43" y="204"/>
                </a:cubicBezTo>
                <a:cubicBezTo>
                  <a:pt x="45" y="206"/>
                  <a:pt x="48" y="207"/>
                  <a:pt x="51" y="205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8" y="192"/>
                  <a:pt x="84" y="194"/>
                  <a:pt x="89" y="196"/>
                </a:cubicBezTo>
                <a:cubicBezTo>
                  <a:pt x="94" y="223"/>
                  <a:pt x="94" y="223"/>
                  <a:pt x="94" y="223"/>
                </a:cubicBezTo>
                <a:cubicBezTo>
                  <a:pt x="95" y="226"/>
                  <a:pt x="97" y="228"/>
                  <a:pt x="100" y="228"/>
                </a:cubicBezTo>
                <a:cubicBezTo>
                  <a:pt x="127" y="228"/>
                  <a:pt x="127" y="228"/>
                  <a:pt x="127" y="228"/>
                </a:cubicBezTo>
                <a:cubicBezTo>
                  <a:pt x="130" y="228"/>
                  <a:pt x="133" y="226"/>
                  <a:pt x="133" y="223"/>
                </a:cubicBezTo>
                <a:cubicBezTo>
                  <a:pt x="138" y="196"/>
                  <a:pt x="138" y="196"/>
                  <a:pt x="138" y="196"/>
                </a:cubicBezTo>
                <a:cubicBezTo>
                  <a:pt x="144" y="194"/>
                  <a:pt x="149" y="192"/>
                  <a:pt x="154" y="190"/>
                </a:cubicBezTo>
                <a:cubicBezTo>
                  <a:pt x="177" y="205"/>
                  <a:pt x="177" y="205"/>
                  <a:pt x="177" y="205"/>
                </a:cubicBezTo>
                <a:cubicBezTo>
                  <a:pt x="180" y="207"/>
                  <a:pt x="183" y="207"/>
                  <a:pt x="185" y="205"/>
                </a:cubicBezTo>
                <a:cubicBezTo>
                  <a:pt x="204" y="185"/>
                  <a:pt x="204" y="185"/>
                  <a:pt x="204" y="185"/>
                </a:cubicBezTo>
                <a:cubicBezTo>
                  <a:pt x="206" y="183"/>
                  <a:pt x="206" y="180"/>
                  <a:pt x="205" y="178"/>
                </a:cubicBezTo>
                <a:cubicBezTo>
                  <a:pt x="189" y="155"/>
                  <a:pt x="189" y="155"/>
                  <a:pt x="189" y="155"/>
                </a:cubicBezTo>
                <a:cubicBezTo>
                  <a:pt x="192" y="150"/>
                  <a:pt x="194" y="144"/>
                  <a:pt x="196" y="139"/>
                </a:cubicBezTo>
                <a:cubicBezTo>
                  <a:pt x="223" y="134"/>
                  <a:pt x="223" y="134"/>
                  <a:pt x="223" y="134"/>
                </a:cubicBezTo>
                <a:cubicBezTo>
                  <a:pt x="226" y="133"/>
                  <a:pt x="228" y="131"/>
                  <a:pt x="228" y="128"/>
                </a:cubicBezTo>
                <a:cubicBezTo>
                  <a:pt x="228" y="100"/>
                  <a:pt x="228" y="100"/>
                  <a:pt x="228" y="100"/>
                </a:cubicBezTo>
                <a:cubicBezTo>
                  <a:pt x="228" y="98"/>
                  <a:pt x="226" y="95"/>
                  <a:pt x="223" y="95"/>
                </a:cubicBezTo>
                <a:close/>
                <a:moveTo>
                  <a:pt x="114" y="149"/>
                </a:moveTo>
                <a:cubicBezTo>
                  <a:pt x="95" y="149"/>
                  <a:pt x="79" y="133"/>
                  <a:pt x="79" y="114"/>
                </a:cubicBezTo>
                <a:cubicBezTo>
                  <a:pt x="79" y="95"/>
                  <a:pt x="95" y="79"/>
                  <a:pt x="114" y="79"/>
                </a:cubicBezTo>
                <a:cubicBezTo>
                  <a:pt x="133" y="79"/>
                  <a:pt x="149" y="95"/>
                  <a:pt x="149" y="114"/>
                </a:cubicBezTo>
                <a:cubicBezTo>
                  <a:pt x="149" y="133"/>
                  <a:pt x="133" y="149"/>
                  <a:pt x="114" y="1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" name="Freeform: Shape 33"/>
          <p:cNvSpPr/>
          <p:nvPr/>
        </p:nvSpPr>
        <p:spPr bwMode="auto">
          <a:xfrm>
            <a:off x="4888024" y="3753520"/>
            <a:ext cx="486884" cy="486884"/>
          </a:xfrm>
          <a:custGeom>
            <a:avLst/>
            <a:gdLst>
              <a:gd name="T0" fmla="*/ 130 w 236"/>
              <a:gd name="T1" fmla="*/ 1 h 236"/>
              <a:gd name="T2" fmla="*/ 118 w 236"/>
              <a:gd name="T3" fmla="*/ 0 h 236"/>
              <a:gd name="T4" fmla="*/ 30 w 236"/>
              <a:gd name="T5" fmla="*/ 40 h 236"/>
              <a:gd name="T6" fmla="*/ 68 w 236"/>
              <a:gd name="T7" fmla="*/ 105 h 236"/>
              <a:gd name="T8" fmla="*/ 130 w 236"/>
              <a:gd name="T9" fmla="*/ 1 h 236"/>
              <a:gd name="T10" fmla="*/ 20 w 236"/>
              <a:gd name="T11" fmla="*/ 52 h 236"/>
              <a:gd name="T12" fmla="*/ 0 w 236"/>
              <a:gd name="T13" fmla="*/ 118 h 236"/>
              <a:gd name="T14" fmla="*/ 5 w 236"/>
              <a:gd name="T15" fmla="*/ 153 h 236"/>
              <a:gd name="T16" fmla="*/ 81 w 236"/>
              <a:gd name="T17" fmla="*/ 153 h 236"/>
              <a:gd name="T18" fmla="*/ 20 w 236"/>
              <a:gd name="T19" fmla="*/ 52 h 236"/>
              <a:gd name="T20" fmla="*/ 225 w 236"/>
              <a:gd name="T21" fmla="*/ 68 h 236"/>
              <a:gd name="T22" fmla="*/ 145 w 236"/>
              <a:gd name="T23" fmla="*/ 3 h 236"/>
              <a:gd name="T24" fmla="*/ 106 w 236"/>
              <a:gd name="T25" fmla="*/ 68 h 236"/>
              <a:gd name="T26" fmla="*/ 225 w 236"/>
              <a:gd name="T27" fmla="*/ 68 h 236"/>
              <a:gd name="T28" fmla="*/ 130 w 236"/>
              <a:gd name="T29" fmla="*/ 167 h 236"/>
              <a:gd name="T30" fmla="*/ 11 w 236"/>
              <a:gd name="T31" fmla="*/ 167 h 236"/>
              <a:gd name="T32" fmla="*/ 96 w 236"/>
              <a:gd name="T33" fmla="*/ 234 h 236"/>
              <a:gd name="T34" fmla="*/ 93 w 236"/>
              <a:gd name="T35" fmla="*/ 232 h 236"/>
              <a:gd name="T36" fmla="*/ 130 w 236"/>
              <a:gd name="T37" fmla="*/ 167 h 236"/>
              <a:gd name="T38" fmla="*/ 230 w 236"/>
              <a:gd name="T39" fmla="*/ 82 h 236"/>
              <a:gd name="T40" fmla="*/ 155 w 236"/>
              <a:gd name="T41" fmla="*/ 82 h 236"/>
              <a:gd name="T42" fmla="*/ 215 w 236"/>
              <a:gd name="T43" fmla="*/ 186 h 236"/>
              <a:gd name="T44" fmla="*/ 236 w 236"/>
              <a:gd name="T45" fmla="*/ 118 h 236"/>
              <a:gd name="T46" fmla="*/ 230 w 236"/>
              <a:gd name="T47" fmla="*/ 82 h 236"/>
              <a:gd name="T48" fmla="*/ 108 w 236"/>
              <a:gd name="T49" fmla="*/ 236 h 236"/>
              <a:gd name="T50" fmla="*/ 118 w 236"/>
              <a:gd name="T51" fmla="*/ 236 h 236"/>
              <a:gd name="T52" fmla="*/ 205 w 236"/>
              <a:gd name="T53" fmla="*/ 198 h 236"/>
              <a:gd name="T54" fmla="*/ 167 w 236"/>
              <a:gd name="T55" fmla="*/ 132 h 236"/>
              <a:gd name="T56" fmla="*/ 108 w 236"/>
              <a:gd name="T57" fmla="*/ 236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6" h="236">
                <a:moveTo>
                  <a:pt x="130" y="1"/>
                </a:moveTo>
                <a:cubicBezTo>
                  <a:pt x="126" y="0"/>
                  <a:pt x="122" y="0"/>
                  <a:pt x="118" y="0"/>
                </a:cubicBezTo>
                <a:cubicBezTo>
                  <a:pt x="83" y="0"/>
                  <a:pt x="51" y="16"/>
                  <a:pt x="30" y="40"/>
                </a:cubicBezTo>
                <a:cubicBezTo>
                  <a:pt x="68" y="105"/>
                  <a:pt x="68" y="105"/>
                  <a:pt x="68" y="105"/>
                </a:cubicBezTo>
                <a:lnTo>
                  <a:pt x="130" y="1"/>
                </a:lnTo>
                <a:close/>
                <a:moveTo>
                  <a:pt x="20" y="52"/>
                </a:moveTo>
                <a:cubicBezTo>
                  <a:pt x="7" y="71"/>
                  <a:pt x="0" y="94"/>
                  <a:pt x="0" y="118"/>
                </a:cubicBezTo>
                <a:cubicBezTo>
                  <a:pt x="0" y="130"/>
                  <a:pt x="2" y="142"/>
                  <a:pt x="5" y="153"/>
                </a:cubicBezTo>
                <a:cubicBezTo>
                  <a:pt x="81" y="153"/>
                  <a:pt x="81" y="153"/>
                  <a:pt x="81" y="153"/>
                </a:cubicBezTo>
                <a:lnTo>
                  <a:pt x="20" y="52"/>
                </a:lnTo>
                <a:close/>
                <a:moveTo>
                  <a:pt x="225" y="68"/>
                </a:moveTo>
                <a:cubicBezTo>
                  <a:pt x="210" y="36"/>
                  <a:pt x="180" y="11"/>
                  <a:pt x="145" y="3"/>
                </a:cubicBezTo>
                <a:cubicBezTo>
                  <a:pt x="106" y="68"/>
                  <a:pt x="106" y="68"/>
                  <a:pt x="106" y="68"/>
                </a:cubicBezTo>
                <a:lnTo>
                  <a:pt x="225" y="68"/>
                </a:lnTo>
                <a:close/>
                <a:moveTo>
                  <a:pt x="130" y="167"/>
                </a:moveTo>
                <a:cubicBezTo>
                  <a:pt x="11" y="167"/>
                  <a:pt x="11" y="167"/>
                  <a:pt x="11" y="167"/>
                </a:cubicBezTo>
                <a:cubicBezTo>
                  <a:pt x="26" y="201"/>
                  <a:pt x="58" y="227"/>
                  <a:pt x="96" y="234"/>
                </a:cubicBezTo>
                <a:cubicBezTo>
                  <a:pt x="93" y="232"/>
                  <a:pt x="93" y="232"/>
                  <a:pt x="93" y="232"/>
                </a:cubicBezTo>
                <a:lnTo>
                  <a:pt x="130" y="167"/>
                </a:lnTo>
                <a:close/>
                <a:moveTo>
                  <a:pt x="230" y="82"/>
                </a:moveTo>
                <a:cubicBezTo>
                  <a:pt x="155" y="82"/>
                  <a:pt x="155" y="82"/>
                  <a:pt x="155" y="82"/>
                </a:cubicBezTo>
                <a:cubicBezTo>
                  <a:pt x="215" y="186"/>
                  <a:pt x="215" y="186"/>
                  <a:pt x="215" y="186"/>
                </a:cubicBezTo>
                <a:cubicBezTo>
                  <a:pt x="228" y="167"/>
                  <a:pt x="236" y="143"/>
                  <a:pt x="236" y="118"/>
                </a:cubicBezTo>
                <a:cubicBezTo>
                  <a:pt x="236" y="106"/>
                  <a:pt x="234" y="94"/>
                  <a:pt x="230" y="82"/>
                </a:cubicBezTo>
                <a:close/>
                <a:moveTo>
                  <a:pt x="108" y="236"/>
                </a:moveTo>
                <a:cubicBezTo>
                  <a:pt x="111" y="236"/>
                  <a:pt x="115" y="236"/>
                  <a:pt x="118" y="236"/>
                </a:cubicBezTo>
                <a:cubicBezTo>
                  <a:pt x="152" y="236"/>
                  <a:pt x="183" y="221"/>
                  <a:pt x="205" y="198"/>
                </a:cubicBezTo>
                <a:cubicBezTo>
                  <a:pt x="167" y="132"/>
                  <a:pt x="167" y="132"/>
                  <a:pt x="167" y="132"/>
                </a:cubicBezTo>
                <a:lnTo>
                  <a:pt x="108" y="2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" name="TextBox 37"/>
          <p:cNvSpPr txBox="1"/>
          <p:nvPr/>
        </p:nvSpPr>
        <p:spPr bwMode="auto">
          <a:xfrm>
            <a:off x="4416196" y="3301264"/>
            <a:ext cx="1433085" cy="2298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1865" b="1">
                <a:solidFill>
                  <a:schemeClr val="accent2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20" name="TextBox 25"/>
          <p:cNvSpPr txBox="1"/>
          <p:nvPr/>
        </p:nvSpPr>
        <p:spPr bwMode="auto">
          <a:xfrm>
            <a:off x="8122751" y="1268757"/>
            <a:ext cx="2392974" cy="2359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0" tIns="0" rIns="360000" bIns="540000" anchor="b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200"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  <p:sp>
        <p:nvSpPr>
          <p:cNvPr id="21" name="TextBox 21"/>
          <p:cNvSpPr txBox="1"/>
          <p:nvPr/>
        </p:nvSpPr>
        <p:spPr bwMode="auto">
          <a:xfrm>
            <a:off x="8608220" y="3298965"/>
            <a:ext cx="1433085" cy="2298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1865" b="1">
                <a:solidFill>
                  <a:schemeClr val="accent4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22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45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95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4" t="10259" r="21201" b="39754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9" name="TextBox 76"/>
          <p:cNvSpPr txBox="1"/>
          <p:nvPr/>
        </p:nvSpPr>
        <p:spPr>
          <a:xfrm>
            <a:off x="2334356" y="2538002"/>
            <a:ext cx="5031525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年度工作总结：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此处添加说明文字</a:t>
            </a:r>
          </a:p>
        </p:txBody>
      </p:sp>
      <p:sp>
        <p:nvSpPr>
          <p:cNvPr id="10" name="TextBox 77"/>
          <p:cNvSpPr txBox="1"/>
          <p:nvPr/>
        </p:nvSpPr>
        <p:spPr>
          <a:xfrm>
            <a:off x="2334356" y="3438160"/>
            <a:ext cx="5031525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工作完成情况：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此处添加说明文字</a:t>
            </a:r>
          </a:p>
        </p:txBody>
      </p:sp>
      <p:sp>
        <p:nvSpPr>
          <p:cNvPr id="11" name="TextBox 78"/>
          <p:cNvSpPr txBox="1"/>
          <p:nvPr/>
        </p:nvSpPr>
        <p:spPr>
          <a:xfrm>
            <a:off x="2345233" y="4349330"/>
            <a:ext cx="5031525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完成项目展示：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此处添加说明文字</a:t>
            </a:r>
          </a:p>
        </p:txBody>
      </p:sp>
      <p:sp>
        <p:nvSpPr>
          <p:cNvPr id="12" name="TextBox 79"/>
          <p:cNvSpPr txBox="1"/>
          <p:nvPr/>
        </p:nvSpPr>
        <p:spPr>
          <a:xfrm>
            <a:off x="2360469" y="5293019"/>
            <a:ext cx="5031525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明年工作计划：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此处添加说明文字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574626" y="2483087"/>
            <a:ext cx="624539" cy="600410"/>
            <a:chOff x="2215144" y="982844"/>
            <a:chExt cx="1120898" cy="842780"/>
          </a:xfrm>
          <a:solidFill>
            <a:srgbClr val="5AD6BE"/>
          </a:solidFill>
        </p:grpSpPr>
        <p:sp>
          <p:nvSpPr>
            <p:cNvPr id="14" name="平行四边形 13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15" name="文本框 9"/>
            <p:cNvSpPr txBox="1"/>
            <p:nvPr/>
          </p:nvSpPr>
          <p:spPr>
            <a:xfrm>
              <a:off x="2245058" y="1046848"/>
              <a:ext cx="1066799" cy="7342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613994" y="4279904"/>
            <a:ext cx="624539" cy="600410"/>
            <a:chOff x="2215144" y="982844"/>
            <a:chExt cx="1120898" cy="842780"/>
          </a:xfrm>
          <a:solidFill>
            <a:srgbClr val="5AD6BE"/>
          </a:solidFill>
        </p:grpSpPr>
        <p:sp>
          <p:nvSpPr>
            <p:cNvPr id="17" name="平行四边形 16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18" name="文本框 9"/>
            <p:cNvSpPr txBox="1"/>
            <p:nvPr/>
          </p:nvSpPr>
          <p:spPr>
            <a:xfrm>
              <a:off x="2245058" y="1046848"/>
              <a:ext cx="1066799" cy="7342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591293" y="3368734"/>
            <a:ext cx="624539" cy="600410"/>
            <a:chOff x="2215144" y="982844"/>
            <a:chExt cx="1120898" cy="842780"/>
          </a:xfrm>
          <a:solidFill>
            <a:schemeClr val="accent1">
              <a:lumMod val="75000"/>
            </a:schemeClr>
          </a:solidFill>
        </p:grpSpPr>
        <p:sp>
          <p:nvSpPr>
            <p:cNvPr id="20" name="平行四边形 19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21" name="文本框 9"/>
            <p:cNvSpPr txBox="1"/>
            <p:nvPr/>
          </p:nvSpPr>
          <p:spPr>
            <a:xfrm>
              <a:off x="2245058" y="1046848"/>
              <a:ext cx="1066799" cy="7342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615425" y="5223593"/>
            <a:ext cx="624539" cy="600410"/>
            <a:chOff x="2215144" y="982844"/>
            <a:chExt cx="1120898" cy="842780"/>
          </a:xfrm>
          <a:solidFill>
            <a:schemeClr val="accent1">
              <a:lumMod val="75000"/>
            </a:schemeClr>
          </a:solidFill>
        </p:grpSpPr>
        <p:sp>
          <p:nvSpPr>
            <p:cNvPr id="23" name="平行四边形 22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24" name="文本框 9"/>
            <p:cNvSpPr txBox="1"/>
            <p:nvPr/>
          </p:nvSpPr>
          <p:spPr>
            <a:xfrm>
              <a:off x="2245058" y="1046848"/>
              <a:ext cx="1066799" cy="7342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859630" y="774517"/>
            <a:ext cx="2390973" cy="1851170"/>
            <a:chOff x="7455731" y="1410943"/>
            <a:chExt cx="2063266" cy="1597450"/>
          </a:xfrm>
        </p:grpSpPr>
        <p:sp>
          <p:nvSpPr>
            <p:cNvPr id="26" name="椭圆 25"/>
            <p:cNvSpPr/>
            <p:nvPr/>
          </p:nvSpPr>
          <p:spPr>
            <a:xfrm>
              <a:off x="7644571" y="1410943"/>
              <a:ext cx="1597450" cy="1597450"/>
            </a:xfrm>
            <a:prstGeom prst="ellipse">
              <a:avLst/>
            </a:prstGeom>
            <a:noFill/>
            <a:ln>
              <a:solidFill>
                <a:srgbClr val="5AD6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_14"/>
            <p:cNvSpPr txBox="1">
              <a:spLocks noChangeArrowheads="1"/>
            </p:cNvSpPr>
            <p:nvPr/>
          </p:nvSpPr>
          <p:spPr bwMode="auto">
            <a:xfrm>
              <a:off x="7455731" y="1733517"/>
              <a:ext cx="2063266" cy="996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ctr" anchorCtr="0" compatLnSpc="1"/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zh-CN" altLang="en-US" sz="4800" spc="600" dirty="0">
                  <a:solidFill>
                    <a:srgbClr val="5AD6BE"/>
                  </a:solidFill>
                  <a:latin typeface="方正汉真广标简体" panose="02000000000000000000" pitchFamily="2" charset="-122"/>
                  <a:ea typeface="方正汉真广标简体" panose="02000000000000000000" pitchFamily="2" charset="-122"/>
                </a:rPr>
                <a:t>目录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origami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7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37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7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37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7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37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75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375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6"/>
          <p:cNvSpPr/>
          <p:nvPr/>
        </p:nvSpPr>
        <p:spPr>
          <a:xfrm>
            <a:off x="2768548" y="3922253"/>
            <a:ext cx="1216897" cy="522886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" name="Teardrop 3"/>
          <p:cNvSpPr/>
          <p:nvPr/>
        </p:nvSpPr>
        <p:spPr>
          <a:xfrm rot="8100000">
            <a:off x="2476500" y="2004064"/>
            <a:ext cx="1800994" cy="1800993"/>
          </a:xfrm>
          <a:prstGeom prst="teardrop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Oval 7"/>
          <p:cNvSpPr/>
          <p:nvPr/>
        </p:nvSpPr>
        <p:spPr>
          <a:xfrm>
            <a:off x="5487552" y="3922253"/>
            <a:ext cx="1216897" cy="522886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" name="Oval 8"/>
          <p:cNvSpPr/>
          <p:nvPr/>
        </p:nvSpPr>
        <p:spPr>
          <a:xfrm>
            <a:off x="8206555" y="3922253"/>
            <a:ext cx="1216897" cy="522886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" name="Teardrop 4"/>
          <p:cNvSpPr/>
          <p:nvPr/>
        </p:nvSpPr>
        <p:spPr>
          <a:xfrm rot="8100000">
            <a:off x="5195503" y="2004064"/>
            <a:ext cx="1800994" cy="1800993"/>
          </a:xfrm>
          <a:prstGeom prst="teardrop">
            <a:avLst/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0" name="Teardrop 5"/>
          <p:cNvSpPr/>
          <p:nvPr/>
        </p:nvSpPr>
        <p:spPr>
          <a:xfrm rot="8100000">
            <a:off x="7914507" y="2004064"/>
            <a:ext cx="1800994" cy="1800993"/>
          </a:xfrm>
          <a:prstGeom prst="teardrop">
            <a:avLst/>
          </a:pr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" name="Rectangle 10"/>
          <p:cNvSpPr/>
          <p:nvPr/>
        </p:nvSpPr>
        <p:spPr>
          <a:xfrm>
            <a:off x="2643591" y="3020794"/>
            <a:ext cx="1512869" cy="243596"/>
          </a:xfrm>
          <a:prstGeom prst="rect">
            <a:avLst/>
          </a:prstGeom>
        </p:spPr>
        <p:txBody>
          <a:bodyPr wrap="none" lIns="0" tIns="0" rIns="0" bIns="0" anchor="ctr" anchorCtr="1">
            <a:normAutofit fontScale="92500" lnSpcReduction="10000"/>
          </a:bodyPr>
          <a:lstStyle/>
          <a:p>
            <a:pPr lvl="0" algn="ctr" defTabSz="913765">
              <a:spcBef>
                <a:spcPct val="0"/>
              </a:spcBef>
              <a:defRPr/>
            </a:pPr>
            <a:r>
              <a:rPr lang="zh-CN" altLang="en-US" b="1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22" name="Freeform: Shape 11"/>
          <p:cNvSpPr/>
          <p:nvPr/>
        </p:nvSpPr>
        <p:spPr bwMode="auto">
          <a:xfrm>
            <a:off x="3246525" y="2260819"/>
            <a:ext cx="260941" cy="469694"/>
          </a:xfrm>
          <a:custGeom>
            <a:avLst/>
            <a:gdLst>
              <a:gd name="T0" fmla="*/ 159 w 159"/>
              <a:gd name="T1" fmla="*/ 50 h 286"/>
              <a:gd name="T2" fmla="*/ 114 w 159"/>
              <a:gd name="T3" fmla="*/ 50 h 286"/>
              <a:gd name="T4" fmla="*/ 114 w 159"/>
              <a:gd name="T5" fmla="*/ 50 h 286"/>
              <a:gd name="T6" fmla="*/ 111 w 159"/>
              <a:gd name="T7" fmla="*/ 51 h 286"/>
              <a:gd name="T8" fmla="*/ 107 w 159"/>
              <a:gd name="T9" fmla="*/ 54 h 286"/>
              <a:gd name="T10" fmla="*/ 103 w 159"/>
              <a:gd name="T11" fmla="*/ 60 h 286"/>
              <a:gd name="T12" fmla="*/ 102 w 159"/>
              <a:gd name="T13" fmla="*/ 66 h 286"/>
              <a:gd name="T14" fmla="*/ 102 w 159"/>
              <a:gd name="T15" fmla="*/ 99 h 286"/>
              <a:gd name="T16" fmla="*/ 159 w 159"/>
              <a:gd name="T17" fmla="*/ 99 h 286"/>
              <a:gd name="T18" fmla="*/ 159 w 159"/>
              <a:gd name="T19" fmla="*/ 146 h 286"/>
              <a:gd name="T20" fmla="*/ 102 w 159"/>
              <a:gd name="T21" fmla="*/ 146 h 286"/>
              <a:gd name="T22" fmla="*/ 102 w 159"/>
              <a:gd name="T23" fmla="*/ 286 h 286"/>
              <a:gd name="T24" fmla="*/ 50 w 159"/>
              <a:gd name="T25" fmla="*/ 286 h 286"/>
              <a:gd name="T26" fmla="*/ 50 w 159"/>
              <a:gd name="T27" fmla="*/ 146 h 286"/>
              <a:gd name="T28" fmla="*/ 0 w 159"/>
              <a:gd name="T29" fmla="*/ 146 h 286"/>
              <a:gd name="T30" fmla="*/ 0 w 159"/>
              <a:gd name="T31" fmla="*/ 99 h 286"/>
              <a:gd name="T32" fmla="*/ 50 w 159"/>
              <a:gd name="T33" fmla="*/ 99 h 286"/>
              <a:gd name="T34" fmla="*/ 50 w 159"/>
              <a:gd name="T35" fmla="*/ 71 h 286"/>
              <a:gd name="T36" fmla="*/ 50 w 159"/>
              <a:gd name="T37" fmla="*/ 71 h 286"/>
              <a:gd name="T38" fmla="*/ 50 w 159"/>
              <a:gd name="T39" fmla="*/ 64 h 286"/>
              <a:gd name="T40" fmla="*/ 51 w 159"/>
              <a:gd name="T41" fmla="*/ 57 h 286"/>
              <a:gd name="T42" fmla="*/ 52 w 159"/>
              <a:gd name="T43" fmla="*/ 50 h 286"/>
              <a:gd name="T44" fmla="*/ 54 w 159"/>
              <a:gd name="T45" fmla="*/ 43 h 286"/>
              <a:gd name="T46" fmla="*/ 57 w 159"/>
              <a:gd name="T47" fmla="*/ 37 h 286"/>
              <a:gd name="T48" fmla="*/ 60 w 159"/>
              <a:gd name="T49" fmla="*/ 31 h 286"/>
              <a:gd name="T50" fmla="*/ 63 w 159"/>
              <a:gd name="T51" fmla="*/ 26 h 286"/>
              <a:gd name="T52" fmla="*/ 67 w 159"/>
              <a:gd name="T53" fmla="*/ 21 h 286"/>
              <a:gd name="T54" fmla="*/ 72 w 159"/>
              <a:gd name="T55" fmla="*/ 16 h 286"/>
              <a:gd name="T56" fmla="*/ 78 w 159"/>
              <a:gd name="T57" fmla="*/ 12 h 286"/>
              <a:gd name="T58" fmla="*/ 83 w 159"/>
              <a:gd name="T59" fmla="*/ 8 h 286"/>
              <a:gd name="T60" fmla="*/ 88 w 159"/>
              <a:gd name="T61" fmla="*/ 5 h 286"/>
              <a:gd name="T62" fmla="*/ 94 w 159"/>
              <a:gd name="T63" fmla="*/ 3 h 286"/>
              <a:gd name="T64" fmla="*/ 100 w 159"/>
              <a:gd name="T65" fmla="*/ 1 h 286"/>
              <a:gd name="T66" fmla="*/ 108 w 159"/>
              <a:gd name="T67" fmla="*/ 0 h 286"/>
              <a:gd name="T68" fmla="*/ 114 w 159"/>
              <a:gd name="T69" fmla="*/ 0 h 286"/>
              <a:gd name="T70" fmla="*/ 159 w 159"/>
              <a:gd name="T71" fmla="*/ 0 h 286"/>
              <a:gd name="T72" fmla="*/ 159 w 159"/>
              <a:gd name="T73" fmla="*/ 5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9" h="286">
                <a:moveTo>
                  <a:pt x="159" y="50"/>
                </a:moveTo>
                <a:lnTo>
                  <a:pt x="114" y="50"/>
                </a:lnTo>
                <a:lnTo>
                  <a:pt x="114" y="50"/>
                </a:lnTo>
                <a:lnTo>
                  <a:pt x="111" y="51"/>
                </a:lnTo>
                <a:lnTo>
                  <a:pt x="107" y="54"/>
                </a:lnTo>
                <a:lnTo>
                  <a:pt x="103" y="60"/>
                </a:lnTo>
                <a:lnTo>
                  <a:pt x="102" y="66"/>
                </a:lnTo>
                <a:lnTo>
                  <a:pt x="102" y="99"/>
                </a:lnTo>
                <a:lnTo>
                  <a:pt x="159" y="99"/>
                </a:lnTo>
                <a:lnTo>
                  <a:pt x="159" y="146"/>
                </a:lnTo>
                <a:lnTo>
                  <a:pt x="102" y="146"/>
                </a:lnTo>
                <a:lnTo>
                  <a:pt x="102" y="286"/>
                </a:lnTo>
                <a:lnTo>
                  <a:pt x="50" y="286"/>
                </a:lnTo>
                <a:lnTo>
                  <a:pt x="50" y="146"/>
                </a:lnTo>
                <a:lnTo>
                  <a:pt x="0" y="146"/>
                </a:lnTo>
                <a:lnTo>
                  <a:pt x="0" y="99"/>
                </a:lnTo>
                <a:lnTo>
                  <a:pt x="50" y="99"/>
                </a:lnTo>
                <a:lnTo>
                  <a:pt x="50" y="71"/>
                </a:lnTo>
                <a:lnTo>
                  <a:pt x="50" y="71"/>
                </a:lnTo>
                <a:lnTo>
                  <a:pt x="50" y="64"/>
                </a:lnTo>
                <a:lnTo>
                  <a:pt x="51" y="57"/>
                </a:lnTo>
                <a:lnTo>
                  <a:pt x="52" y="50"/>
                </a:lnTo>
                <a:lnTo>
                  <a:pt x="54" y="43"/>
                </a:lnTo>
                <a:lnTo>
                  <a:pt x="57" y="37"/>
                </a:lnTo>
                <a:lnTo>
                  <a:pt x="60" y="31"/>
                </a:lnTo>
                <a:lnTo>
                  <a:pt x="63" y="26"/>
                </a:lnTo>
                <a:lnTo>
                  <a:pt x="67" y="21"/>
                </a:lnTo>
                <a:lnTo>
                  <a:pt x="72" y="16"/>
                </a:lnTo>
                <a:lnTo>
                  <a:pt x="78" y="12"/>
                </a:lnTo>
                <a:lnTo>
                  <a:pt x="83" y="8"/>
                </a:lnTo>
                <a:lnTo>
                  <a:pt x="88" y="5"/>
                </a:lnTo>
                <a:lnTo>
                  <a:pt x="94" y="3"/>
                </a:lnTo>
                <a:lnTo>
                  <a:pt x="100" y="1"/>
                </a:lnTo>
                <a:lnTo>
                  <a:pt x="108" y="0"/>
                </a:lnTo>
                <a:lnTo>
                  <a:pt x="114" y="0"/>
                </a:lnTo>
                <a:lnTo>
                  <a:pt x="159" y="0"/>
                </a:lnTo>
                <a:lnTo>
                  <a:pt x="159" y="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" name="Rectangle 13"/>
          <p:cNvSpPr/>
          <p:nvPr/>
        </p:nvSpPr>
        <p:spPr>
          <a:xfrm>
            <a:off x="5317923" y="3020794"/>
            <a:ext cx="1512869" cy="243596"/>
          </a:xfrm>
          <a:prstGeom prst="rect">
            <a:avLst/>
          </a:prstGeom>
        </p:spPr>
        <p:txBody>
          <a:bodyPr wrap="none" lIns="0" tIns="0" rIns="0" bIns="0" anchor="ctr" anchorCtr="1">
            <a:normAutofit fontScale="92500" lnSpcReduction="10000"/>
          </a:bodyPr>
          <a:lstStyle/>
          <a:p>
            <a:pPr lvl="0" algn="ctr" defTabSz="913765">
              <a:spcBef>
                <a:spcPct val="0"/>
              </a:spcBef>
              <a:defRPr/>
            </a:pPr>
            <a:r>
              <a:rPr lang="zh-CN" altLang="en-US" b="1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24" name="Rectangle 15"/>
          <p:cNvSpPr/>
          <p:nvPr/>
        </p:nvSpPr>
        <p:spPr>
          <a:xfrm>
            <a:off x="8058569" y="3020794"/>
            <a:ext cx="1512869" cy="243596"/>
          </a:xfrm>
          <a:prstGeom prst="rect">
            <a:avLst/>
          </a:prstGeom>
        </p:spPr>
        <p:txBody>
          <a:bodyPr wrap="none" lIns="0" tIns="0" rIns="0" bIns="0" anchor="ctr" anchorCtr="1">
            <a:normAutofit fontScale="92500" lnSpcReduction="10000"/>
          </a:bodyPr>
          <a:lstStyle/>
          <a:p>
            <a:pPr lvl="0" algn="ctr" defTabSz="913765">
              <a:spcBef>
                <a:spcPct val="0"/>
              </a:spcBef>
              <a:defRPr/>
            </a:pPr>
            <a:r>
              <a:rPr lang="zh-CN" altLang="en-US" b="1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25" name="Freeform: Shape 16"/>
          <p:cNvSpPr/>
          <p:nvPr/>
        </p:nvSpPr>
        <p:spPr bwMode="auto">
          <a:xfrm>
            <a:off x="8550022" y="2260819"/>
            <a:ext cx="529963" cy="528980"/>
          </a:xfrm>
          <a:custGeom>
            <a:avLst/>
            <a:gdLst>
              <a:gd name="T0" fmla="*/ 164 w 204"/>
              <a:gd name="T1" fmla="*/ 0 h 204"/>
              <a:gd name="T2" fmla="*/ 39 w 204"/>
              <a:gd name="T3" fmla="*/ 0 h 204"/>
              <a:gd name="T4" fmla="*/ 0 w 204"/>
              <a:gd name="T5" fmla="*/ 39 h 204"/>
              <a:gd name="T6" fmla="*/ 0 w 204"/>
              <a:gd name="T7" fmla="*/ 81 h 204"/>
              <a:gd name="T8" fmla="*/ 0 w 204"/>
              <a:gd name="T9" fmla="*/ 164 h 204"/>
              <a:gd name="T10" fmla="*/ 39 w 204"/>
              <a:gd name="T11" fmla="*/ 204 h 204"/>
              <a:gd name="T12" fmla="*/ 164 w 204"/>
              <a:gd name="T13" fmla="*/ 204 h 204"/>
              <a:gd name="T14" fmla="*/ 204 w 204"/>
              <a:gd name="T15" fmla="*/ 164 h 204"/>
              <a:gd name="T16" fmla="*/ 204 w 204"/>
              <a:gd name="T17" fmla="*/ 81 h 204"/>
              <a:gd name="T18" fmla="*/ 204 w 204"/>
              <a:gd name="T19" fmla="*/ 39 h 204"/>
              <a:gd name="T20" fmla="*/ 164 w 204"/>
              <a:gd name="T21" fmla="*/ 0 h 204"/>
              <a:gd name="T22" fmla="*/ 176 w 204"/>
              <a:gd name="T23" fmla="*/ 23 h 204"/>
              <a:gd name="T24" fmla="*/ 180 w 204"/>
              <a:gd name="T25" fmla="*/ 23 h 204"/>
              <a:gd name="T26" fmla="*/ 180 w 204"/>
              <a:gd name="T27" fmla="*/ 28 h 204"/>
              <a:gd name="T28" fmla="*/ 180 w 204"/>
              <a:gd name="T29" fmla="*/ 58 h 204"/>
              <a:gd name="T30" fmla="*/ 146 w 204"/>
              <a:gd name="T31" fmla="*/ 58 h 204"/>
              <a:gd name="T32" fmla="*/ 146 w 204"/>
              <a:gd name="T33" fmla="*/ 24 h 204"/>
              <a:gd name="T34" fmla="*/ 176 w 204"/>
              <a:gd name="T35" fmla="*/ 23 h 204"/>
              <a:gd name="T36" fmla="*/ 73 w 204"/>
              <a:gd name="T37" fmla="*/ 81 h 204"/>
              <a:gd name="T38" fmla="*/ 102 w 204"/>
              <a:gd name="T39" fmla="*/ 66 h 204"/>
              <a:gd name="T40" fmla="*/ 131 w 204"/>
              <a:gd name="T41" fmla="*/ 81 h 204"/>
              <a:gd name="T42" fmla="*/ 138 w 204"/>
              <a:gd name="T43" fmla="*/ 102 h 204"/>
              <a:gd name="T44" fmla="*/ 102 w 204"/>
              <a:gd name="T45" fmla="*/ 138 h 204"/>
              <a:gd name="T46" fmla="*/ 66 w 204"/>
              <a:gd name="T47" fmla="*/ 102 h 204"/>
              <a:gd name="T48" fmla="*/ 73 w 204"/>
              <a:gd name="T49" fmla="*/ 81 h 204"/>
              <a:gd name="T50" fmla="*/ 184 w 204"/>
              <a:gd name="T51" fmla="*/ 164 h 204"/>
              <a:gd name="T52" fmla="*/ 164 w 204"/>
              <a:gd name="T53" fmla="*/ 184 h 204"/>
              <a:gd name="T54" fmla="*/ 39 w 204"/>
              <a:gd name="T55" fmla="*/ 184 h 204"/>
              <a:gd name="T56" fmla="*/ 20 w 204"/>
              <a:gd name="T57" fmla="*/ 164 h 204"/>
              <a:gd name="T58" fmla="*/ 20 w 204"/>
              <a:gd name="T59" fmla="*/ 81 h 204"/>
              <a:gd name="T60" fmla="*/ 50 w 204"/>
              <a:gd name="T61" fmla="*/ 81 h 204"/>
              <a:gd name="T62" fmla="*/ 46 w 204"/>
              <a:gd name="T63" fmla="*/ 102 h 204"/>
              <a:gd name="T64" fmla="*/ 102 w 204"/>
              <a:gd name="T65" fmla="*/ 158 h 204"/>
              <a:gd name="T66" fmla="*/ 157 w 204"/>
              <a:gd name="T67" fmla="*/ 102 h 204"/>
              <a:gd name="T68" fmla="*/ 153 w 204"/>
              <a:gd name="T69" fmla="*/ 81 h 204"/>
              <a:gd name="T70" fmla="*/ 184 w 204"/>
              <a:gd name="T71" fmla="*/ 81 h 204"/>
              <a:gd name="T72" fmla="*/ 184 w 204"/>
              <a:gd name="T73" fmla="*/ 16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4" h="204">
                <a:moveTo>
                  <a:pt x="164" y="0"/>
                </a:moveTo>
                <a:cubicBezTo>
                  <a:pt x="39" y="0"/>
                  <a:pt x="39" y="0"/>
                  <a:pt x="39" y="0"/>
                </a:cubicBezTo>
                <a:cubicBezTo>
                  <a:pt x="17" y="0"/>
                  <a:pt x="0" y="18"/>
                  <a:pt x="0" y="39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86"/>
                  <a:pt x="17" y="204"/>
                  <a:pt x="39" y="204"/>
                </a:cubicBezTo>
                <a:cubicBezTo>
                  <a:pt x="164" y="204"/>
                  <a:pt x="164" y="204"/>
                  <a:pt x="164" y="204"/>
                </a:cubicBezTo>
                <a:cubicBezTo>
                  <a:pt x="186" y="204"/>
                  <a:pt x="204" y="186"/>
                  <a:pt x="204" y="164"/>
                </a:cubicBezTo>
                <a:cubicBezTo>
                  <a:pt x="204" y="81"/>
                  <a:pt x="204" y="81"/>
                  <a:pt x="204" y="81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4" y="18"/>
                  <a:pt x="186" y="0"/>
                  <a:pt x="164" y="0"/>
                </a:cubicBezTo>
                <a:close/>
                <a:moveTo>
                  <a:pt x="176" y="23"/>
                </a:moveTo>
                <a:cubicBezTo>
                  <a:pt x="180" y="23"/>
                  <a:pt x="180" y="23"/>
                  <a:pt x="180" y="23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58"/>
                  <a:pt x="180" y="58"/>
                  <a:pt x="180" y="58"/>
                </a:cubicBezTo>
                <a:cubicBezTo>
                  <a:pt x="146" y="58"/>
                  <a:pt x="146" y="58"/>
                  <a:pt x="146" y="58"/>
                </a:cubicBezTo>
                <a:cubicBezTo>
                  <a:pt x="146" y="24"/>
                  <a:pt x="146" y="24"/>
                  <a:pt x="146" y="24"/>
                </a:cubicBezTo>
                <a:lnTo>
                  <a:pt x="176" y="23"/>
                </a:lnTo>
                <a:close/>
                <a:moveTo>
                  <a:pt x="73" y="81"/>
                </a:moveTo>
                <a:cubicBezTo>
                  <a:pt x="79" y="72"/>
                  <a:pt x="90" y="66"/>
                  <a:pt x="102" y="66"/>
                </a:cubicBezTo>
                <a:cubicBezTo>
                  <a:pt x="114" y="66"/>
                  <a:pt x="124" y="72"/>
                  <a:pt x="131" y="81"/>
                </a:cubicBezTo>
                <a:cubicBezTo>
                  <a:pt x="135" y="87"/>
                  <a:pt x="138" y="94"/>
                  <a:pt x="138" y="102"/>
                </a:cubicBezTo>
                <a:cubicBezTo>
                  <a:pt x="138" y="122"/>
                  <a:pt x="121" y="138"/>
                  <a:pt x="102" y="138"/>
                </a:cubicBezTo>
                <a:cubicBezTo>
                  <a:pt x="82" y="138"/>
                  <a:pt x="66" y="122"/>
                  <a:pt x="66" y="102"/>
                </a:cubicBezTo>
                <a:cubicBezTo>
                  <a:pt x="66" y="94"/>
                  <a:pt x="68" y="87"/>
                  <a:pt x="73" y="81"/>
                </a:cubicBezTo>
                <a:close/>
                <a:moveTo>
                  <a:pt x="184" y="164"/>
                </a:moveTo>
                <a:cubicBezTo>
                  <a:pt x="184" y="175"/>
                  <a:pt x="175" y="184"/>
                  <a:pt x="164" y="18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8" y="184"/>
                  <a:pt x="20" y="175"/>
                  <a:pt x="20" y="164"/>
                </a:cubicBezTo>
                <a:cubicBezTo>
                  <a:pt x="20" y="81"/>
                  <a:pt x="20" y="81"/>
                  <a:pt x="20" y="81"/>
                </a:cubicBezTo>
                <a:cubicBezTo>
                  <a:pt x="50" y="81"/>
                  <a:pt x="50" y="81"/>
                  <a:pt x="50" y="81"/>
                </a:cubicBezTo>
                <a:cubicBezTo>
                  <a:pt x="47" y="87"/>
                  <a:pt x="46" y="95"/>
                  <a:pt x="46" y="102"/>
                </a:cubicBezTo>
                <a:cubicBezTo>
                  <a:pt x="46" y="133"/>
                  <a:pt x="71" y="158"/>
                  <a:pt x="102" y="158"/>
                </a:cubicBezTo>
                <a:cubicBezTo>
                  <a:pt x="132" y="158"/>
                  <a:pt x="157" y="133"/>
                  <a:pt x="157" y="102"/>
                </a:cubicBezTo>
                <a:cubicBezTo>
                  <a:pt x="157" y="95"/>
                  <a:pt x="156" y="87"/>
                  <a:pt x="153" y="81"/>
                </a:cubicBezTo>
                <a:cubicBezTo>
                  <a:pt x="184" y="81"/>
                  <a:pt x="184" y="81"/>
                  <a:pt x="184" y="81"/>
                </a:cubicBezTo>
                <a:lnTo>
                  <a:pt x="184" y="1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6" name="Freeform: Shape 17"/>
          <p:cNvSpPr/>
          <p:nvPr/>
        </p:nvSpPr>
        <p:spPr bwMode="auto">
          <a:xfrm>
            <a:off x="5828478" y="2289713"/>
            <a:ext cx="535045" cy="439761"/>
          </a:xfrm>
          <a:custGeom>
            <a:avLst/>
            <a:gdLst>
              <a:gd name="T0" fmla="*/ 285 w 293"/>
              <a:gd name="T1" fmla="*/ 32 h 238"/>
              <a:gd name="T2" fmla="*/ 259 w 293"/>
              <a:gd name="T3" fmla="*/ 38 h 238"/>
              <a:gd name="T4" fmla="*/ 275 w 293"/>
              <a:gd name="T5" fmla="*/ 24 h 238"/>
              <a:gd name="T6" fmla="*/ 285 w 293"/>
              <a:gd name="T7" fmla="*/ 4 h 238"/>
              <a:gd name="T8" fmla="*/ 257 w 293"/>
              <a:gd name="T9" fmla="*/ 16 h 238"/>
              <a:gd name="T10" fmla="*/ 237 w 293"/>
              <a:gd name="T11" fmla="*/ 11 h 238"/>
              <a:gd name="T12" fmla="*/ 216 w 293"/>
              <a:gd name="T13" fmla="*/ 1 h 238"/>
              <a:gd name="T14" fmla="*/ 203 w 293"/>
              <a:gd name="T15" fmla="*/ 0 h 238"/>
              <a:gd name="T16" fmla="*/ 179 w 293"/>
              <a:gd name="T17" fmla="*/ 5 h 238"/>
              <a:gd name="T18" fmla="*/ 154 w 293"/>
              <a:gd name="T19" fmla="*/ 27 h 238"/>
              <a:gd name="T20" fmla="*/ 143 w 293"/>
              <a:gd name="T21" fmla="*/ 54 h 238"/>
              <a:gd name="T22" fmla="*/ 143 w 293"/>
              <a:gd name="T23" fmla="*/ 67 h 238"/>
              <a:gd name="T24" fmla="*/ 126 w 293"/>
              <a:gd name="T25" fmla="*/ 72 h 238"/>
              <a:gd name="T26" fmla="*/ 75 w 293"/>
              <a:gd name="T27" fmla="*/ 55 h 238"/>
              <a:gd name="T28" fmla="*/ 33 w 293"/>
              <a:gd name="T29" fmla="*/ 24 h 238"/>
              <a:gd name="T30" fmla="*/ 17 w 293"/>
              <a:gd name="T31" fmla="*/ 17 h 238"/>
              <a:gd name="T32" fmla="*/ 12 w 293"/>
              <a:gd name="T33" fmla="*/ 41 h 238"/>
              <a:gd name="T34" fmla="*/ 14 w 293"/>
              <a:gd name="T35" fmla="*/ 57 h 238"/>
              <a:gd name="T36" fmla="*/ 23 w 293"/>
              <a:gd name="T37" fmla="*/ 76 h 238"/>
              <a:gd name="T38" fmla="*/ 39 w 293"/>
              <a:gd name="T39" fmla="*/ 91 h 238"/>
              <a:gd name="T40" fmla="*/ 25 w 293"/>
              <a:gd name="T41" fmla="*/ 89 h 238"/>
              <a:gd name="T42" fmla="*/ 12 w 293"/>
              <a:gd name="T43" fmla="*/ 84 h 238"/>
              <a:gd name="T44" fmla="*/ 13 w 293"/>
              <a:gd name="T45" fmla="*/ 95 h 238"/>
              <a:gd name="T46" fmla="*/ 25 w 293"/>
              <a:gd name="T47" fmla="*/ 123 h 238"/>
              <a:gd name="T48" fmla="*/ 50 w 293"/>
              <a:gd name="T49" fmla="*/ 140 h 238"/>
              <a:gd name="T50" fmla="*/ 52 w 293"/>
              <a:gd name="T51" fmla="*/ 145 h 238"/>
              <a:gd name="T52" fmla="*/ 33 w 293"/>
              <a:gd name="T53" fmla="*/ 145 h 238"/>
              <a:gd name="T54" fmla="*/ 41 w 293"/>
              <a:gd name="T55" fmla="*/ 161 h 238"/>
              <a:gd name="T56" fmla="*/ 62 w 293"/>
              <a:gd name="T57" fmla="*/ 179 h 238"/>
              <a:gd name="T58" fmla="*/ 89 w 293"/>
              <a:gd name="T59" fmla="*/ 186 h 238"/>
              <a:gd name="T60" fmla="*/ 73 w 293"/>
              <a:gd name="T61" fmla="*/ 197 h 238"/>
              <a:gd name="T62" fmla="*/ 45 w 293"/>
              <a:gd name="T63" fmla="*/ 208 h 238"/>
              <a:gd name="T64" fmla="*/ 14 w 293"/>
              <a:gd name="T65" fmla="*/ 212 h 238"/>
              <a:gd name="T66" fmla="*/ 0 w 293"/>
              <a:gd name="T67" fmla="*/ 211 h 238"/>
              <a:gd name="T68" fmla="*/ 32 w 293"/>
              <a:gd name="T69" fmla="*/ 227 h 238"/>
              <a:gd name="T70" fmla="*/ 68 w 293"/>
              <a:gd name="T71" fmla="*/ 237 h 238"/>
              <a:gd name="T72" fmla="*/ 93 w 293"/>
              <a:gd name="T73" fmla="*/ 238 h 238"/>
              <a:gd name="T74" fmla="*/ 149 w 293"/>
              <a:gd name="T75" fmla="*/ 229 h 238"/>
              <a:gd name="T76" fmla="*/ 195 w 293"/>
              <a:gd name="T77" fmla="*/ 205 h 238"/>
              <a:gd name="T78" fmla="*/ 229 w 293"/>
              <a:gd name="T79" fmla="*/ 169 h 238"/>
              <a:gd name="T80" fmla="*/ 252 w 293"/>
              <a:gd name="T81" fmla="*/ 127 h 238"/>
              <a:gd name="T82" fmla="*/ 262 w 293"/>
              <a:gd name="T83" fmla="*/ 82 h 238"/>
              <a:gd name="T84" fmla="*/ 263 w 293"/>
              <a:gd name="T85" fmla="*/ 59 h 238"/>
              <a:gd name="T86" fmla="*/ 280 w 293"/>
              <a:gd name="T87" fmla="*/ 45 h 238"/>
              <a:gd name="T88" fmla="*/ 293 w 293"/>
              <a:gd name="T89" fmla="*/ 2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93" h="238">
                <a:moveTo>
                  <a:pt x="293" y="28"/>
                </a:moveTo>
                <a:lnTo>
                  <a:pt x="293" y="28"/>
                </a:lnTo>
                <a:lnTo>
                  <a:pt x="285" y="32"/>
                </a:lnTo>
                <a:lnTo>
                  <a:pt x="277" y="34"/>
                </a:lnTo>
                <a:lnTo>
                  <a:pt x="267" y="36"/>
                </a:lnTo>
                <a:lnTo>
                  <a:pt x="259" y="38"/>
                </a:lnTo>
                <a:lnTo>
                  <a:pt x="259" y="38"/>
                </a:lnTo>
                <a:lnTo>
                  <a:pt x="267" y="31"/>
                </a:lnTo>
                <a:lnTo>
                  <a:pt x="275" y="24"/>
                </a:lnTo>
                <a:lnTo>
                  <a:pt x="281" y="14"/>
                </a:lnTo>
                <a:lnTo>
                  <a:pt x="285" y="4"/>
                </a:lnTo>
                <a:lnTo>
                  <a:pt x="285" y="4"/>
                </a:lnTo>
                <a:lnTo>
                  <a:pt x="277" y="9"/>
                </a:lnTo>
                <a:lnTo>
                  <a:pt x="266" y="13"/>
                </a:lnTo>
                <a:lnTo>
                  <a:pt x="257" y="16"/>
                </a:lnTo>
                <a:lnTo>
                  <a:pt x="247" y="18"/>
                </a:lnTo>
                <a:lnTo>
                  <a:pt x="247" y="18"/>
                </a:lnTo>
                <a:lnTo>
                  <a:pt x="237" y="11"/>
                </a:lnTo>
                <a:lnTo>
                  <a:pt x="227" y="5"/>
                </a:lnTo>
                <a:lnTo>
                  <a:pt x="222" y="3"/>
                </a:lnTo>
                <a:lnTo>
                  <a:pt x="216" y="1"/>
                </a:lnTo>
                <a:lnTo>
                  <a:pt x="209" y="0"/>
                </a:lnTo>
                <a:lnTo>
                  <a:pt x="203" y="0"/>
                </a:lnTo>
                <a:lnTo>
                  <a:pt x="203" y="0"/>
                </a:lnTo>
                <a:lnTo>
                  <a:pt x="197" y="0"/>
                </a:lnTo>
                <a:lnTo>
                  <a:pt x="191" y="1"/>
                </a:lnTo>
                <a:lnTo>
                  <a:pt x="179" y="5"/>
                </a:lnTo>
                <a:lnTo>
                  <a:pt x="169" y="10"/>
                </a:lnTo>
                <a:lnTo>
                  <a:pt x="161" y="17"/>
                </a:lnTo>
                <a:lnTo>
                  <a:pt x="154" y="27"/>
                </a:lnTo>
                <a:lnTo>
                  <a:pt x="147" y="37"/>
                </a:lnTo>
                <a:lnTo>
                  <a:pt x="144" y="48"/>
                </a:lnTo>
                <a:lnTo>
                  <a:pt x="143" y="54"/>
                </a:lnTo>
                <a:lnTo>
                  <a:pt x="143" y="60"/>
                </a:lnTo>
                <a:lnTo>
                  <a:pt x="143" y="60"/>
                </a:lnTo>
                <a:lnTo>
                  <a:pt x="143" y="67"/>
                </a:lnTo>
                <a:lnTo>
                  <a:pt x="144" y="74"/>
                </a:lnTo>
                <a:lnTo>
                  <a:pt x="144" y="74"/>
                </a:lnTo>
                <a:lnTo>
                  <a:pt x="126" y="72"/>
                </a:lnTo>
                <a:lnTo>
                  <a:pt x="108" y="68"/>
                </a:lnTo>
                <a:lnTo>
                  <a:pt x="92" y="63"/>
                </a:lnTo>
                <a:lnTo>
                  <a:pt x="75" y="55"/>
                </a:lnTo>
                <a:lnTo>
                  <a:pt x="59" y="46"/>
                </a:lnTo>
                <a:lnTo>
                  <a:pt x="45" y="36"/>
                </a:lnTo>
                <a:lnTo>
                  <a:pt x="33" y="24"/>
                </a:lnTo>
                <a:lnTo>
                  <a:pt x="20" y="11"/>
                </a:lnTo>
                <a:lnTo>
                  <a:pt x="20" y="11"/>
                </a:lnTo>
                <a:lnTo>
                  <a:pt x="17" y="17"/>
                </a:lnTo>
                <a:lnTo>
                  <a:pt x="15" y="26"/>
                </a:lnTo>
                <a:lnTo>
                  <a:pt x="13" y="33"/>
                </a:lnTo>
                <a:lnTo>
                  <a:pt x="12" y="41"/>
                </a:lnTo>
                <a:lnTo>
                  <a:pt x="12" y="41"/>
                </a:lnTo>
                <a:lnTo>
                  <a:pt x="13" y="48"/>
                </a:lnTo>
                <a:lnTo>
                  <a:pt x="14" y="57"/>
                </a:lnTo>
                <a:lnTo>
                  <a:pt x="17" y="63"/>
                </a:lnTo>
                <a:lnTo>
                  <a:pt x="20" y="70"/>
                </a:lnTo>
                <a:lnTo>
                  <a:pt x="23" y="76"/>
                </a:lnTo>
                <a:lnTo>
                  <a:pt x="28" y="81"/>
                </a:lnTo>
                <a:lnTo>
                  <a:pt x="34" y="87"/>
                </a:lnTo>
                <a:lnTo>
                  <a:pt x="39" y="91"/>
                </a:lnTo>
                <a:lnTo>
                  <a:pt x="39" y="91"/>
                </a:lnTo>
                <a:lnTo>
                  <a:pt x="32" y="91"/>
                </a:lnTo>
                <a:lnTo>
                  <a:pt x="25" y="89"/>
                </a:lnTo>
                <a:lnTo>
                  <a:pt x="18" y="87"/>
                </a:lnTo>
                <a:lnTo>
                  <a:pt x="12" y="84"/>
                </a:lnTo>
                <a:lnTo>
                  <a:pt x="12" y="84"/>
                </a:lnTo>
                <a:lnTo>
                  <a:pt x="12" y="85"/>
                </a:lnTo>
                <a:lnTo>
                  <a:pt x="12" y="85"/>
                </a:lnTo>
                <a:lnTo>
                  <a:pt x="13" y="95"/>
                </a:lnTo>
                <a:lnTo>
                  <a:pt x="16" y="105"/>
                </a:lnTo>
                <a:lnTo>
                  <a:pt x="20" y="115"/>
                </a:lnTo>
                <a:lnTo>
                  <a:pt x="25" y="123"/>
                </a:lnTo>
                <a:lnTo>
                  <a:pt x="33" y="130"/>
                </a:lnTo>
                <a:lnTo>
                  <a:pt x="41" y="136"/>
                </a:lnTo>
                <a:lnTo>
                  <a:pt x="50" y="140"/>
                </a:lnTo>
                <a:lnTo>
                  <a:pt x="60" y="143"/>
                </a:lnTo>
                <a:lnTo>
                  <a:pt x="60" y="143"/>
                </a:lnTo>
                <a:lnTo>
                  <a:pt x="52" y="145"/>
                </a:lnTo>
                <a:lnTo>
                  <a:pt x="44" y="146"/>
                </a:lnTo>
                <a:lnTo>
                  <a:pt x="44" y="146"/>
                </a:lnTo>
                <a:lnTo>
                  <a:pt x="33" y="145"/>
                </a:lnTo>
                <a:lnTo>
                  <a:pt x="33" y="145"/>
                </a:lnTo>
                <a:lnTo>
                  <a:pt x="37" y="153"/>
                </a:lnTo>
                <a:lnTo>
                  <a:pt x="41" y="161"/>
                </a:lnTo>
                <a:lnTo>
                  <a:pt x="47" y="168"/>
                </a:lnTo>
                <a:lnTo>
                  <a:pt x="54" y="175"/>
                </a:lnTo>
                <a:lnTo>
                  <a:pt x="62" y="179"/>
                </a:lnTo>
                <a:lnTo>
                  <a:pt x="71" y="183"/>
                </a:lnTo>
                <a:lnTo>
                  <a:pt x="79" y="185"/>
                </a:lnTo>
                <a:lnTo>
                  <a:pt x="89" y="186"/>
                </a:lnTo>
                <a:lnTo>
                  <a:pt x="89" y="186"/>
                </a:lnTo>
                <a:lnTo>
                  <a:pt x="81" y="192"/>
                </a:lnTo>
                <a:lnTo>
                  <a:pt x="73" y="197"/>
                </a:lnTo>
                <a:lnTo>
                  <a:pt x="64" y="201"/>
                </a:lnTo>
                <a:lnTo>
                  <a:pt x="54" y="206"/>
                </a:lnTo>
                <a:lnTo>
                  <a:pt x="45" y="208"/>
                </a:lnTo>
                <a:lnTo>
                  <a:pt x="35" y="210"/>
                </a:lnTo>
                <a:lnTo>
                  <a:pt x="25" y="212"/>
                </a:lnTo>
                <a:lnTo>
                  <a:pt x="14" y="212"/>
                </a:lnTo>
                <a:lnTo>
                  <a:pt x="14" y="212"/>
                </a:lnTo>
                <a:lnTo>
                  <a:pt x="0" y="211"/>
                </a:lnTo>
                <a:lnTo>
                  <a:pt x="0" y="211"/>
                </a:lnTo>
                <a:lnTo>
                  <a:pt x="10" y="217"/>
                </a:lnTo>
                <a:lnTo>
                  <a:pt x="21" y="222"/>
                </a:lnTo>
                <a:lnTo>
                  <a:pt x="32" y="227"/>
                </a:lnTo>
                <a:lnTo>
                  <a:pt x="44" y="231"/>
                </a:lnTo>
                <a:lnTo>
                  <a:pt x="55" y="235"/>
                </a:lnTo>
                <a:lnTo>
                  <a:pt x="68" y="237"/>
                </a:lnTo>
                <a:lnTo>
                  <a:pt x="80" y="238"/>
                </a:lnTo>
                <a:lnTo>
                  <a:pt x="93" y="238"/>
                </a:lnTo>
                <a:lnTo>
                  <a:pt x="93" y="238"/>
                </a:lnTo>
                <a:lnTo>
                  <a:pt x="112" y="237"/>
                </a:lnTo>
                <a:lnTo>
                  <a:pt x="132" y="233"/>
                </a:lnTo>
                <a:lnTo>
                  <a:pt x="149" y="229"/>
                </a:lnTo>
                <a:lnTo>
                  <a:pt x="166" y="222"/>
                </a:lnTo>
                <a:lnTo>
                  <a:pt x="180" y="215"/>
                </a:lnTo>
                <a:lnTo>
                  <a:pt x="195" y="205"/>
                </a:lnTo>
                <a:lnTo>
                  <a:pt x="207" y="194"/>
                </a:lnTo>
                <a:lnTo>
                  <a:pt x="220" y="183"/>
                </a:lnTo>
                <a:lnTo>
                  <a:pt x="229" y="169"/>
                </a:lnTo>
                <a:lnTo>
                  <a:pt x="238" y="156"/>
                </a:lnTo>
                <a:lnTo>
                  <a:pt x="246" y="141"/>
                </a:lnTo>
                <a:lnTo>
                  <a:pt x="252" y="127"/>
                </a:lnTo>
                <a:lnTo>
                  <a:pt x="257" y="112"/>
                </a:lnTo>
                <a:lnTo>
                  <a:pt x="260" y="97"/>
                </a:lnTo>
                <a:lnTo>
                  <a:pt x="262" y="82"/>
                </a:lnTo>
                <a:lnTo>
                  <a:pt x="263" y="67"/>
                </a:lnTo>
                <a:lnTo>
                  <a:pt x="263" y="67"/>
                </a:lnTo>
                <a:lnTo>
                  <a:pt x="263" y="59"/>
                </a:lnTo>
                <a:lnTo>
                  <a:pt x="263" y="59"/>
                </a:lnTo>
                <a:lnTo>
                  <a:pt x="271" y="52"/>
                </a:lnTo>
                <a:lnTo>
                  <a:pt x="280" y="45"/>
                </a:lnTo>
                <a:lnTo>
                  <a:pt x="287" y="37"/>
                </a:lnTo>
                <a:lnTo>
                  <a:pt x="293" y="28"/>
                </a:lnTo>
                <a:lnTo>
                  <a:pt x="293" y="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7" name="Rectangle 2"/>
          <p:cNvSpPr/>
          <p:nvPr/>
        </p:nvSpPr>
        <p:spPr>
          <a:xfrm>
            <a:off x="3143070" y="1412776"/>
            <a:ext cx="441146" cy="646331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en-US" altLang="zh-CN" sz="3600" b="1">
                <a:solidFill>
                  <a:schemeClr val="accent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28" name="Rectangle 18"/>
          <p:cNvSpPr/>
          <p:nvPr/>
        </p:nvSpPr>
        <p:spPr>
          <a:xfrm>
            <a:off x="5875427" y="1412776"/>
            <a:ext cx="441146" cy="646331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en-US" altLang="zh-CN" sz="3600" b="1">
                <a:solidFill>
                  <a:schemeClr val="accent2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29" name="Rectangle 19"/>
          <p:cNvSpPr/>
          <p:nvPr/>
        </p:nvSpPr>
        <p:spPr>
          <a:xfrm>
            <a:off x="8594430" y="1412776"/>
            <a:ext cx="441146" cy="646331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en-US" altLang="zh-CN" sz="3600" b="1">
                <a:solidFill>
                  <a:schemeClr val="accent3"/>
                </a:solidFill>
                <a:cs typeface="+mn-ea"/>
                <a:sym typeface="+mn-lt"/>
              </a:rPr>
              <a:t>3</a:t>
            </a:r>
          </a:p>
        </p:txBody>
      </p:sp>
      <p:grpSp>
        <p:nvGrpSpPr>
          <p:cNvPr id="6" name="Group 22"/>
          <p:cNvGrpSpPr/>
          <p:nvPr/>
        </p:nvGrpSpPr>
        <p:grpSpPr>
          <a:xfrm>
            <a:off x="1770324" y="4873613"/>
            <a:ext cx="2213143" cy="857260"/>
            <a:chOff x="1732858" y="5001250"/>
            <a:chExt cx="2213143" cy="857260"/>
          </a:xfrm>
        </p:grpSpPr>
        <p:sp>
          <p:nvSpPr>
            <p:cNvPr id="13" name="TextBox 29"/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4" name="TextBox 30"/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7" name="Group 23"/>
          <p:cNvGrpSpPr/>
          <p:nvPr/>
        </p:nvGrpSpPr>
        <p:grpSpPr>
          <a:xfrm>
            <a:off x="4989428" y="4873613"/>
            <a:ext cx="2213143" cy="857260"/>
            <a:chOff x="1732858" y="5001250"/>
            <a:chExt cx="2213143" cy="857260"/>
          </a:xfrm>
        </p:grpSpPr>
        <p:sp>
          <p:nvSpPr>
            <p:cNvPr id="11" name="TextBox 27"/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>
                  <a:solidFill>
                    <a:schemeClr val="accent2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2" name="TextBox 28"/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8" name="Group 24"/>
          <p:cNvGrpSpPr/>
          <p:nvPr/>
        </p:nvGrpSpPr>
        <p:grpSpPr>
          <a:xfrm>
            <a:off x="8208532" y="4873613"/>
            <a:ext cx="2213143" cy="857260"/>
            <a:chOff x="1732858" y="5001250"/>
            <a:chExt cx="2213143" cy="857260"/>
          </a:xfrm>
        </p:grpSpPr>
        <p:sp>
          <p:nvSpPr>
            <p:cNvPr id="9" name="TextBox 25"/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>
                  <a:solidFill>
                    <a:schemeClr val="accent3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0" name="TextBox 26"/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（建议使用主题字体）</a:t>
              </a:r>
            </a:p>
          </p:txBody>
        </p:sp>
      </p:grpSp>
      <p:sp>
        <p:nvSpPr>
          <p:cNvPr id="30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45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95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 animBg="1"/>
      <p:bldP spid="23" grpId="0"/>
      <p:bldP spid="24" grpId="0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1986701" y="1955358"/>
            <a:ext cx="1428083" cy="1955222"/>
            <a:chOff x="1825326" y="2984058"/>
            <a:chExt cx="1428083" cy="1955222"/>
          </a:xfrm>
        </p:grpSpPr>
        <p:cxnSp>
          <p:nvCxnSpPr>
            <p:cNvPr id="43" name="直接连接符 42"/>
            <p:cNvCxnSpPr/>
            <p:nvPr/>
          </p:nvCxnSpPr>
          <p:spPr>
            <a:xfrm>
              <a:off x="2529642" y="4416703"/>
              <a:ext cx="0" cy="522577"/>
            </a:xfrm>
            <a:prstGeom prst="line">
              <a:avLst/>
            </a:prstGeom>
            <a:ln w="12700" cap="flat" cmpd="sng" algn="ctr">
              <a:solidFill>
                <a:schemeClr val="accent1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组合 43"/>
            <p:cNvGrpSpPr/>
            <p:nvPr/>
          </p:nvGrpSpPr>
          <p:grpSpPr>
            <a:xfrm>
              <a:off x="1825326" y="2984058"/>
              <a:ext cx="1428083" cy="1428084"/>
              <a:chOff x="1825326" y="2984058"/>
              <a:chExt cx="1428083" cy="1428084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1958945" y="3117676"/>
                <a:ext cx="1160847" cy="116084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38100" dist="38100" algn="ctr" rotWithShape="0">
                  <a:srgbClr val="000000">
                    <a:alpha val="23000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 rot="5422425">
                <a:off x="1825326" y="2984058"/>
                <a:ext cx="1428084" cy="1428083"/>
              </a:xfrm>
              <a:prstGeom prst="ellipse">
                <a:avLst/>
              </a:prstGeom>
              <a:noFill/>
              <a:ln>
                <a:solidFill>
                  <a:schemeClr val="accent1">
                    <a:alpha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" name="任意多边形: 形状 46"/>
              <p:cNvSpPr/>
              <p:nvPr/>
            </p:nvSpPr>
            <p:spPr>
              <a:xfrm>
                <a:off x="2288551" y="3460034"/>
                <a:ext cx="501634" cy="47613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800" y="63664"/>
                    </a:moveTo>
                    <a:lnTo>
                      <a:pt x="119800" y="63664"/>
                    </a:lnTo>
                    <a:cubicBezTo>
                      <a:pt x="119800" y="66596"/>
                      <a:pt x="118405" y="69528"/>
                      <a:pt x="114219" y="69528"/>
                    </a:cubicBezTo>
                    <a:cubicBezTo>
                      <a:pt x="112823" y="69528"/>
                      <a:pt x="111428" y="68062"/>
                      <a:pt x="111428" y="68062"/>
                    </a:cubicBezTo>
                    <a:lnTo>
                      <a:pt x="111428" y="68062"/>
                    </a:lnTo>
                    <a:cubicBezTo>
                      <a:pt x="60598" y="14869"/>
                      <a:pt x="60598" y="14869"/>
                      <a:pt x="60598" y="14869"/>
                    </a:cubicBezTo>
                    <a:lnTo>
                      <a:pt x="60598" y="14869"/>
                    </a:lnTo>
                    <a:lnTo>
                      <a:pt x="60598" y="14869"/>
                    </a:lnTo>
                    <a:lnTo>
                      <a:pt x="60598" y="14869"/>
                    </a:lnTo>
                    <a:cubicBezTo>
                      <a:pt x="9966" y="68062"/>
                      <a:pt x="9966" y="68062"/>
                      <a:pt x="9966" y="68062"/>
                    </a:cubicBezTo>
                    <a:lnTo>
                      <a:pt x="9966" y="68062"/>
                    </a:lnTo>
                    <a:cubicBezTo>
                      <a:pt x="8571" y="68062"/>
                      <a:pt x="7176" y="69528"/>
                      <a:pt x="5780" y="69528"/>
                    </a:cubicBezTo>
                    <a:cubicBezTo>
                      <a:pt x="2990" y="69528"/>
                      <a:pt x="0" y="66596"/>
                      <a:pt x="0" y="63664"/>
                    </a:cubicBezTo>
                    <a:cubicBezTo>
                      <a:pt x="0" y="62198"/>
                      <a:pt x="0" y="60523"/>
                      <a:pt x="1395" y="59057"/>
                    </a:cubicBezTo>
                    <a:cubicBezTo>
                      <a:pt x="56411" y="1465"/>
                      <a:pt x="56411" y="1465"/>
                      <a:pt x="56411" y="1465"/>
                    </a:cubicBezTo>
                    <a:cubicBezTo>
                      <a:pt x="57807" y="0"/>
                      <a:pt x="59202" y="0"/>
                      <a:pt x="60598" y="0"/>
                    </a:cubicBez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cubicBezTo>
                      <a:pt x="61993" y="0"/>
                      <a:pt x="63388" y="1465"/>
                      <a:pt x="64784" y="1465"/>
                    </a:cubicBezTo>
                    <a:lnTo>
                      <a:pt x="64784" y="1465"/>
                    </a:lnTo>
                    <a:cubicBezTo>
                      <a:pt x="85913" y="25130"/>
                      <a:pt x="85913" y="25130"/>
                      <a:pt x="85913" y="25130"/>
                    </a:cubicBezTo>
                    <a:cubicBezTo>
                      <a:pt x="85913" y="19267"/>
                      <a:pt x="85913" y="19267"/>
                      <a:pt x="85913" y="19267"/>
                    </a:cubicBezTo>
                    <a:cubicBezTo>
                      <a:pt x="85913" y="16335"/>
                      <a:pt x="88903" y="13193"/>
                      <a:pt x="91694" y="13193"/>
                    </a:cubicBezTo>
                    <a:cubicBezTo>
                      <a:pt x="95880" y="13193"/>
                      <a:pt x="97275" y="16335"/>
                      <a:pt x="97275" y="19267"/>
                    </a:cubicBezTo>
                    <a:cubicBezTo>
                      <a:pt x="97275" y="36858"/>
                      <a:pt x="97275" y="36858"/>
                      <a:pt x="97275" y="36858"/>
                    </a:cubicBezTo>
                    <a:cubicBezTo>
                      <a:pt x="118405" y="59057"/>
                      <a:pt x="118405" y="59057"/>
                      <a:pt x="118405" y="59057"/>
                    </a:cubicBezTo>
                    <a:lnTo>
                      <a:pt x="118405" y="59057"/>
                    </a:lnTo>
                    <a:cubicBezTo>
                      <a:pt x="119800" y="60523"/>
                      <a:pt x="119800" y="62198"/>
                      <a:pt x="119800" y="63664"/>
                    </a:cubicBezTo>
                    <a:close/>
                    <a:moveTo>
                      <a:pt x="108438" y="72460"/>
                    </a:moveTo>
                    <a:lnTo>
                      <a:pt x="108438" y="72460"/>
                    </a:lnTo>
                    <a:cubicBezTo>
                      <a:pt x="108438" y="90261"/>
                      <a:pt x="108438" y="90261"/>
                      <a:pt x="108438" y="90261"/>
                    </a:cubicBezTo>
                    <a:cubicBezTo>
                      <a:pt x="108438" y="99057"/>
                      <a:pt x="108438" y="99057"/>
                      <a:pt x="108438" y="99057"/>
                    </a:cubicBezTo>
                    <a:cubicBezTo>
                      <a:pt x="108438" y="113926"/>
                      <a:pt x="108438" y="113926"/>
                      <a:pt x="108438" y="113926"/>
                    </a:cubicBezTo>
                    <a:cubicBezTo>
                      <a:pt x="108438" y="118324"/>
                      <a:pt x="107043" y="119790"/>
                      <a:pt x="102857" y="119790"/>
                    </a:cubicBezTo>
                    <a:cubicBezTo>
                      <a:pt x="91694" y="119790"/>
                      <a:pt x="91694" y="119790"/>
                      <a:pt x="91694" y="119790"/>
                    </a:cubicBezTo>
                    <a:cubicBezTo>
                      <a:pt x="91694" y="72460"/>
                      <a:pt x="91694" y="72460"/>
                      <a:pt x="91694" y="72460"/>
                    </a:cubicBezTo>
                    <a:cubicBezTo>
                      <a:pt x="69169" y="72460"/>
                      <a:pt x="69169" y="72460"/>
                      <a:pt x="69169" y="72460"/>
                    </a:cubicBezTo>
                    <a:cubicBezTo>
                      <a:pt x="69169" y="119790"/>
                      <a:pt x="69169" y="119790"/>
                      <a:pt x="69169" y="119790"/>
                    </a:cubicBezTo>
                    <a:cubicBezTo>
                      <a:pt x="16943" y="119790"/>
                      <a:pt x="16943" y="119790"/>
                      <a:pt x="16943" y="119790"/>
                    </a:cubicBezTo>
                    <a:cubicBezTo>
                      <a:pt x="14152" y="119790"/>
                      <a:pt x="11362" y="118324"/>
                      <a:pt x="11362" y="113926"/>
                    </a:cubicBezTo>
                    <a:cubicBezTo>
                      <a:pt x="11362" y="99057"/>
                      <a:pt x="11362" y="99057"/>
                      <a:pt x="11362" y="99057"/>
                    </a:cubicBezTo>
                    <a:cubicBezTo>
                      <a:pt x="11362" y="90261"/>
                      <a:pt x="11362" y="90261"/>
                      <a:pt x="11362" y="90261"/>
                    </a:cubicBezTo>
                    <a:cubicBezTo>
                      <a:pt x="11362" y="72460"/>
                      <a:pt x="11362" y="72460"/>
                      <a:pt x="11362" y="72460"/>
                    </a:cubicBezTo>
                    <a:cubicBezTo>
                      <a:pt x="60598" y="22198"/>
                      <a:pt x="60598" y="22198"/>
                      <a:pt x="60598" y="22198"/>
                    </a:cubicBezTo>
                    <a:lnTo>
                      <a:pt x="108438" y="72460"/>
                    </a:lnTo>
                    <a:close/>
                    <a:moveTo>
                      <a:pt x="50830" y="72460"/>
                    </a:moveTo>
                    <a:lnTo>
                      <a:pt x="50830" y="72460"/>
                    </a:lnTo>
                    <a:cubicBezTo>
                      <a:pt x="28305" y="72460"/>
                      <a:pt x="28305" y="72460"/>
                      <a:pt x="28305" y="72460"/>
                    </a:cubicBezTo>
                    <a:cubicBezTo>
                      <a:pt x="28305" y="96125"/>
                      <a:pt x="28305" y="96125"/>
                      <a:pt x="28305" y="96125"/>
                    </a:cubicBezTo>
                    <a:cubicBezTo>
                      <a:pt x="50830" y="96125"/>
                      <a:pt x="50830" y="96125"/>
                      <a:pt x="50830" y="96125"/>
                    </a:cubicBezTo>
                    <a:lnTo>
                      <a:pt x="50830" y="724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sp>
        <p:nvSpPr>
          <p:cNvPr id="39" name="文本框 71"/>
          <p:cNvSpPr txBox="1"/>
          <p:nvPr/>
        </p:nvSpPr>
        <p:spPr>
          <a:xfrm>
            <a:off x="2310752" y="4039162"/>
            <a:ext cx="779981" cy="338554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/>
            <a:r>
              <a:rPr lang="de-DE" sz="1600">
                <a:solidFill>
                  <a:schemeClr val="dk2">
                    <a:lumMod val="100000"/>
                  </a:schemeClr>
                </a:solidFill>
                <a:cs typeface="+mn-ea"/>
                <a:sym typeface="+mn-lt"/>
              </a:rPr>
              <a:t>0  1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1483407" y="4506298"/>
            <a:ext cx="2434670" cy="751825"/>
            <a:chOff x="1312307" y="5107782"/>
            <a:chExt cx="2434670" cy="751825"/>
          </a:xfrm>
        </p:grpSpPr>
        <p:sp>
          <p:nvSpPr>
            <p:cNvPr id="41" name="文本框 78"/>
            <p:cNvSpPr txBox="1"/>
            <p:nvPr/>
          </p:nvSpPr>
          <p:spPr>
            <a:xfrm>
              <a:off x="1312307" y="5434875"/>
              <a:ext cx="2434670" cy="424732"/>
            </a:xfrm>
            <a:prstGeom prst="rect">
              <a:avLst/>
            </a:prstGeom>
            <a:noFill/>
          </p:spPr>
          <p:txBody>
            <a:bodyPr wrap="square" lIns="0" tIns="0" rIns="0" bIns="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42" name="文本框 79"/>
            <p:cNvSpPr txBox="1"/>
            <p:nvPr/>
          </p:nvSpPr>
          <p:spPr>
            <a:xfrm>
              <a:off x="1312307" y="5107782"/>
              <a:ext cx="2434670" cy="323165"/>
            </a:xfrm>
            <a:prstGeom prst="rect">
              <a:avLst/>
            </a:prstGeom>
            <a:noFill/>
          </p:spPr>
          <p:txBody>
            <a:bodyPr wrap="none" lIns="0" tIns="0" rIns="0" bIns="0" anchor="t" anchorCtr="1"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250206" y="1955358"/>
            <a:ext cx="1428083" cy="1952164"/>
            <a:chOff x="4279779" y="2984058"/>
            <a:chExt cx="1428083" cy="1952164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4973428" y="4413645"/>
              <a:ext cx="0" cy="522577"/>
            </a:xfrm>
            <a:prstGeom prst="line">
              <a:avLst/>
            </a:prstGeom>
            <a:ln w="12700" cap="flat" cmpd="sng" algn="ctr">
              <a:solidFill>
                <a:schemeClr val="accent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组合 33"/>
            <p:cNvGrpSpPr/>
            <p:nvPr/>
          </p:nvGrpSpPr>
          <p:grpSpPr>
            <a:xfrm>
              <a:off x="4279779" y="2984058"/>
              <a:ext cx="1428083" cy="1428084"/>
              <a:chOff x="4279779" y="2984058"/>
              <a:chExt cx="1428083" cy="1428084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4413398" y="3117676"/>
                <a:ext cx="1160847" cy="1160847"/>
              </a:xfrm>
              <a:prstGeom prst="ellipse">
                <a:avLst/>
              </a:prstGeom>
              <a:solidFill>
                <a:schemeClr val="accent2">
                  <a:lumMod val="100000"/>
                </a:schemeClr>
              </a:solidFill>
              <a:ln>
                <a:noFill/>
              </a:ln>
              <a:effectLst>
                <a:outerShdw blurRad="38100" dist="38100" algn="ctr" rotWithShape="0">
                  <a:srgbClr val="000000">
                    <a:alpha val="23000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 rot="5422425">
                <a:off x="4279779" y="2984058"/>
                <a:ext cx="1428084" cy="1428083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" name="任意多边形: 形状 36"/>
              <p:cNvSpPr/>
              <p:nvPr/>
            </p:nvSpPr>
            <p:spPr>
              <a:xfrm>
                <a:off x="4743004" y="3478347"/>
                <a:ext cx="501634" cy="43950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7009" y="65310"/>
                    </a:moveTo>
                    <a:lnTo>
                      <a:pt x="117009" y="65310"/>
                    </a:lnTo>
                    <a:lnTo>
                      <a:pt x="117009" y="65310"/>
                    </a:lnTo>
                    <a:cubicBezTo>
                      <a:pt x="61993" y="91073"/>
                      <a:pt x="61993" y="91073"/>
                      <a:pt x="61993" y="91073"/>
                    </a:cubicBezTo>
                    <a:lnTo>
                      <a:pt x="61993" y="91073"/>
                    </a:lnTo>
                    <a:lnTo>
                      <a:pt x="61993" y="91073"/>
                    </a:lnTo>
                    <a:lnTo>
                      <a:pt x="61993" y="91073"/>
                    </a:lnTo>
                    <a:cubicBezTo>
                      <a:pt x="61993" y="92655"/>
                      <a:pt x="60598" y="92655"/>
                      <a:pt x="60598" y="92655"/>
                    </a:cubicBezTo>
                    <a:cubicBezTo>
                      <a:pt x="59202" y="92655"/>
                      <a:pt x="59202" y="92655"/>
                      <a:pt x="57807" y="91073"/>
                    </a:cubicBezTo>
                    <a:lnTo>
                      <a:pt x="57807" y="91073"/>
                    </a:lnTo>
                    <a:lnTo>
                      <a:pt x="57807" y="91073"/>
                    </a:lnTo>
                    <a:lnTo>
                      <a:pt x="57807" y="91073"/>
                    </a:lnTo>
                    <a:cubicBezTo>
                      <a:pt x="2990" y="65310"/>
                      <a:pt x="2990" y="65310"/>
                      <a:pt x="2990" y="65310"/>
                    </a:cubicBezTo>
                    <a:lnTo>
                      <a:pt x="2990" y="65310"/>
                    </a:lnTo>
                    <a:cubicBezTo>
                      <a:pt x="1395" y="65310"/>
                      <a:pt x="0" y="62146"/>
                      <a:pt x="0" y="60564"/>
                    </a:cubicBezTo>
                    <a:cubicBezTo>
                      <a:pt x="0" y="55819"/>
                      <a:pt x="2990" y="54237"/>
                      <a:pt x="5780" y="54237"/>
                    </a:cubicBezTo>
                    <a:cubicBezTo>
                      <a:pt x="7176" y="54237"/>
                      <a:pt x="7176" y="54237"/>
                      <a:pt x="8571" y="54237"/>
                    </a:cubicBezTo>
                    <a:lnTo>
                      <a:pt x="8571" y="54237"/>
                    </a:lnTo>
                    <a:lnTo>
                      <a:pt x="8571" y="54237"/>
                    </a:lnTo>
                    <a:lnTo>
                      <a:pt x="8571" y="54237"/>
                    </a:lnTo>
                    <a:cubicBezTo>
                      <a:pt x="60598" y="78192"/>
                      <a:pt x="60598" y="78192"/>
                      <a:pt x="60598" y="78192"/>
                    </a:cubicBezTo>
                    <a:cubicBezTo>
                      <a:pt x="112823" y="54237"/>
                      <a:pt x="112823" y="54237"/>
                      <a:pt x="112823" y="54237"/>
                    </a:cubicBezTo>
                    <a:lnTo>
                      <a:pt x="112823" y="54237"/>
                    </a:lnTo>
                    <a:lnTo>
                      <a:pt x="112823" y="54237"/>
                    </a:lnTo>
                    <a:lnTo>
                      <a:pt x="112823" y="54237"/>
                    </a:lnTo>
                    <a:lnTo>
                      <a:pt x="114219" y="54237"/>
                    </a:lnTo>
                    <a:cubicBezTo>
                      <a:pt x="118405" y="54237"/>
                      <a:pt x="119800" y="55819"/>
                      <a:pt x="119800" y="60564"/>
                    </a:cubicBezTo>
                    <a:cubicBezTo>
                      <a:pt x="119800" y="62146"/>
                      <a:pt x="118405" y="65310"/>
                      <a:pt x="117009" y="65310"/>
                    </a:cubicBezTo>
                    <a:close/>
                    <a:moveTo>
                      <a:pt x="117009" y="38192"/>
                    </a:moveTo>
                    <a:lnTo>
                      <a:pt x="117009" y="38192"/>
                    </a:lnTo>
                    <a:lnTo>
                      <a:pt x="117009" y="38192"/>
                    </a:lnTo>
                    <a:cubicBezTo>
                      <a:pt x="61993" y="63728"/>
                      <a:pt x="61993" y="63728"/>
                      <a:pt x="61993" y="63728"/>
                    </a:cubicBezTo>
                    <a:lnTo>
                      <a:pt x="61993" y="63728"/>
                    </a:lnTo>
                    <a:lnTo>
                      <a:pt x="61993" y="63728"/>
                    </a:lnTo>
                    <a:lnTo>
                      <a:pt x="61993" y="63728"/>
                    </a:lnTo>
                    <a:lnTo>
                      <a:pt x="60598" y="63728"/>
                    </a:lnTo>
                    <a:cubicBezTo>
                      <a:pt x="59202" y="63728"/>
                      <a:pt x="59202" y="63728"/>
                      <a:pt x="57807" y="63728"/>
                    </a:cubicBezTo>
                    <a:lnTo>
                      <a:pt x="57807" y="63728"/>
                    </a:lnTo>
                    <a:lnTo>
                      <a:pt x="57807" y="63728"/>
                    </a:lnTo>
                    <a:lnTo>
                      <a:pt x="57807" y="63728"/>
                    </a:lnTo>
                    <a:cubicBezTo>
                      <a:pt x="2990" y="38192"/>
                      <a:pt x="2990" y="38192"/>
                      <a:pt x="2990" y="38192"/>
                    </a:cubicBezTo>
                    <a:lnTo>
                      <a:pt x="2990" y="38192"/>
                    </a:lnTo>
                    <a:cubicBezTo>
                      <a:pt x="1395" y="36610"/>
                      <a:pt x="0" y="35028"/>
                      <a:pt x="0" y="31864"/>
                    </a:cubicBezTo>
                    <a:cubicBezTo>
                      <a:pt x="0" y="30282"/>
                      <a:pt x="1395" y="27118"/>
                      <a:pt x="2990" y="27118"/>
                    </a:cubicBezTo>
                    <a:lnTo>
                      <a:pt x="2990" y="27118"/>
                    </a:lnTo>
                    <a:cubicBezTo>
                      <a:pt x="57807" y="1581"/>
                      <a:pt x="57807" y="1581"/>
                      <a:pt x="57807" y="1581"/>
                    </a:cubicBezTo>
                    <a:lnTo>
                      <a:pt x="57807" y="1581"/>
                    </a:lnTo>
                    <a:lnTo>
                      <a:pt x="57807" y="1581"/>
                    </a:lnTo>
                    <a:lnTo>
                      <a:pt x="57807" y="1581"/>
                    </a:lnTo>
                    <a:cubicBezTo>
                      <a:pt x="59202" y="0"/>
                      <a:pt x="59202" y="0"/>
                      <a:pt x="60598" y="0"/>
                    </a:cubicBezTo>
                    <a:cubicBezTo>
                      <a:pt x="60598" y="0"/>
                      <a:pt x="61993" y="0"/>
                      <a:pt x="61993" y="1581"/>
                    </a:cubicBezTo>
                    <a:lnTo>
                      <a:pt x="61993" y="1581"/>
                    </a:lnTo>
                    <a:lnTo>
                      <a:pt x="61993" y="1581"/>
                    </a:lnTo>
                    <a:lnTo>
                      <a:pt x="61993" y="1581"/>
                    </a:lnTo>
                    <a:cubicBezTo>
                      <a:pt x="117009" y="27118"/>
                      <a:pt x="117009" y="27118"/>
                      <a:pt x="117009" y="27118"/>
                    </a:cubicBezTo>
                    <a:lnTo>
                      <a:pt x="117009" y="27118"/>
                    </a:lnTo>
                    <a:cubicBezTo>
                      <a:pt x="118405" y="27118"/>
                      <a:pt x="119800" y="30282"/>
                      <a:pt x="119800" y="31864"/>
                    </a:cubicBezTo>
                    <a:cubicBezTo>
                      <a:pt x="119800" y="35028"/>
                      <a:pt x="118405" y="36610"/>
                      <a:pt x="117009" y="38192"/>
                    </a:cubicBezTo>
                    <a:close/>
                    <a:moveTo>
                      <a:pt x="5780" y="81355"/>
                    </a:moveTo>
                    <a:lnTo>
                      <a:pt x="5780" y="81355"/>
                    </a:lnTo>
                    <a:cubicBezTo>
                      <a:pt x="7176" y="81355"/>
                      <a:pt x="7176" y="81355"/>
                      <a:pt x="8571" y="81355"/>
                    </a:cubicBezTo>
                    <a:lnTo>
                      <a:pt x="8571" y="81355"/>
                    </a:lnTo>
                    <a:lnTo>
                      <a:pt x="8571" y="81355"/>
                    </a:lnTo>
                    <a:lnTo>
                      <a:pt x="8571" y="81355"/>
                    </a:lnTo>
                    <a:cubicBezTo>
                      <a:pt x="60598" y="106892"/>
                      <a:pt x="60598" y="106892"/>
                      <a:pt x="60598" y="106892"/>
                    </a:cubicBezTo>
                    <a:cubicBezTo>
                      <a:pt x="112823" y="81355"/>
                      <a:pt x="112823" y="81355"/>
                      <a:pt x="112823" y="81355"/>
                    </a:cubicBezTo>
                    <a:lnTo>
                      <a:pt x="112823" y="81355"/>
                    </a:lnTo>
                    <a:lnTo>
                      <a:pt x="112823" y="81355"/>
                    </a:lnTo>
                    <a:lnTo>
                      <a:pt x="112823" y="81355"/>
                    </a:lnTo>
                    <a:lnTo>
                      <a:pt x="114219" y="81355"/>
                    </a:lnTo>
                    <a:cubicBezTo>
                      <a:pt x="118405" y="81355"/>
                      <a:pt x="119800" y="84519"/>
                      <a:pt x="119800" y="87683"/>
                    </a:cubicBezTo>
                    <a:cubicBezTo>
                      <a:pt x="119800" y="91073"/>
                      <a:pt x="118405" y="92655"/>
                      <a:pt x="117009" y="94237"/>
                    </a:cubicBezTo>
                    <a:lnTo>
                      <a:pt x="117009" y="94237"/>
                    </a:lnTo>
                    <a:cubicBezTo>
                      <a:pt x="61993" y="119774"/>
                      <a:pt x="61993" y="119774"/>
                      <a:pt x="61993" y="119774"/>
                    </a:cubicBezTo>
                    <a:lnTo>
                      <a:pt x="61993" y="119774"/>
                    </a:lnTo>
                    <a:lnTo>
                      <a:pt x="61993" y="119774"/>
                    </a:lnTo>
                    <a:lnTo>
                      <a:pt x="61993" y="119774"/>
                    </a:lnTo>
                    <a:lnTo>
                      <a:pt x="60598" y="119774"/>
                    </a:lnTo>
                    <a:cubicBezTo>
                      <a:pt x="59202" y="119774"/>
                      <a:pt x="59202" y="119774"/>
                      <a:pt x="57807" y="119774"/>
                    </a:cubicBezTo>
                    <a:lnTo>
                      <a:pt x="57807" y="119774"/>
                    </a:lnTo>
                    <a:lnTo>
                      <a:pt x="57807" y="119774"/>
                    </a:lnTo>
                    <a:lnTo>
                      <a:pt x="57807" y="119774"/>
                    </a:lnTo>
                    <a:cubicBezTo>
                      <a:pt x="2990" y="94237"/>
                      <a:pt x="2990" y="94237"/>
                      <a:pt x="2990" y="94237"/>
                    </a:cubicBezTo>
                    <a:lnTo>
                      <a:pt x="2990" y="94237"/>
                    </a:lnTo>
                    <a:cubicBezTo>
                      <a:pt x="1395" y="92655"/>
                      <a:pt x="0" y="91073"/>
                      <a:pt x="0" y="87683"/>
                    </a:cubicBezTo>
                    <a:cubicBezTo>
                      <a:pt x="0" y="84519"/>
                      <a:pt x="2990" y="81355"/>
                      <a:pt x="5780" y="813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sp>
        <p:nvSpPr>
          <p:cNvPr id="29" name="文本框 72"/>
          <p:cNvSpPr txBox="1"/>
          <p:nvPr/>
        </p:nvSpPr>
        <p:spPr>
          <a:xfrm>
            <a:off x="4574257" y="4039162"/>
            <a:ext cx="779981" cy="338554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/>
            <a:r>
              <a:rPr lang="de-DE" sz="1600">
                <a:solidFill>
                  <a:schemeClr val="dk2">
                    <a:lumMod val="100000"/>
                  </a:schemeClr>
                </a:solidFill>
                <a:cs typeface="+mn-ea"/>
                <a:sym typeface="+mn-lt"/>
              </a:rPr>
              <a:t>0  2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3746912" y="4506298"/>
            <a:ext cx="2434670" cy="751825"/>
            <a:chOff x="1312307" y="5107782"/>
            <a:chExt cx="2434670" cy="751825"/>
          </a:xfrm>
        </p:grpSpPr>
        <p:sp>
          <p:nvSpPr>
            <p:cNvPr id="31" name="文本框 87"/>
            <p:cNvSpPr txBox="1"/>
            <p:nvPr/>
          </p:nvSpPr>
          <p:spPr>
            <a:xfrm>
              <a:off x="1312307" y="5434875"/>
              <a:ext cx="2434670" cy="424732"/>
            </a:xfrm>
            <a:prstGeom prst="rect">
              <a:avLst/>
            </a:prstGeom>
            <a:noFill/>
          </p:spPr>
          <p:txBody>
            <a:bodyPr wrap="square" lIns="0" tIns="0" rIns="0" bIns="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32" name="文本框 88"/>
            <p:cNvSpPr txBox="1"/>
            <p:nvPr/>
          </p:nvSpPr>
          <p:spPr>
            <a:xfrm>
              <a:off x="1312307" y="5107782"/>
              <a:ext cx="2434670" cy="323165"/>
            </a:xfrm>
            <a:prstGeom prst="rect">
              <a:avLst/>
            </a:prstGeom>
            <a:noFill/>
          </p:spPr>
          <p:txBody>
            <a:bodyPr wrap="none" lIns="0" tIns="0" rIns="0" bIns="0" anchor="t" anchorCtr="1"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13711" y="1958840"/>
            <a:ext cx="1428083" cy="1948682"/>
            <a:chOff x="6675236" y="2987540"/>
            <a:chExt cx="1428083" cy="1948682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7362170" y="4413645"/>
              <a:ext cx="0" cy="522577"/>
            </a:xfrm>
            <a:prstGeom prst="line">
              <a:avLst/>
            </a:prstGeom>
            <a:ln w="12700" cap="flat" cmpd="sng" algn="ctr">
              <a:solidFill>
                <a:schemeClr val="accent3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组合 23"/>
            <p:cNvGrpSpPr/>
            <p:nvPr/>
          </p:nvGrpSpPr>
          <p:grpSpPr>
            <a:xfrm>
              <a:off x="6675236" y="2987540"/>
              <a:ext cx="1428083" cy="1428084"/>
              <a:chOff x="6675236" y="2987540"/>
              <a:chExt cx="1428083" cy="1428084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6808855" y="3121158"/>
                <a:ext cx="1160847" cy="1160847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38100" dist="38100" algn="ctr" rotWithShape="0">
                  <a:srgbClr val="000000">
                    <a:alpha val="23000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 rot="5422425">
                <a:off x="6675236" y="2987540"/>
                <a:ext cx="1428084" cy="1428083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" name="任意多边形: 形状 26"/>
              <p:cNvSpPr/>
              <p:nvPr/>
            </p:nvSpPr>
            <p:spPr>
              <a:xfrm>
                <a:off x="7138459" y="3454362"/>
                <a:ext cx="501638" cy="49443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5647" y="48605"/>
                    </a:moveTo>
                    <a:lnTo>
                      <a:pt x="105647" y="48605"/>
                    </a:lnTo>
                    <a:cubicBezTo>
                      <a:pt x="104252" y="50016"/>
                      <a:pt x="104252" y="58487"/>
                      <a:pt x="114219" y="64134"/>
                    </a:cubicBezTo>
                    <a:cubicBezTo>
                      <a:pt x="114219" y="64134"/>
                      <a:pt x="100066" y="66957"/>
                      <a:pt x="90299" y="54252"/>
                    </a:cubicBezTo>
                    <a:cubicBezTo>
                      <a:pt x="87308" y="54252"/>
                      <a:pt x="84518" y="55663"/>
                      <a:pt x="81727" y="55663"/>
                    </a:cubicBezTo>
                    <a:cubicBezTo>
                      <a:pt x="60598" y="55663"/>
                      <a:pt x="47840" y="42756"/>
                      <a:pt x="47840" y="27226"/>
                    </a:cubicBezTo>
                    <a:cubicBezTo>
                      <a:pt x="47840" y="12907"/>
                      <a:pt x="60598" y="0"/>
                      <a:pt x="81727" y="0"/>
                    </a:cubicBezTo>
                    <a:cubicBezTo>
                      <a:pt x="102857" y="0"/>
                      <a:pt x="119800" y="12907"/>
                      <a:pt x="119800" y="27226"/>
                    </a:cubicBezTo>
                    <a:cubicBezTo>
                      <a:pt x="119800" y="35697"/>
                      <a:pt x="114219" y="44168"/>
                      <a:pt x="105647" y="48605"/>
                    </a:cubicBezTo>
                    <a:close/>
                    <a:moveTo>
                      <a:pt x="40863" y="30050"/>
                    </a:moveTo>
                    <a:lnTo>
                      <a:pt x="40863" y="30050"/>
                    </a:lnTo>
                    <a:cubicBezTo>
                      <a:pt x="42259" y="46991"/>
                      <a:pt x="56411" y="61310"/>
                      <a:pt x="78936" y="62722"/>
                    </a:cubicBezTo>
                    <a:cubicBezTo>
                      <a:pt x="81727" y="62722"/>
                      <a:pt x="84518" y="62722"/>
                      <a:pt x="87308" y="61310"/>
                    </a:cubicBezTo>
                    <a:lnTo>
                      <a:pt x="87308" y="61310"/>
                    </a:lnTo>
                    <a:lnTo>
                      <a:pt x="87308" y="61310"/>
                    </a:lnTo>
                    <a:cubicBezTo>
                      <a:pt x="94485" y="68369"/>
                      <a:pt x="102857" y="69983"/>
                      <a:pt x="107043" y="69983"/>
                    </a:cubicBezTo>
                    <a:cubicBezTo>
                      <a:pt x="102857" y="88537"/>
                      <a:pt x="84518" y="102655"/>
                      <a:pt x="56411" y="102655"/>
                    </a:cubicBezTo>
                    <a:cubicBezTo>
                      <a:pt x="53621" y="102655"/>
                      <a:pt x="49435" y="101243"/>
                      <a:pt x="45049" y="99831"/>
                    </a:cubicBezTo>
                    <a:cubicBezTo>
                      <a:pt x="31096" y="119798"/>
                      <a:pt x="7176" y="115563"/>
                      <a:pt x="7176" y="115563"/>
                    </a:cubicBezTo>
                    <a:cubicBezTo>
                      <a:pt x="23920" y="108302"/>
                      <a:pt x="23920" y="94184"/>
                      <a:pt x="19734" y="92773"/>
                    </a:cubicBezTo>
                    <a:cubicBezTo>
                      <a:pt x="7176" y="85512"/>
                      <a:pt x="0" y="72806"/>
                      <a:pt x="0" y="59899"/>
                    </a:cubicBezTo>
                    <a:cubicBezTo>
                      <a:pt x="0" y="39932"/>
                      <a:pt x="18338" y="22789"/>
                      <a:pt x="43654" y="18554"/>
                    </a:cubicBezTo>
                    <a:cubicBezTo>
                      <a:pt x="42259" y="22789"/>
                      <a:pt x="40863" y="25815"/>
                      <a:pt x="40863" y="3005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sp>
        <p:nvSpPr>
          <p:cNvPr id="19" name="文本框 73"/>
          <p:cNvSpPr txBox="1"/>
          <p:nvPr/>
        </p:nvSpPr>
        <p:spPr>
          <a:xfrm>
            <a:off x="6837762" y="4039162"/>
            <a:ext cx="779981" cy="338554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/>
            <a:r>
              <a:rPr lang="de-DE" sz="1600">
                <a:solidFill>
                  <a:schemeClr val="dk2">
                    <a:lumMod val="100000"/>
                  </a:schemeClr>
                </a:solidFill>
                <a:cs typeface="+mn-ea"/>
                <a:sym typeface="+mn-lt"/>
              </a:rPr>
              <a:t>0  3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6010417" y="4506298"/>
            <a:ext cx="2434670" cy="751825"/>
            <a:chOff x="1312307" y="5107782"/>
            <a:chExt cx="2434670" cy="751825"/>
          </a:xfrm>
        </p:grpSpPr>
        <p:sp>
          <p:nvSpPr>
            <p:cNvPr id="21" name="文本框 90"/>
            <p:cNvSpPr txBox="1"/>
            <p:nvPr/>
          </p:nvSpPr>
          <p:spPr>
            <a:xfrm>
              <a:off x="1312307" y="5434875"/>
              <a:ext cx="2434670" cy="424732"/>
            </a:xfrm>
            <a:prstGeom prst="rect">
              <a:avLst/>
            </a:prstGeom>
            <a:noFill/>
          </p:spPr>
          <p:txBody>
            <a:bodyPr wrap="square" lIns="0" tIns="0" rIns="0" bIns="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22" name="文本框 91"/>
            <p:cNvSpPr txBox="1"/>
            <p:nvPr/>
          </p:nvSpPr>
          <p:spPr>
            <a:xfrm>
              <a:off x="1312307" y="5107782"/>
              <a:ext cx="2434670" cy="323165"/>
            </a:xfrm>
            <a:prstGeom prst="rect">
              <a:avLst/>
            </a:prstGeom>
            <a:noFill/>
          </p:spPr>
          <p:txBody>
            <a:bodyPr wrap="none" lIns="0" tIns="0" rIns="0" bIns="0" anchor="t" anchorCtr="1"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777217" y="1955357"/>
            <a:ext cx="1428083" cy="1952165"/>
            <a:chOff x="9188684" y="2984057"/>
            <a:chExt cx="1428083" cy="1952165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9886601" y="4413645"/>
              <a:ext cx="0" cy="522577"/>
            </a:xfrm>
            <a:prstGeom prst="line">
              <a:avLst/>
            </a:prstGeom>
            <a:ln w="12700" cap="flat" cmpd="sng" algn="ctr">
              <a:solidFill>
                <a:schemeClr val="accent4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9188684" y="2984057"/>
              <a:ext cx="1428083" cy="1428084"/>
              <a:chOff x="9188684" y="2984057"/>
              <a:chExt cx="1428083" cy="1428084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9322303" y="3117675"/>
                <a:ext cx="1160847" cy="1160847"/>
              </a:xfrm>
              <a:prstGeom prst="ellipse">
                <a:avLst/>
              </a:prstGeom>
              <a:solidFill>
                <a:schemeClr val="accent4">
                  <a:lumMod val="100000"/>
                </a:schemeClr>
              </a:solidFill>
              <a:ln>
                <a:noFill/>
              </a:ln>
              <a:effectLst>
                <a:outerShdw blurRad="38100" dist="38100" algn="ctr" rotWithShape="0">
                  <a:srgbClr val="000000">
                    <a:alpha val="23000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 rot="5422425">
                <a:off x="9188684" y="2984057"/>
                <a:ext cx="1428084" cy="1428083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" name="任意多边形: 形状 16"/>
              <p:cNvSpPr/>
              <p:nvPr/>
            </p:nvSpPr>
            <p:spPr>
              <a:xfrm>
                <a:off x="9699509" y="3449044"/>
                <a:ext cx="406434" cy="49810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868" y="119800"/>
                    </a:moveTo>
                    <a:lnTo>
                      <a:pt x="112868" y="119800"/>
                    </a:lnTo>
                    <a:cubicBezTo>
                      <a:pt x="6885" y="119800"/>
                      <a:pt x="6885" y="119800"/>
                      <a:pt x="6885" y="119800"/>
                    </a:cubicBezTo>
                    <a:cubicBezTo>
                      <a:pt x="1721" y="119800"/>
                      <a:pt x="0" y="117004"/>
                      <a:pt x="0" y="114209"/>
                    </a:cubicBezTo>
                    <a:cubicBezTo>
                      <a:pt x="0" y="64891"/>
                      <a:pt x="0" y="64891"/>
                      <a:pt x="0" y="64891"/>
                    </a:cubicBezTo>
                    <a:cubicBezTo>
                      <a:pt x="0" y="62096"/>
                      <a:pt x="1721" y="59101"/>
                      <a:pt x="6885" y="59101"/>
                    </a:cubicBezTo>
                    <a:cubicBezTo>
                      <a:pt x="17213" y="59101"/>
                      <a:pt x="17213" y="59101"/>
                      <a:pt x="17213" y="59101"/>
                    </a:cubicBezTo>
                    <a:cubicBezTo>
                      <a:pt x="17213" y="33743"/>
                      <a:pt x="17213" y="33743"/>
                      <a:pt x="17213" y="33743"/>
                    </a:cubicBezTo>
                    <a:cubicBezTo>
                      <a:pt x="17213" y="13976"/>
                      <a:pt x="36393" y="0"/>
                      <a:pt x="59016" y="0"/>
                    </a:cubicBezTo>
                    <a:cubicBezTo>
                      <a:pt x="83360" y="0"/>
                      <a:pt x="100573" y="13976"/>
                      <a:pt x="100573" y="33743"/>
                    </a:cubicBezTo>
                    <a:cubicBezTo>
                      <a:pt x="100573" y="36539"/>
                      <a:pt x="98852" y="39534"/>
                      <a:pt x="93688" y="39534"/>
                    </a:cubicBezTo>
                    <a:cubicBezTo>
                      <a:pt x="90245" y="39534"/>
                      <a:pt x="86803" y="36539"/>
                      <a:pt x="86803" y="33743"/>
                    </a:cubicBezTo>
                    <a:cubicBezTo>
                      <a:pt x="86803" y="21164"/>
                      <a:pt x="74754" y="11181"/>
                      <a:pt x="59016" y="11181"/>
                    </a:cubicBezTo>
                    <a:cubicBezTo>
                      <a:pt x="43278" y="11181"/>
                      <a:pt x="31229" y="21164"/>
                      <a:pt x="31229" y="33743"/>
                    </a:cubicBezTo>
                    <a:cubicBezTo>
                      <a:pt x="31229" y="59101"/>
                      <a:pt x="31229" y="59101"/>
                      <a:pt x="31229" y="59101"/>
                    </a:cubicBezTo>
                    <a:cubicBezTo>
                      <a:pt x="86803" y="59101"/>
                      <a:pt x="86803" y="59101"/>
                      <a:pt x="86803" y="59101"/>
                    </a:cubicBezTo>
                    <a:cubicBezTo>
                      <a:pt x="100573" y="59101"/>
                      <a:pt x="100573" y="59101"/>
                      <a:pt x="100573" y="59101"/>
                    </a:cubicBezTo>
                    <a:cubicBezTo>
                      <a:pt x="112868" y="59101"/>
                      <a:pt x="112868" y="59101"/>
                      <a:pt x="112868" y="59101"/>
                    </a:cubicBezTo>
                    <a:cubicBezTo>
                      <a:pt x="116311" y="59101"/>
                      <a:pt x="119754" y="62096"/>
                      <a:pt x="119754" y="64891"/>
                    </a:cubicBezTo>
                    <a:cubicBezTo>
                      <a:pt x="119754" y="114209"/>
                      <a:pt x="119754" y="114209"/>
                      <a:pt x="119754" y="114209"/>
                    </a:cubicBezTo>
                    <a:cubicBezTo>
                      <a:pt x="119754" y="117004"/>
                      <a:pt x="116311" y="119800"/>
                      <a:pt x="112868" y="119800"/>
                    </a:cubicBezTo>
                    <a:close/>
                    <a:moveTo>
                      <a:pt x="59016" y="70482"/>
                    </a:moveTo>
                    <a:lnTo>
                      <a:pt x="59016" y="70482"/>
                    </a:lnTo>
                    <a:cubicBezTo>
                      <a:pt x="52131" y="70482"/>
                      <a:pt x="45000" y="76073"/>
                      <a:pt x="45000" y="81863"/>
                    </a:cubicBezTo>
                    <a:cubicBezTo>
                      <a:pt x="45000" y="86056"/>
                      <a:pt x="48688" y="90249"/>
                      <a:pt x="52131" y="91647"/>
                    </a:cubicBezTo>
                    <a:cubicBezTo>
                      <a:pt x="52131" y="103028"/>
                      <a:pt x="52131" y="103028"/>
                      <a:pt x="52131" y="103028"/>
                    </a:cubicBezTo>
                    <a:cubicBezTo>
                      <a:pt x="52131" y="105823"/>
                      <a:pt x="55573" y="108618"/>
                      <a:pt x="59016" y="108618"/>
                    </a:cubicBezTo>
                    <a:cubicBezTo>
                      <a:pt x="64180" y="108618"/>
                      <a:pt x="65901" y="105823"/>
                      <a:pt x="65901" y="103028"/>
                    </a:cubicBezTo>
                    <a:cubicBezTo>
                      <a:pt x="65901" y="91647"/>
                      <a:pt x="65901" y="91647"/>
                      <a:pt x="65901" y="91647"/>
                    </a:cubicBezTo>
                    <a:cubicBezTo>
                      <a:pt x="71065" y="90249"/>
                      <a:pt x="72786" y="86056"/>
                      <a:pt x="72786" y="81863"/>
                    </a:cubicBezTo>
                    <a:cubicBezTo>
                      <a:pt x="72786" y="76073"/>
                      <a:pt x="67622" y="70482"/>
                      <a:pt x="59016" y="7048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sp>
        <p:nvSpPr>
          <p:cNvPr id="9" name="文本框 74"/>
          <p:cNvSpPr txBox="1"/>
          <p:nvPr/>
        </p:nvSpPr>
        <p:spPr>
          <a:xfrm>
            <a:off x="9101268" y="4039162"/>
            <a:ext cx="779981" cy="338554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/>
            <a:r>
              <a:rPr lang="de-DE" sz="1600">
                <a:solidFill>
                  <a:schemeClr val="dk2">
                    <a:lumMod val="100000"/>
                  </a:schemeClr>
                </a:solidFill>
                <a:cs typeface="+mn-ea"/>
                <a:sym typeface="+mn-lt"/>
              </a:rPr>
              <a:t>0  4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8273923" y="4506298"/>
            <a:ext cx="2434670" cy="751825"/>
            <a:chOff x="1312307" y="5107782"/>
            <a:chExt cx="2434670" cy="751825"/>
          </a:xfrm>
        </p:grpSpPr>
        <p:sp>
          <p:nvSpPr>
            <p:cNvPr id="11" name="文本框 93"/>
            <p:cNvSpPr txBox="1"/>
            <p:nvPr/>
          </p:nvSpPr>
          <p:spPr>
            <a:xfrm>
              <a:off x="1312307" y="5434875"/>
              <a:ext cx="2434670" cy="424732"/>
            </a:xfrm>
            <a:prstGeom prst="rect">
              <a:avLst/>
            </a:prstGeom>
            <a:noFill/>
          </p:spPr>
          <p:txBody>
            <a:bodyPr wrap="square" lIns="0" tIns="0" rIns="0" bIns="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2" name="文本框 94"/>
            <p:cNvSpPr txBox="1"/>
            <p:nvPr/>
          </p:nvSpPr>
          <p:spPr>
            <a:xfrm>
              <a:off x="1312307" y="5107782"/>
              <a:ext cx="2434670" cy="323165"/>
            </a:xfrm>
            <a:prstGeom prst="rect">
              <a:avLst/>
            </a:prstGeom>
            <a:noFill/>
          </p:spPr>
          <p:txBody>
            <a:bodyPr wrap="none" lIns="0" tIns="0" rIns="0" bIns="0" anchor="t" anchorCtr="1"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sp>
        <p:nvSpPr>
          <p:cNvPr id="48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9" grpId="0"/>
      <p:bldP spid="19" grpId="0"/>
      <p:bldP spid="9" grpId="0"/>
      <p:bldP spid="48" grpId="0"/>
      <p:bldP spid="4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724175" y="1914463"/>
            <a:ext cx="2736304" cy="2754901"/>
            <a:chOff x="4727845" y="2051550"/>
            <a:chExt cx="2736304" cy="2754901"/>
          </a:xfrm>
        </p:grpSpPr>
        <p:grpSp>
          <p:nvGrpSpPr>
            <p:cNvPr id="29" name="组合 28"/>
            <p:cNvGrpSpPr/>
            <p:nvPr/>
          </p:nvGrpSpPr>
          <p:grpSpPr>
            <a:xfrm>
              <a:off x="4727845" y="2051550"/>
              <a:ext cx="2736304" cy="2754901"/>
              <a:chOff x="4205790" y="1525945"/>
              <a:chExt cx="3780419" cy="3806110"/>
            </a:xfrm>
          </p:grpSpPr>
          <p:sp>
            <p:nvSpPr>
              <p:cNvPr id="34" name="任意多边形: 形状 33"/>
              <p:cNvSpPr/>
              <p:nvPr/>
            </p:nvSpPr>
            <p:spPr bwMode="auto">
              <a:xfrm>
                <a:off x="4875006" y="1525945"/>
                <a:ext cx="1029754" cy="2228557"/>
              </a:xfrm>
              <a:custGeom>
                <a:avLst/>
                <a:gdLst>
                  <a:gd name="connsiteX0" fmla="*/ 630070 w 1260140"/>
                  <a:gd name="connsiteY0" fmla="*/ 0 h 2727151"/>
                  <a:gd name="connsiteX1" fmla="*/ 1260140 w 1260140"/>
                  <a:gd name="connsiteY1" fmla="*/ 710927 h 2727151"/>
                  <a:gd name="connsiteX2" fmla="*/ 1080120 w 1260140"/>
                  <a:gd name="connsiteY2" fmla="*/ 710927 h 2727151"/>
                  <a:gd name="connsiteX3" fmla="*/ 1080120 w 1260140"/>
                  <a:gd name="connsiteY3" fmla="*/ 2727151 h 2727151"/>
                  <a:gd name="connsiteX4" fmla="*/ 180020 w 1260140"/>
                  <a:gd name="connsiteY4" fmla="*/ 2727151 h 2727151"/>
                  <a:gd name="connsiteX5" fmla="*/ 180020 w 1260140"/>
                  <a:gd name="connsiteY5" fmla="*/ 710927 h 2727151"/>
                  <a:gd name="connsiteX6" fmla="*/ 0 w 1260140"/>
                  <a:gd name="connsiteY6" fmla="*/ 710927 h 272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60140" h="2727151">
                    <a:moveTo>
                      <a:pt x="630070" y="0"/>
                    </a:moveTo>
                    <a:lnTo>
                      <a:pt x="1260140" y="710927"/>
                    </a:lnTo>
                    <a:lnTo>
                      <a:pt x="1080120" y="710927"/>
                    </a:lnTo>
                    <a:lnTo>
                      <a:pt x="1080120" y="2727151"/>
                    </a:lnTo>
                    <a:lnTo>
                      <a:pt x="180020" y="2727151"/>
                    </a:lnTo>
                    <a:lnTo>
                      <a:pt x="180020" y="710927"/>
                    </a:lnTo>
                    <a:lnTo>
                      <a:pt x="0" y="710927"/>
                    </a:ln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任意多边形: 形状 34"/>
              <p:cNvSpPr/>
              <p:nvPr/>
            </p:nvSpPr>
            <p:spPr bwMode="auto">
              <a:xfrm rot="5400000">
                <a:off x="6357054" y="1625180"/>
                <a:ext cx="1029754" cy="2228557"/>
              </a:xfrm>
              <a:custGeom>
                <a:avLst/>
                <a:gdLst>
                  <a:gd name="connsiteX0" fmla="*/ 0 w 1260141"/>
                  <a:gd name="connsiteY0" fmla="*/ 710928 h 2727151"/>
                  <a:gd name="connsiteX1" fmla="*/ 630071 w 1260141"/>
                  <a:gd name="connsiteY1" fmla="*/ 0 h 2727151"/>
                  <a:gd name="connsiteX2" fmla="*/ 1260141 w 1260141"/>
                  <a:gd name="connsiteY2" fmla="*/ 710928 h 2727151"/>
                  <a:gd name="connsiteX3" fmla="*/ 1080121 w 1260141"/>
                  <a:gd name="connsiteY3" fmla="*/ 710928 h 2727151"/>
                  <a:gd name="connsiteX4" fmla="*/ 1080121 w 1260141"/>
                  <a:gd name="connsiteY4" fmla="*/ 2727151 h 2727151"/>
                  <a:gd name="connsiteX5" fmla="*/ 180021 w 1260141"/>
                  <a:gd name="connsiteY5" fmla="*/ 2727151 h 2727151"/>
                  <a:gd name="connsiteX6" fmla="*/ 180021 w 1260141"/>
                  <a:gd name="connsiteY6" fmla="*/ 710928 h 272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60141" h="2727151">
                    <a:moveTo>
                      <a:pt x="0" y="710928"/>
                    </a:moveTo>
                    <a:lnTo>
                      <a:pt x="630071" y="0"/>
                    </a:lnTo>
                    <a:lnTo>
                      <a:pt x="1260141" y="710928"/>
                    </a:lnTo>
                    <a:lnTo>
                      <a:pt x="1080121" y="710928"/>
                    </a:lnTo>
                    <a:lnTo>
                      <a:pt x="1080121" y="2727151"/>
                    </a:lnTo>
                    <a:lnTo>
                      <a:pt x="180021" y="2727151"/>
                    </a:lnTo>
                    <a:lnTo>
                      <a:pt x="180021" y="710928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任意多边形: 形状 35"/>
              <p:cNvSpPr/>
              <p:nvPr/>
            </p:nvSpPr>
            <p:spPr bwMode="auto">
              <a:xfrm flipH="1" flipV="1">
                <a:off x="6287240" y="3103498"/>
                <a:ext cx="1029754" cy="2228557"/>
              </a:xfrm>
              <a:custGeom>
                <a:avLst/>
                <a:gdLst>
                  <a:gd name="connsiteX0" fmla="*/ 1080120 w 1260140"/>
                  <a:gd name="connsiteY0" fmla="*/ 2727151 h 2727151"/>
                  <a:gd name="connsiteX1" fmla="*/ 180020 w 1260140"/>
                  <a:gd name="connsiteY1" fmla="*/ 2727151 h 2727151"/>
                  <a:gd name="connsiteX2" fmla="*/ 180020 w 1260140"/>
                  <a:gd name="connsiteY2" fmla="*/ 710927 h 2727151"/>
                  <a:gd name="connsiteX3" fmla="*/ 0 w 1260140"/>
                  <a:gd name="connsiteY3" fmla="*/ 710927 h 2727151"/>
                  <a:gd name="connsiteX4" fmla="*/ 630070 w 1260140"/>
                  <a:gd name="connsiteY4" fmla="*/ 0 h 2727151"/>
                  <a:gd name="connsiteX5" fmla="*/ 1260140 w 1260140"/>
                  <a:gd name="connsiteY5" fmla="*/ 710927 h 2727151"/>
                  <a:gd name="connsiteX6" fmla="*/ 1080120 w 1260140"/>
                  <a:gd name="connsiteY6" fmla="*/ 710927 h 272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60140" h="2727151">
                    <a:moveTo>
                      <a:pt x="1080120" y="2727151"/>
                    </a:moveTo>
                    <a:lnTo>
                      <a:pt x="180020" y="2727151"/>
                    </a:lnTo>
                    <a:lnTo>
                      <a:pt x="180020" y="710927"/>
                    </a:lnTo>
                    <a:lnTo>
                      <a:pt x="0" y="710927"/>
                    </a:lnTo>
                    <a:lnTo>
                      <a:pt x="630070" y="0"/>
                    </a:lnTo>
                    <a:lnTo>
                      <a:pt x="1260140" y="710927"/>
                    </a:lnTo>
                    <a:lnTo>
                      <a:pt x="1080120" y="710927"/>
                    </a:ln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" name="任意多边形: 形状 36"/>
              <p:cNvSpPr/>
              <p:nvPr/>
            </p:nvSpPr>
            <p:spPr bwMode="auto">
              <a:xfrm rot="5400000" flipH="1" flipV="1">
                <a:off x="4805192" y="3004262"/>
                <a:ext cx="1029754" cy="2228558"/>
              </a:xfrm>
              <a:custGeom>
                <a:avLst/>
                <a:gdLst>
                  <a:gd name="connsiteX0" fmla="*/ 1080120 w 1260140"/>
                  <a:gd name="connsiteY0" fmla="*/ 710928 h 2727152"/>
                  <a:gd name="connsiteX1" fmla="*/ 1080120 w 1260140"/>
                  <a:gd name="connsiteY1" fmla="*/ 2727152 h 2727152"/>
                  <a:gd name="connsiteX2" fmla="*/ 180020 w 1260140"/>
                  <a:gd name="connsiteY2" fmla="*/ 2727152 h 2727152"/>
                  <a:gd name="connsiteX3" fmla="*/ 180020 w 1260140"/>
                  <a:gd name="connsiteY3" fmla="*/ 710928 h 2727152"/>
                  <a:gd name="connsiteX4" fmla="*/ 1260140 w 1260140"/>
                  <a:gd name="connsiteY4" fmla="*/ 710928 h 2727152"/>
                  <a:gd name="connsiteX5" fmla="*/ 0 w 1260140"/>
                  <a:gd name="connsiteY5" fmla="*/ 710927 h 2727152"/>
                  <a:gd name="connsiteX6" fmla="*/ 630071 w 1260140"/>
                  <a:gd name="connsiteY6" fmla="*/ 0 h 2727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60140" h="2727152">
                    <a:moveTo>
                      <a:pt x="1080120" y="710928"/>
                    </a:moveTo>
                    <a:lnTo>
                      <a:pt x="1080120" y="2727152"/>
                    </a:lnTo>
                    <a:lnTo>
                      <a:pt x="180020" y="2727152"/>
                    </a:lnTo>
                    <a:lnTo>
                      <a:pt x="180020" y="710928"/>
                    </a:lnTo>
                    <a:close/>
                    <a:moveTo>
                      <a:pt x="1260140" y="710928"/>
                    </a:moveTo>
                    <a:lnTo>
                      <a:pt x="0" y="710927"/>
                    </a:lnTo>
                    <a:lnTo>
                      <a:pt x="630071" y="0"/>
                    </a:ln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30" name="文本框 23"/>
            <p:cNvSpPr txBox="1"/>
            <p:nvPr/>
          </p:nvSpPr>
          <p:spPr>
            <a:xfrm>
              <a:off x="5369962" y="2714984"/>
              <a:ext cx="429886" cy="429838"/>
            </a:xfrm>
            <a:prstGeom prst="rect">
              <a:avLst/>
            </a:prstGeom>
            <a:noFill/>
          </p:spPr>
          <p:txBody>
            <a:bodyPr wrap="square" anchor="ctr" anchorCtr="1">
              <a:normAutofit fontScale="92500"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31" name="文本框 24"/>
            <p:cNvSpPr txBox="1"/>
            <p:nvPr/>
          </p:nvSpPr>
          <p:spPr>
            <a:xfrm>
              <a:off x="6392152" y="2714984"/>
              <a:ext cx="429886" cy="429838"/>
            </a:xfrm>
            <a:prstGeom prst="rect">
              <a:avLst/>
            </a:prstGeom>
            <a:noFill/>
          </p:spPr>
          <p:txBody>
            <a:bodyPr wrap="square" anchor="ctr" anchorCtr="1">
              <a:normAutofit fontScale="92500"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32" name="文本框 25"/>
            <p:cNvSpPr txBox="1"/>
            <p:nvPr/>
          </p:nvSpPr>
          <p:spPr>
            <a:xfrm>
              <a:off x="6392152" y="3713177"/>
              <a:ext cx="429886" cy="429838"/>
            </a:xfrm>
            <a:prstGeom prst="rect">
              <a:avLst/>
            </a:prstGeom>
            <a:noFill/>
          </p:spPr>
          <p:txBody>
            <a:bodyPr wrap="square" anchor="ctr" anchorCtr="1">
              <a:normAutofit fontScale="92500"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33" name="文本框 26"/>
            <p:cNvSpPr txBox="1"/>
            <p:nvPr/>
          </p:nvSpPr>
          <p:spPr>
            <a:xfrm>
              <a:off x="5365509" y="3713177"/>
              <a:ext cx="429886" cy="429838"/>
            </a:xfrm>
            <a:prstGeom prst="rect">
              <a:avLst/>
            </a:prstGeom>
            <a:noFill/>
          </p:spPr>
          <p:txBody>
            <a:bodyPr wrap="square" anchor="ctr" anchorCtr="1">
              <a:normAutofit fontScale="92500"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320988" y="4787682"/>
            <a:ext cx="576064" cy="576064"/>
            <a:chOff x="6320988" y="4787682"/>
            <a:chExt cx="576064" cy="576064"/>
          </a:xfrm>
        </p:grpSpPr>
        <p:sp>
          <p:nvSpPr>
            <p:cNvPr id="27" name="椭圆 26"/>
            <p:cNvSpPr/>
            <p:nvPr/>
          </p:nvSpPr>
          <p:spPr bwMode="auto">
            <a:xfrm>
              <a:off x="6320988" y="4787682"/>
              <a:ext cx="576064" cy="576064"/>
            </a:xfrm>
            <a:prstGeom prst="ellipse">
              <a:avLst/>
            </a:prstGeom>
            <a:solidFill>
              <a:schemeClr val="accent3">
                <a:lumMod val="10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任意多边形: 形状 27"/>
            <p:cNvSpPr/>
            <p:nvPr/>
          </p:nvSpPr>
          <p:spPr>
            <a:xfrm>
              <a:off x="6462429" y="4929123"/>
              <a:ext cx="293182" cy="293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96" y="15577"/>
                  </a:moveTo>
                  <a:cubicBezTo>
                    <a:pt x="12144" y="16865"/>
                    <a:pt x="9844" y="18851"/>
                    <a:pt x="8177" y="21278"/>
                  </a:cubicBezTo>
                  <a:cubicBezTo>
                    <a:pt x="9017" y="21487"/>
                    <a:pt x="9895" y="21600"/>
                    <a:pt x="10801" y="21600"/>
                  </a:cubicBezTo>
                  <a:cubicBezTo>
                    <a:pt x="12429" y="21600"/>
                    <a:pt x="13973" y="21237"/>
                    <a:pt x="15358" y="20591"/>
                  </a:cubicBezTo>
                  <a:cubicBezTo>
                    <a:pt x="15580" y="19502"/>
                    <a:pt x="15699" y="18376"/>
                    <a:pt x="15699" y="17222"/>
                  </a:cubicBezTo>
                  <a:cubicBezTo>
                    <a:pt x="15699" y="16807"/>
                    <a:pt x="15679" y="16394"/>
                    <a:pt x="15648" y="15985"/>
                  </a:cubicBezTo>
                  <a:cubicBezTo>
                    <a:pt x="15371" y="15896"/>
                    <a:pt x="15116" y="15757"/>
                    <a:pt x="14896" y="15577"/>
                  </a:cubicBezTo>
                  <a:close/>
                  <a:moveTo>
                    <a:pt x="18049" y="2796"/>
                  </a:moveTo>
                  <a:cubicBezTo>
                    <a:pt x="16319" y="2963"/>
                    <a:pt x="14667" y="3397"/>
                    <a:pt x="13127" y="4050"/>
                  </a:cubicBezTo>
                  <a:cubicBezTo>
                    <a:pt x="13136" y="4125"/>
                    <a:pt x="13139" y="4202"/>
                    <a:pt x="13139" y="4280"/>
                  </a:cubicBezTo>
                  <a:cubicBezTo>
                    <a:pt x="13139" y="4642"/>
                    <a:pt x="13052" y="4984"/>
                    <a:pt x="12904" y="5289"/>
                  </a:cubicBezTo>
                  <a:cubicBezTo>
                    <a:pt x="14441" y="7094"/>
                    <a:pt x="15635" y="9198"/>
                    <a:pt x="16388" y="11500"/>
                  </a:cubicBezTo>
                  <a:cubicBezTo>
                    <a:pt x="17323" y="11517"/>
                    <a:pt x="18121" y="12090"/>
                    <a:pt x="18465" y="12903"/>
                  </a:cubicBezTo>
                  <a:cubicBezTo>
                    <a:pt x="19505" y="12797"/>
                    <a:pt x="20517" y="12599"/>
                    <a:pt x="21493" y="12312"/>
                  </a:cubicBezTo>
                  <a:cubicBezTo>
                    <a:pt x="21562" y="11817"/>
                    <a:pt x="21600" y="11314"/>
                    <a:pt x="21600" y="10799"/>
                  </a:cubicBezTo>
                  <a:cubicBezTo>
                    <a:pt x="21600" y="7626"/>
                    <a:pt x="20230" y="4772"/>
                    <a:pt x="18049" y="2796"/>
                  </a:cubicBezTo>
                  <a:close/>
                  <a:moveTo>
                    <a:pt x="13739" y="14349"/>
                  </a:moveTo>
                  <a:cubicBezTo>
                    <a:pt x="11074" y="13908"/>
                    <a:pt x="8601" y="12890"/>
                    <a:pt x="6450" y="11433"/>
                  </a:cubicBezTo>
                  <a:cubicBezTo>
                    <a:pt x="6101" y="11646"/>
                    <a:pt x="5691" y="11773"/>
                    <a:pt x="5251" y="11773"/>
                  </a:cubicBezTo>
                  <a:cubicBezTo>
                    <a:pt x="5090" y="11773"/>
                    <a:pt x="4933" y="11755"/>
                    <a:pt x="4781" y="11724"/>
                  </a:cubicBezTo>
                  <a:cubicBezTo>
                    <a:pt x="3750" y="13677"/>
                    <a:pt x="3093" y="15854"/>
                    <a:pt x="2903" y="18164"/>
                  </a:cubicBezTo>
                  <a:cubicBezTo>
                    <a:pt x="3931" y="19266"/>
                    <a:pt x="5186" y="20154"/>
                    <a:pt x="6595" y="20750"/>
                  </a:cubicBezTo>
                  <a:cubicBezTo>
                    <a:pt x="8345" y="18059"/>
                    <a:pt x="10792" y="15833"/>
                    <a:pt x="13739" y="14349"/>
                  </a:cubicBezTo>
                  <a:close/>
                  <a:moveTo>
                    <a:pt x="17258" y="15906"/>
                  </a:moveTo>
                  <a:cubicBezTo>
                    <a:pt x="17290" y="16340"/>
                    <a:pt x="17306" y="16780"/>
                    <a:pt x="17306" y="17222"/>
                  </a:cubicBezTo>
                  <a:cubicBezTo>
                    <a:pt x="17306" y="18003"/>
                    <a:pt x="17256" y="18770"/>
                    <a:pt x="17163" y="19525"/>
                  </a:cubicBezTo>
                  <a:cubicBezTo>
                    <a:pt x="18993" y="18186"/>
                    <a:pt x="20389" y="16288"/>
                    <a:pt x="21091" y="14080"/>
                  </a:cubicBezTo>
                  <a:cubicBezTo>
                    <a:pt x="20259" y="14281"/>
                    <a:pt x="19403" y="14425"/>
                    <a:pt x="18531" y="14508"/>
                  </a:cubicBezTo>
                  <a:cubicBezTo>
                    <a:pt x="18326" y="15137"/>
                    <a:pt x="17860" y="15646"/>
                    <a:pt x="17258" y="15906"/>
                  </a:cubicBezTo>
                  <a:close/>
                  <a:moveTo>
                    <a:pt x="14278" y="12804"/>
                  </a:moveTo>
                  <a:cubicBezTo>
                    <a:pt x="14421" y="12507"/>
                    <a:pt x="14624" y="12244"/>
                    <a:pt x="14874" y="12035"/>
                  </a:cubicBezTo>
                  <a:cubicBezTo>
                    <a:pt x="14196" y="9947"/>
                    <a:pt x="13122" y="8037"/>
                    <a:pt x="11738" y="6396"/>
                  </a:cubicBezTo>
                  <a:cubicBezTo>
                    <a:pt x="11462" y="6512"/>
                    <a:pt x="11160" y="6577"/>
                    <a:pt x="10842" y="6577"/>
                  </a:cubicBezTo>
                  <a:cubicBezTo>
                    <a:pt x="10343" y="6577"/>
                    <a:pt x="9883" y="6417"/>
                    <a:pt x="9507" y="6147"/>
                  </a:cubicBezTo>
                  <a:cubicBezTo>
                    <a:pt x="8673" y="6781"/>
                    <a:pt x="7903" y="7490"/>
                    <a:pt x="7202" y="8265"/>
                  </a:cubicBezTo>
                  <a:cubicBezTo>
                    <a:pt x="7421" y="8615"/>
                    <a:pt x="7550" y="9030"/>
                    <a:pt x="7550" y="9475"/>
                  </a:cubicBezTo>
                  <a:cubicBezTo>
                    <a:pt x="7550" y="9715"/>
                    <a:pt x="7513" y="9946"/>
                    <a:pt x="7444" y="10163"/>
                  </a:cubicBezTo>
                  <a:cubicBezTo>
                    <a:pt x="9459" y="11510"/>
                    <a:pt x="11779" y="12433"/>
                    <a:pt x="14278" y="12804"/>
                  </a:cubicBezTo>
                  <a:close/>
                  <a:moveTo>
                    <a:pt x="10842" y="1982"/>
                  </a:moveTo>
                  <a:cubicBezTo>
                    <a:pt x="11448" y="1982"/>
                    <a:pt x="11999" y="2219"/>
                    <a:pt x="12409" y="2604"/>
                  </a:cubicBezTo>
                  <a:cubicBezTo>
                    <a:pt x="13608" y="2088"/>
                    <a:pt x="14870" y="1692"/>
                    <a:pt x="16183" y="1439"/>
                  </a:cubicBezTo>
                  <a:cubicBezTo>
                    <a:pt x="14599" y="526"/>
                    <a:pt x="12761" y="0"/>
                    <a:pt x="10801" y="0"/>
                  </a:cubicBezTo>
                  <a:cubicBezTo>
                    <a:pt x="9464" y="0"/>
                    <a:pt x="8183" y="245"/>
                    <a:pt x="7001" y="690"/>
                  </a:cubicBezTo>
                  <a:cubicBezTo>
                    <a:pt x="7940" y="1152"/>
                    <a:pt x="8833" y="1693"/>
                    <a:pt x="9674" y="2303"/>
                  </a:cubicBezTo>
                  <a:cubicBezTo>
                    <a:pt x="10018" y="2100"/>
                    <a:pt x="10415" y="1982"/>
                    <a:pt x="10842" y="1982"/>
                  </a:cubicBezTo>
                  <a:close/>
                  <a:moveTo>
                    <a:pt x="2954" y="9475"/>
                  </a:moveTo>
                  <a:cubicBezTo>
                    <a:pt x="2954" y="9153"/>
                    <a:pt x="3021" y="8844"/>
                    <a:pt x="3141" y="8566"/>
                  </a:cubicBezTo>
                  <a:cubicBezTo>
                    <a:pt x="2404" y="7757"/>
                    <a:pt x="1736" y="6884"/>
                    <a:pt x="1151" y="5952"/>
                  </a:cubicBezTo>
                  <a:cubicBezTo>
                    <a:pt x="417" y="7410"/>
                    <a:pt x="0" y="9056"/>
                    <a:pt x="0" y="10799"/>
                  </a:cubicBezTo>
                  <a:cubicBezTo>
                    <a:pt x="0" y="12819"/>
                    <a:pt x="556" y="14708"/>
                    <a:pt x="1521" y="16325"/>
                  </a:cubicBezTo>
                  <a:cubicBezTo>
                    <a:pt x="1866" y="14381"/>
                    <a:pt x="2520" y="12545"/>
                    <a:pt x="3424" y="10861"/>
                  </a:cubicBezTo>
                  <a:cubicBezTo>
                    <a:pt x="3130" y="10477"/>
                    <a:pt x="2954" y="9996"/>
                    <a:pt x="2954" y="9475"/>
                  </a:cubicBezTo>
                  <a:close/>
                  <a:moveTo>
                    <a:pt x="5251" y="7176"/>
                  </a:moveTo>
                  <a:cubicBezTo>
                    <a:pt x="5487" y="7176"/>
                    <a:pt x="5715" y="7213"/>
                    <a:pt x="5930" y="7278"/>
                  </a:cubicBezTo>
                  <a:cubicBezTo>
                    <a:pt x="6738" y="6372"/>
                    <a:pt x="7636" y="5547"/>
                    <a:pt x="8608" y="4813"/>
                  </a:cubicBezTo>
                  <a:cubicBezTo>
                    <a:pt x="8567" y="4642"/>
                    <a:pt x="8543" y="4464"/>
                    <a:pt x="8543" y="4280"/>
                  </a:cubicBezTo>
                  <a:cubicBezTo>
                    <a:pt x="8543" y="4026"/>
                    <a:pt x="8587" y="3781"/>
                    <a:pt x="8663" y="3552"/>
                  </a:cubicBezTo>
                  <a:cubicBezTo>
                    <a:pt x="7575" y="2771"/>
                    <a:pt x="6391" y="2115"/>
                    <a:pt x="5131" y="1609"/>
                  </a:cubicBezTo>
                  <a:cubicBezTo>
                    <a:pt x="3949" y="2338"/>
                    <a:pt x="2920" y="3289"/>
                    <a:pt x="2099" y="4405"/>
                  </a:cubicBezTo>
                  <a:cubicBezTo>
                    <a:pt x="2708" y="5484"/>
                    <a:pt x="3433" y="6491"/>
                    <a:pt x="4256" y="7407"/>
                  </a:cubicBezTo>
                  <a:cubicBezTo>
                    <a:pt x="4557" y="7261"/>
                    <a:pt x="4895" y="7176"/>
                    <a:pt x="5251" y="717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612620" y="2500534"/>
            <a:ext cx="576064" cy="576064"/>
            <a:chOff x="7612620" y="2500534"/>
            <a:chExt cx="576064" cy="576064"/>
          </a:xfrm>
        </p:grpSpPr>
        <p:sp>
          <p:nvSpPr>
            <p:cNvPr id="25" name="椭圆 24"/>
            <p:cNvSpPr/>
            <p:nvPr/>
          </p:nvSpPr>
          <p:spPr bwMode="auto">
            <a:xfrm>
              <a:off x="7612620" y="2500534"/>
              <a:ext cx="576064" cy="576064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任意多边形: 形状 25"/>
            <p:cNvSpPr/>
            <p:nvPr/>
          </p:nvSpPr>
          <p:spPr bwMode="auto">
            <a:xfrm>
              <a:off x="7754061" y="2641975"/>
              <a:ext cx="293182" cy="293182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294345" y="1220080"/>
            <a:ext cx="576064" cy="576064"/>
            <a:chOff x="5294345" y="1220080"/>
            <a:chExt cx="576064" cy="576064"/>
          </a:xfrm>
        </p:grpSpPr>
        <p:sp>
          <p:nvSpPr>
            <p:cNvPr id="23" name="椭圆 22"/>
            <p:cNvSpPr/>
            <p:nvPr/>
          </p:nvSpPr>
          <p:spPr bwMode="auto">
            <a:xfrm>
              <a:off x="5294345" y="1220080"/>
              <a:ext cx="576064" cy="57606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5435786" y="1361521"/>
              <a:ext cx="293182" cy="293182"/>
            </a:xfrm>
            <a:custGeom>
              <a:avLst/>
              <a:gdLst>
                <a:gd name="T0" fmla="+- 0 10800 98"/>
                <a:gd name="T1" fmla="*/ T0 w 21404"/>
                <a:gd name="T2" fmla="+- 0 10864 128"/>
                <a:gd name="T3" fmla="*/ 10864 h 21472"/>
                <a:gd name="T4" fmla="+- 0 10800 98"/>
                <a:gd name="T5" fmla="*/ T4 w 21404"/>
                <a:gd name="T6" fmla="+- 0 10864 128"/>
                <a:gd name="T7" fmla="*/ 10864 h 21472"/>
                <a:gd name="T8" fmla="+- 0 10800 98"/>
                <a:gd name="T9" fmla="*/ T8 w 21404"/>
                <a:gd name="T10" fmla="+- 0 10864 128"/>
                <a:gd name="T11" fmla="*/ 10864 h 21472"/>
                <a:gd name="T12" fmla="+- 0 10800 98"/>
                <a:gd name="T13" fmla="*/ T12 w 21404"/>
                <a:gd name="T14" fmla="+- 0 10864 128"/>
                <a:gd name="T15" fmla="*/ 10864 h 2147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04" h="21472">
                  <a:moveTo>
                    <a:pt x="3386" y="13932"/>
                  </a:moveTo>
                  <a:cubicBezTo>
                    <a:pt x="4126" y="16483"/>
                    <a:pt x="4518" y="17503"/>
                    <a:pt x="6826" y="18467"/>
                  </a:cubicBezTo>
                  <a:cubicBezTo>
                    <a:pt x="8742" y="19998"/>
                    <a:pt x="9918" y="21472"/>
                    <a:pt x="10702" y="21472"/>
                  </a:cubicBezTo>
                  <a:cubicBezTo>
                    <a:pt x="11486" y="21472"/>
                    <a:pt x="12662" y="19998"/>
                    <a:pt x="14578" y="18978"/>
                  </a:cubicBezTo>
                  <a:cubicBezTo>
                    <a:pt x="16886" y="17503"/>
                    <a:pt x="16102" y="17503"/>
                    <a:pt x="16886" y="14499"/>
                  </a:cubicBezTo>
                  <a:cubicBezTo>
                    <a:pt x="10702" y="18467"/>
                    <a:pt x="10702" y="18467"/>
                    <a:pt x="10702" y="18467"/>
                  </a:cubicBezTo>
                  <a:lnTo>
                    <a:pt x="3386" y="13932"/>
                  </a:lnTo>
                  <a:close/>
                  <a:moveTo>
                    <a:pt x="21110" y="6902"/>
                  </a:moveTo>
                  <a:cubicBezTo>
                    <a:pt x="11834" y="382"/>
                    <a:pt x="11834" y="382"/>
                    <a:pt x="11834" y="382"/>
                  </a:cubicBezTo>
                  <a:cubicBezTo>
                    <a:pt x="11486" y="-128"/>
                    <a:pt x="10310" y="-128"/>
                    <a:pt x="9526" y="382"/>
                  </a:cubicBezTo>
                  <a:cubicBezTo>
                    <a:pt x="294" y="6902"/>
                    <a:pt x="294" y="6902"/>
                    <a:pt x="294" y="6902"/>
                  </a:cubicBezTo>
                  <a:cubicBezTo>
                    <a:pt x="-98" y="7412"/>
                    <a:pt x="-98" y="7922"/>
                    <a:pt x="294" y="8943"/>
                  </a:cubicBezTo>
                  <a:cubicBezTo>
                    <a:pt x="9526" y="15463"/>
                    <a:pt x="9526" y="15463"/>
                    <a:pt x="9526" y="15463"/>
                  </a:cubicBezTo>
                  <a:cubicBezTo>
                    <a:pt x="10310" y="15973"/>
                    <a:pt x="11486" y="15973"/>
                    <a:pt x="11834" y="15463"/>
                  </a:cubicBezTo>
                  <a:cubicBezTo>
                    <a:pt x="17670" y="10927"/>
                    <a:pt x="17670" y="10927"/>
                    <a:pt x="17670" y="10927"/>
                  </a:cubicBezTo>
                  <a:cubicBezTo>
                    <a:pt x="11486" y="8943"/>
                    <a:pt x="11486" y="8943"/>
                    <a:pt x="11486" y="8943"/>
                  </a:cubicBezTo>
                  <a:cubicBezTo>
                    <a:pt x="11094" y="8943"/>
                    <a:pt x="11094" y="9396"/>
                    <a:pt x="10702" y="9396"/>
                  </a:cubicBezTo>
                  <a:cubicBezTo>
                    <a:pt x="9526" y="9396"/>
                    <a:pt x="8742" y="8433"/>
                    <a:pt x="8742" y="7412"/>
                  </a:cubicBezTo>
                  <a:cubicBezTo>
                    <a:pt x="8742" y="6902"/>
                    <a:pt x="9526" y="5938"/>
                    <a:pt x="10702" y="5938"/>
                  </a:cubicBezTo>
                  <a:cubicBezTo>
                    <a:pt x="11486" y="5938"/>
                    <a:pt x="12270" y="6392"/>
                    <a:pt x="12662" y="6902"/>
                  </a:cubicBezTo>
                  <a:cubicBezTo>
                    <a:pt x="19194" y="9907"/>
                    <a:pt x="19194" y="9907"/>
                    <a:pt x="19194" y="9907"/>
                  </a:cubicBezTo>
                  <a:cubicBezTo>
                    <a:pt x="21110" y="8943"/>
                    <a:pt x="21110" y="8943"/>
                    <a:pt x="21110" y="8943"/>
                  </a:cubicBezTo>
                  <a:cubicBezTo>
                    <a:pt x="21502" y="7922"/>
                    <a:pt x="21502" y="7412"/>
                    <a:pt x="21110" y="6902"/>
                  </a:cubicBezTo>
                  <a:close/>
                  <a:moveTo>
                    <a:pt x="18410" y="19488"/>
                  </a:moveTo>
                  <a:cubicBezTo>
                    <a:pt x="18018" y="19998"/>
                    <a:pt x="19586" y="20508"/>
                    <a:pt x="19978" y="18978"/>
                  </a:cubicBezTo>
                  <a:cubicBezTo>
                    <a:pt x="20326" y="11948"/>
                    <a:pt x="19194" y="9907"/>
                    <a:pt x="19194" y="9907"/>
                  </a:cubicBezTo>
                  <a:cubicBezTo>
                    <a:pt x="17670" y="10927"/>
                    <a:pt x="17670" y="10927"/>
                    <a:pt x="17670" y="10927"/>
                  </a:cubicBezTo>
                  <a:cubicBezTo>
                    <a:pt x="17670" y="10927"/>
                    <a:pt x="19194" y="12458"/>
                    <a:pt x="18410" y="194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995977" y="3498727"/>
            <a:ext cx="576064" cy="576064"/>
            <a:chOff x="3995977" y="3498727"/>
            <a:chExt cx="576064" cy="576064"/>
          </a:xfrm>
        </p:grpSpPr>
        <p:sp>
          <p:nvSpPr>
            <p:cNvPr id="21" name="椭圆 20"/>
            <p:cNvSpPr/>
            <p:nvPr/>
          </p:nvSpPr>
          <p:spPr bwMode="auto">
            <a:xfrm>
              <a:off x="3995977" y="3498727"/>
              <a:ext cx="576064" cy="576064"/>
            </a:xfrm>
            <a:prstGeom prst="ellipse">
              <a:avLst/>
            </a:prstGeom>
            <a:solidFill>
              <a:schemeClr val="accent4">
                <a:lumMod val="10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4137418" y="3640168"/>
              <a:ext cx="293182" cy="2931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3413" y="19459"/>
                  </a:moveTo>
                  <a:cubicBezTo>
                    <a:pt x="3413" y="20724"/>
                    <a:pt x="4778" y="21600"/>
                    <a:pt x="6046" y="21600"/>
                  </a:cubicBezTo>
                  <a:cubicBezTo>
                    <a:pt x="7363" y="21600"/>
                    <a:pt x="8191" y="20724"/>
                    <a:pt x="8191" y="19459"/>
                  </a:cubicBezTo>
                  <a:cubicBezTo>
                    <a:pt x="8191" y="18146"/>
                    <a:pt x="7363" y="16832"/>
                    <a:pt x="6046" y="16832"/>
                  </a:cubicBezTo>
                  <a:cubicBezTo>
                    <a:pt x="4778" y="16832"/>
                    <a:pt x="3413" y="18146"/>
                    <a:pt x="3413" y="19459"/>
                  </a:cubicBezTo>
                  <a:close/>
                  <a:moveTo>
                    <a:pt x="15554" y="19459"/>
                  </a:moveTo>
                  <a:cubicBezTo>
                    <a:pt x="15554" y="20724"/>
                    <a:pt x="16822" y="21600"/>
                    <a:pt x="18138" y="21600"/>
                  </a:cubicBezTo>
                  <a:cubicBezTo>
                    <a:pt x="19455" y="21600"/>
                    <a:pt x="20332" y="20724"/>
                    <a:pt x="20332" y="19459"/>
                  </a:cubicBezTo>
                  <a:cubicBezTo>
                    <a:pt x="20332" y="18146"/>
                    <a:pt x="19455" y="16832"/>
                    <a:pt x="18138" y="16832"/>
                  </a:cubicBezTo>
                  <a:cubicBezTo>
                    <a:pt x="16822" y="16832"/>
                    <a:pt x="15554" y="18146"/>
                    <a:pt x="15554" y="19459"/>
                  </a:cubicBezTo>
                  <a:close/>
                  <a:moveTo>
                    <a:pt x="7753" y="13816"/>
                  </a:moveTo>
                  <a:cubicBezTo>
                    <a:pt x="21161" y="9924"/>
                    <a:pt x="21161" y="9924"/>
                    <a:pt x="21161" y="9924"/>
                  </a:cubicBezTo>
                  <a:cubicBezTo>
                    <a:pt x="21600" y="9924"/>
                    <a:pt x="21600" y="9486"/>
                    <a:pt x="21600" y="9097"/>
                  </a:cubicBezTo>
                  <a:cubicBezTo>
                    <a:pt x="21600" y="2627"/>
                    <a:pt x="21600" y="2627"/>
                    <a:pt x="21600" y="2627"/>
                  </a:cubicBezTo>
                  <a:cubicBezTo>
                    <a:pt x="4778" y="2627"/>
                    <a:pt x="4778" y="2627"/>
                    <a:pt x="4778" y="2627"/>
                  </a:cubicBezTo>
                  <a:cubicBezTo>
                    <a:pt x="4778" y="486"/>
                    <a:pt x="4778" y="486"/>
                    <a:pt x="4778" y="486"/>
                  </a:cubicBezTo>
                  <a:lnTo>
                    <a:pt x="4340" y="0"/>
                  </a:lnTo>
                  <a:cubicBezTo>
                    <a:pt x="439" y="0"/>
                    <a:pt x="439" y="0"/>
                    <a:pt x="439" y="0"/>
                  </a:cubicBezTo>
                  <a:cubicBezTo>
                    <a:pt x="0" y="0"/>
                    <a:pt x="0" y="486"/>
                    <a:pt x="0" y="486"/>
                  </a:cubicBezTo>
                  <a:cubicBezTo>
                    <a:pt x="0" y="2627"/>
                    <a:pt x="0" y="2627"/>
                    <a:pt x="0" y="2627"/>
                  </a:cubicBezTo>
                  <a:cubicBezTo>
                    <a:pt x="2194" y="2627"/>
                    <a:pt x="2194" y="2627"/>
                    <a:pt x="2194" y="2627"/>
                  </a:cubicBezTo>
                  <a:cubicBezTo>
                    <a:pt x="4778" y="13378"/>
                    <a:pt x="4778" y="13378"/>
                    <a:pt x="4778" y="13378"/>
                  </a:cubicBezTo>
                  <a:cubicBezTo>
                    <a:pt x="4778" y="14692"/>
                    <a:pt x="4778" y="14692"/>
                    <a:pt x="4778" y="14692"/>
                  </a:cubicBezTo>
                  <a:cubicBezTo>
                    <a:pt x="4778" y="16443"/>
                    <a:pt x="4778" y="16443"/>
                    <a:pt x="4778" y="16443"/>
                  </a:cubicBezTo>
                  <a:cubicBezTo>
                    <a:pt x="4778" y="16832"/>
                    <a:pt x="5168" y="16832"/>
                    <a:pt x="5168" y="16832"/>
                  </a:cubicBezTo>
                  <a:cubicBezTo>
                    <a:pt x="6046" y="16832"/>
                    <a:pt x="6046" y="16832"/>
                    <a:pt x="6046" y="16832"/>
                  </a:cubicBezTo>
                  <a:cubicBezTo>
                    <a:pt x="18138" y="16832"/>
                    <a:pt x="18138" y="16832"/>
                    <a:pt x="18138" y="16832"/>
                  </a:cubicBezTo>
                  <a:cubicBezTo>
                    <a:pt x="21161" y="16832"/>
                    <a:pt x="21161" y="16832"/>
                    <a:pt x="21161" y="16832"/>
                  </a:cubicBezTo>
                  <a:cubicBezTo>
                    <a:pt x="21600" y="16832"/>
                    <a:pt x="21600" y="16832"/>
                    <a:pt x="21600" y="16443"/>
                  </a:cubicBezTo>
                  <a:cubicBezTo>
                    <a:pt x="21600" y="14692"/>
                    <a:pt x="21600" y="14692"/>
                    <a:pt x="21600" y="14692"/>
                  </a:cubicBezTo>
                  <a:cubicBezTo>
                    <a:pt x="8191" y="14692"/>
                    <a:pt x="8191" y="14692"/>
                    <a:pt x="8191" y="14692"/>
                  </a:cubicBezTo>
                  <a:cubicBezTo>
                    <a:pt x="6485" y="14692"/>
                    <a:pt x="6485" y="13816"/>
                    <a:pt x="7753" y="138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006214" y="1218273"/>
            <a:ext cx="2041029" cy="857260"/>
            <a:chOff x="1732858" y="5001250"/>
            <a:chExt cx="2213143" cy="857260"/>
          </a:xfrm>
        </p:grpSpPr>
        <p:sp>
          <p:nvSpPr>
            <p:cNvPr id="19" name="文本框 39"/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/>
              <a:r>
                <a:rPr lang="zh-CN" altLang="en-US" sz="1400" b="1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0" name="文本框 40"/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l">
                <a:lnSpc>
                  <a:spcPct val="120000"/>
                </a:lnSpc>
                <a:defRPr/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332754" y="2500534"/>
            <a:ext cx="2041029" cy="857260"/>
            <a:chOff x="1732858" y="5001250"/>
            <a:chExt cx="2213143" cy="857260"/>
          </a:xfrm>
        </p:grpSpPr>
        <p:sp>
          <p:nvSpPr>
            <p:cNvPr id="17" name="文本框 42"/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/>
              <a:r>
                <a:rPr lang="zh-CN" altLang="en-US" sz="1400" b="1">
                  <a:solidFill>
                    <a:schemeClr val="accent2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8" name="文本框 43"/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l">
                <a:lnSpc>
                  <a:spcPct val="120000"/>
                </a:lnSpc>
                <a:defRPr/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156747" y="4782467"/>
            <a:ext cx="2041029" cy="857260"/>
            <a:chOff x="1732858" y="5001250"/>
            <a:chExt cx="2213143" cy="857260"/>
          </a:xfrm>
        </p:grpSpPr>
        <p:sp>
          <p:nvSpPr>
            <p:cNvPr id="15" name="文本框 45"/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r"/>
              <a:r>
                <a:rPr lang="zh-CN" altLang="en-US" sz="1400" b="1">
                  <a:solidFill>
                    <a:schemeClr val="accent3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6" name="文本框 46"/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818217" y="3498727"/>
            <a:ext cx="2041029" cy="857260"/>
            <a:chOff x="1732858" y="5001250"/>
            <a:chExt cx="2213143" cy="857260"/>
          </a:xfrm>
        </p:grpSpPr>
        <p:sp>
          <p:nvSpPr>
            <p:cNvPr id="13" name="文本框 48"/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r"/>
              <a:r>
                <a:rPr lang="zh-CN" altLang="en-US" sz="1400" b="1">
                  <a:solidFill>
                    <a:schemeClr val="accent4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4" name="文本框 49"/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（建议使用主题字体）</a:t>
              </a:r>
            </a:p>
          </p:txBody>
        </p:sp>
      </p:grpSp>
      <p:sp>
        <p:nvSpPr>
          <p:cNvPr id="38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5"/>
          <p:cNvGrpSpPr/>
          <p:nvPr/>
        </p:nvGrpSpPr>
        <p:grpSpPr>
          <a:xfrm>
            <a:off x="5231904" y="1232756"/>
            <a:ext cx="2737172" cy="2906696"/>
            <a:chOff x="6290203" y="1210379"/>
            <a:chExt cx="2737172" cy="2906696"/>
          </a:xfrm>
        </p:grpSpPr>
        <p:sp>
          <p:nvSpPr>
            <p:cNvPr id="24" name="Freeform: Shape 4"/>
            <p:cNvSpPr/>
            <p:nvPr/>
          </p:nvSpPr>
          <p:spPr bwMode="auto">
            <a:xfrm rot="2700000">
              <a:off x="7988290" y="3077990"/>
              <a:ext cx="1402709" cy="675461"/>
            </a:xfrm>
            <a:custGeom>
              <a:avLst/>
              <a:gdLst>
                <a:gd name="T0" fmla="*/ 0 w 1273"/>
                <a:gd name="T1" fmla="*/ 0 h 613"/>
                <a:gd name="T2" fmla="*/ 1273 w 1273"/>
                <a:gd name="T3" fmla="*/ 613 h 613"/>
                <a:gd name="T4" fmla="*/ 985 w 1273"/>
                <a:gd name="T5" fmla="*/ 52 h 613"/>
                <a:gd name="T6" fmla="*/ 0 w 1273"/>
                <a:gd name="T7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3" h="613">
                  <a:moveTo>
                    <a:pt x="0" y="0"/>
                  </a:moveTo>
                  <a:lnTo>
                    <a:pt x="1273" y="613"/>
                  </a:lnTo>
                  <a:lnTo>
                    <a:pt x="985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Freeform: Shape 5"/>
            <p:cNvSpPr/>
            <p:nvPr/>
          </p:nvSpPr>
          <p:spPr bwMode="auto">
            <a:xfrm rot="2700000">
              <a:off x="7104069" y="2256328"/>
              <a:ext cx="2402126" cy="776835"/>
            </a:xfrm>
            <a:custGeom>
              <a:avLst/>
              <a:gdLst>
                <a:gd name="T0" fmla="*/ 0 w 2180"/>
                <a:gd name="T1" fmla="*/ 705 h 705"/>
                <a:gd name="T2" fmla="*/ 2180 w 2180"/>
                <a:gd name="T3" fmla="*/ 346 h 705"/>
                <a:gd name="T4" fmla="*/ 1588 w 2180"/>
                <a:gd name="T5" fmla="*/ 0 h 705"/>
                <a:gd name="T6" fmla="*/ 0 w 2180"/>
                <a:gd name="T7" fmla="*/ 705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80" h="705">
                  <a:moveTo>
                    <a:pt x="0" y="705"/>
                  </a:moveTo>
                  <a:lnTo>
                    <a:pt x="2180" y="346"/>
                  </a:lnTo>
                  <a:lnTo>
                    <a:pt x="1588" y="0"/>
                  </a:lnTo>
                  <a:lnTo>
                    <a:pt x="0" y="7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Freeform: Shape 6"/>
            <p:cNvSpPr/>
            <p:nvPr/>
          </p:nvSpPr>
          <p:spPr bwMode="auto">
            <a:xfrm rot="2700000">
              <a:off x="7156745" y="1974269"/>
              <a:ext cx="1970699" cy="442920"/>
            </a:xfrm>
            <a:custGeom>
              <a:avLst/>
              <a:gdLst>
                <a:gd name="T0" fmla="*/ 0 w 1785"/>
                <a:gd name="T1" fmla="*/ 397 h 397"/>
                <a:gd name="T2" fmla="*/ 1785 w 1785"/>
                <a:gd name="T3" fmla="*/ 34 h 397"/>
                <a:gd name="T4" fmla="*/ 919 w 1785"/>
                <a:gd name="T5" fmla="*/ 0 h 397"/>
                <a:gd name="T6" fmla="*/ 0 w 1785"/>
                <a:gd name="T7" fmla="*/ 397 h 397"/>
                <a:gd name="connsiteX0" fmla="*/ 0 w 9675"/>
                <a:gd name="connsiteY0" fmla="*/ 10000 h 10000"/>
                <a:gd name="connsiteX1" fmla="*/ 9675 w 9675"/>
                <a:gd name="connsiteY1" fmla="*/ 2770 h 10000"/>
                <a:gd name="connsiteX2" fmla="*/ 5148 w 9675"/>
                <a:gd name="connsiteY2" fmla="*/ 0 h 10000"/>
                <a:gd name="connsiteX3" fmla="*/ 0 w 9675"/>
                <a:gd name="connsiteY3" fmla="*/ 10000 h 10000"/>
                <a:gd name="connsiteX0-1" fmla="*/ 0 w 10371"/>
                <a:gd name="connsiteY0-2" fmla="*/ 10000 h 10000"/>
                <a:gd name="connsiteX1-3" fmla="*/ 10371 w 10371"/>
                <a:gd name="connsiteY1-4" fmla="*/ 805 h 10000"/>
                <a:gd name="connsiteX2-5" fmla="*/ 5321 w 10371"/>
                <a:gd name="connsiteY2-6" fmla="*/ 0 h 10000"/>
                <a:gd name="connsiteX3-7" fmla="*/ 0 w 10371"/>
                <a:gd name="connsiteY3-8" fmla="*/ 10000 h 10000"/>
                <a:gd name="connsiteX0-9" fmla="*/ 0 w 10362"/>
                <a:gd name="connsiteY0-10" fmla="*/ 10000 h 10000"/>
                <a:gd name="connsiteX1-11" fmla="*/ 10362 w 10362"/>
                <a:gd name="connsiteY1-12" fmla="*/ 843 h 10000"/>
                <a:gd name="connsiteX2-13" fmla="*/ 5321 w 10362"/>
                <a:gd name="connsiteY2-14" fmla="*/ 0 h 10000"/>
                <a:gd name="connsiteX3-15" fmla="*/ 0 w 10362"/>
                <a:gd name="connsiteY3-16" fmla="*/ 10000 h 10000"/>
                <a:gd name="connsiteX0-17" fmla="*/ 0 w 10362"/>
                <a:gd name="connsiteY0-18" fmla="*/ 10000 h 10000"/>
                <a:gd name="connsiteX1-19" fmla="*/ 10362 w 10362"/>
                <a:gd name="connsiteY1-20" fmla="*/ 843 h 10000"/>
                <a:gd name="connsiteX2-21" fmla="*/ 5321 w 10362"/>
                <a:gd name="connsiteY2-22" fmla="*/ 0 h 10000"/>
                <a:gd name="connsiteX3-23" fmla="*/ 0 w 10362"/>
                <a:gd name="connsiteY3-24" fmla="*/ 10000 h 10000"/>
                <a:gd name="connsiteX0-25" fmla="*/ 0 w 10362"/>
                <a:gd name="connsiteY0-26" fmla="*/ 10000 h 10000"/>
                <a:gd name="connsiteX1-27" fmla="*/ 10362 w 10362"/>
                <a:gd name="connsiteY1-28" fmla="*/ 1221 h 10000"/>
                <a:gd name="connsiteX2-29" fmla="*/ 5321 w 10362"/>
                <a:gd name="connsiteY2-30" fmla="*/ 0 h 10000"/>
                <a:gd name="connsiteX3-31" fmla="*/ 0 w 10362"/>
                <a:gd name="connsiteY3-32" fmla="*/ 10000 h 10000"/>
                <a:gd name="connsiteX0-33" fmla="*/ 0 w 10345"/>
                <a:gd name="connsiteY0-34" fmla="*/ 10000 h 10000"/>
                <a:gd name="connsiteX1-35" fmla="*/ 10345 w 10345"/>
                <a:gd name="connsiteY1-36" fmla="*/ 768 h 10000"/>
                <a:gd name="connsiteX2-37" fmla="*/ 5321 w 10345"/>
                <a:gd name="connsiteY2-38" fmla="*/ 0 h 10000"/>
                <a:gd name="connsiteX3-39" fmla="*/ 0 w 10345"/>
                <a:gd name="connsiteY3-40" fmla="*/ 10000 h 10000"/>
                <a:gd name="connsiteX0-41" fmla="*/ 0 w 10345"/>
                <a:gd name="connsiteY0-42" fmla="*/ 10000 h 10000"/>
                <a:gd name="connsiteX1-43" fmla="*/ 10345 w 10345"/>
                <a:gd name="connsiteY1-44" fmla="*/ 806 h 10000"/>
                <a:gd name="connsiteX2-45" fmla="*/ 5321 w 10345"/>
                <a:gd name="connsiteY2-46" fmla="*/ 0 h 10000"/>
                <a:gd name="connsiteX3-47" fmla="*/ 0 w 10345"/>
                <a:gd name="connsiteY3-48" fmla="*/ 10000 h 10000"/>
                <a:gd name="connsiteX0-49" fmla="*/ 0 w 10371"/>
                <a:gd name="connsiteY0-50" fmla="*/ 10000 h 10000"/>
                <a:gd name="connsiteX1-51" fmla="*/ 10371 w 10371"/>
                <a:gd name="connsiteY1-52" fmla="*/ 1599 h 10000"/>
                <a:gd name="connsiteX2-53" fmla="*/ 5321 w 10371"/>
                <a:gd name="connsiteY2-54" fmla="*/ 0 h 10000"/>
                <a:gd name="connsiteX3-55" fmla="*/ 0 w 10371"/>
                <a:gd name="connsiteY3-56" fmla="*/ 10000 h 10000"/>
                <a:gd name="connsiteX0-57" fmla="*/ 0 w 10354"/>
                <a:gd name="connsiteY0-58" fmla="*/ 10000 h 10000"/>
                <a:gd name="connsiteX1-59" fmla="*/ 10354 w 10354"/>
                <a:gd name="connsiteY1-60" fmla="*/ 806 h 10000"/>
                <a:gd name="connsiteX2-61" fmla="*/ 5321 w 10354"/>
                <a:gd name="connsiteY2-62" fmla="*/ 0 h 10000"/>
                <a:gd name="connsiteX3-63" fmla="*/ 0 w 10354"/>
                <a:gd name="connsiteY3-64" fmla="*/ 10000 h 10000"/>
                <a:gd name="connsiteX0-65" fmla="*/ 0 w 10356"/>
                <a:gd name="connsiteY0-66" fmla="*/ 10000 h 10125"/>
                <a:gd name="connsiteX1-67" fmla="*/ 5420 w 10356"/>
                <a:gd name="connsiteY1-68" fmla="*/ 5932 h 10125"/>
                <a:gd name="connsiteX2-69" fmla="*/ 10354 w 10356"/>
                <a:gd name="connsiteY2-70" fmla="*/ 806 h 10125"/>
                <a:gd name="connsiteX3-71" fmla="*/ 5321 w 10356"/>
                <a:gd name="connsiteY3-72" fmla="*/ 0 h 10125"/>
                <a:gd name="connsiteX4" fmla="*/ 0 w 10356"/>
                <a:gd name="connsiteY4" fmla="*/ 10000 h 101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" y="connsiteY4"/>
                </a:cxn>
              </a:cxnLst>
              <a:rect l="l" t="t" r="r" b="b"/>
              <a:pathLst>
                <a:path w="10356" h="10125">
                  <a:moveTo>
                    <a:pt x="0" y="10000"/>
                  </a:moveTo>
                  <a:cubicBezTo>
                    <a:pt x="97" y="10812"/>
                    <a:pt x="3694" y="7464"/>
                    <a:pt x="5420" y="5932"/>
                  </a:cubicBezTo>
                  <a:cubicBezTo>
                    <a:pt x="7146" y="4400"/>
                    <a:pt x="10451" y="1618"/>
                    <a:pt x="10354" y="806"/>
                  </a:cubicBezTo>
                  <a:lnTo>
                    <a:pt x="5321" y="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Freeform: Shape 7"/>
            <p:cNvSpPr/>
            <p:nvPr/>
          </p:nvSpPr>
          <p:spPr bwMode="auto">
            <a:xfrm rot="2700000">
              <a:off x="6881080" y="1893763"/>
              <a:ext cx="1966878" cy="1153683"/>
            </a:xfrm>
            <a:custGeom>
              <a:avLst/>
              <a:gdLst>
                <a:gd name="T0" fmla="*/ 395 w 1785"/>
                <a:gd name="T1" fmla="*/ 1047 h 1047"/>
                <a:gd name="T2" fmla="*/ 1785 w 1785"/>
                <a:gd name="T3" fmla="*/ 0 h 1047"/>
                <a:gd name="T4" fmla="*/ 0 w 1785"/>
                <a:gd name="T5" fmla="*/ 363 h 1047"/>
                <a:gd name="T6" fmla="*/ 395 w 1785"/>
                <a:gd name="T7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5" h="1047">
                  <a:moveTo>
                    <a:pt x="395" y="1047"/>
                  </a:moveTo>
                  <a:lnTo>
                    <a:pt x="1785" y="0"/>
                  </a:lnTo>
                  <a:lnTo>
                    <a:pt x="0" y="363"/>
                  </a:lnTo>
                  <a:lnTo>
                    <a:pt x="395" y="10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Freeform: Shape 8"/>
            <p:cNvSpPr/>
            <p:nvPr/>
          </p:nvSpPr>
          <p:spPr bwMode="auto">
            <a:xfrm rot="2700000">
              <a:off x="6456760" y="1171643"/>
              <a:ext cx="1258142" cy="1591256"/>
            </a:xfrm>
            <a:custGeom>
              <a:avLst/>
              <a:gdLst>
                <a:gd name="T0" fmla="*/ 982 w 982"/>
                <a:gd name="T1" fmla="*/ 1242 h 1242"/>
                <a:gd name="T2" fmla="*/ 0 w 982"/>
                <a:gd name="T3" fmla="*/ 981 h 1242"/>
                <a:gd name="T4" fmla="*/ 265 w 982"/>
                <a:gd name="T5" fmla="*/ 0 h 1242"/>
                <a:gd name="T6" fmla="*/ 982 w 982"/>
                <a:gd name="T7" fmla="*/ 1242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2" h="1242">
                  <a:moveTo>
                    <a:pt x="982" y="1242"/>
                  </a:moveTo>
                  <a:lnTo>
                    <a:pt x="0" y="981"/>
                  </a:lnTo>
                  <a:lnTo>
                    <a:pt x="265" y="0"/>
                  </a:lnTo>
                  <a:lnTo>
                    <a:pt x="982" y="12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5" name="TextBox 9"/>
          <p:cNvSpPr txBox="1"/>
          <p:nvPr/>
        </p:nvSpPr>
        <p:spPr bwMode="auto">
          <a:xfrm>
            <a:off x="4936655" y="3405157"/>
            <a:ext cx="2308324" cy="46166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3000" b="1">
                <a:cs typeface="+mn-ea"/>
                <a:sym typeface="+mn-lt"/>
              </a:rPr>
              <a:t>标题文本预设</a:t>
            </a:r>
          </a:p>
        </p:txBody>
      </p:sp>
      <p:grpSp>
        <p:nvGrpSpPr>
          <p:cNvPr id="6" name="Group 26"/>
          <p:cNvGrpSpPr/>
          <p:nvPr/>
        </p:nvGrpSpPr>
        <p:grpSpPr>
          <a:xfrm>
            <a:off x="4212557" y="3072063"/>
            <a:ext cx="2737172" cy="2906695"/>
            <a:chOff x="5270856" y="3049686"/>
            <a:chExt cx="2737172" cy="2906695"/>
          </a:xfrm>
        </p:grpSpPr>
        <p:sp>
          <p:nvSpPr>
            <p:cNvPr id="19" name="Freeform: Shape 17"/>
            <p:cNvSpPr/>
            <p:nvPr/>
          </p:nvSpPr>
          <p:spPr bwMode="auto">
            <a:xfrm rot="2700000" flipH="1" flipV="1">
              <a:off x="4907232" y="3413310"/>
              <a:ext cx="1402709" cy="675461"/>
            </a:xfrm>
            <a:custGeom>
              <a:avLst/>
              <a:gdLst>
                <a:gd name="T0" fmla="*/ 0 w 1273"/>
                <a:gd name="T1" fmla="*/ 0 h 613"/>
                <a:gd name="T2" fmla="*/ 1273 w 1273"/>
                <a:gd name="T3" fmla="*/ 613 h 613"/>
                <a:gd name="T4" fmla="*/ 985 w 1273"/>
                <a:gd name="T5" fmla="*/ 52 h 613"/>
                <a:gd name="T6" fmla="*/ 0 w 1273"/>
                <a:gd name="T7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3" h="613">
                  <a:moveTo>
                    <a:pt x="0" y="0"/>
                  </a:moveTo>
                  <a:lnTo>
                    <a:pt x="1273" y="613"/>
                  </a:lnTo>
                  <a:lnTo>
                    <a:pt x="985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Freeform: Shape 18"/>
            <p:cNvSpPr/>
            <p:nvPr/>
          </p:nvSpPr>
          <p:spPr bwMode="auto">
            <a:xfrm rot="2700000" flipH="1" flipV="1">
              <a:off x="4792037" y="4133598"/>
              <a:ext cx="2402125" cy="776836"/>
            </a:xfrm>
            <a:custGeom>
              <a:avLst/>
              <a:gdLst>
                <a:gd name="T0" fmla="*/ 0 w 2180"/>
                <a:gd name="T1" fmla="*/ 705 h 705"/>
                <a:gd name="T2" fmla="*/ 2180 w 2180"/>
                <a:gd name="T3" fmla="*/ 346 h 705"/>
                <a:gd name="T4" fmla="*/ 1588 w 2180"/>
                <a:gd name="T5" fmla="*/ 0 h 705"/>
                <a:gd name="T6" fmla="*/ 0 w 2180"/>
                <a:gd name="T7" fmla="*/ 705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80" h="705">
                  <a:moveTo>
                    <a:pt x="0" y="705"/>
                  </a:moveTo>
                  <a:lnTo>
                    <a:pt x="2180" y="346"/>
                  </a:lnTo>
                  <a:lnTo>
                    <a:pt x="1588" y="0"/>
                  </a:lnTo>
                  <a:lnTo>
                    <a:pt x="0" y="70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Freeform: Shape 19"/>
            <p:cNvSpPr/>
            <p:nvPr/>
          </p:nvSpPr>
          <p:spPr bwMode="auto">
            <a:xfrm rot="2700000" flipH="1" flipV="1">
              <a:off x="5170787" y="4749572"/>
              <a:ext cx="1970698" cy="442920"/>
            </a:xfrm>
            <a:custGeom>
              <a:avLst/>
              <a:gdLst>
                <a:gd name="T0" fmla="*/ 0 w 1785"/>
                <a:gd name="T1" fmla="*/ 397 h 397"/>
                <a:gd name="T2" fmla="*/ 1785 w 1785"/>
                <a:gd name="T3" fmla="*/ 34 h 397"/>
                <a:gd name="T4" fmla="*/ 919 w 1785"/>
                <a:gd name="T5" fmla="*/ 0 h 397"/>
                <a:gd name="T6" fmla="*/ 0 w 1785"/>
                <a:gd name="T7" fmla="*/ 397 h 397"/>
                <a:gd name="connsiteX0" fmla="*/ 0 w 9675"/>
                <a:gd name="connsiteY0" fmla="*/ 10000 h 10000"/>
                <a:gd name="connsiteX1" fmla="*/ 9675 w 9675"/>
                <a:gd name="connsiteY1" fmla="*/ 2770 h 10000"/>
                <a:gd name="connsiteX2" fmla="*/ 5148 w 9675"/>
                <a:gd name="connsiteY2" fmla="*/ 0 h 10000"/>
                <a:gd name="connsiteX3" fmla="*/ 0 w 9675"/>
                <a:gd name="connsiteY3" fmla="*/ 10000 h 10000"/>
                <a:gd name="connsiteX0-1" fmla="*/ 0 w 10371"/>
                <a:gd name="connsiteY0-2" fmla="*/ 10000 h 10000"/>
                <a:gd name="connsiteX1-3" fmla="*/ 10371 w 10371"/>
                <a:gd name="connsiteY1-4" fmla="*/ 805 h 10000"/>
                <a:gd name="connsiteX2-5" fmla="*/ 5321 w 10371"/>
                <a:gd name="connsiteY2-6" fmla="*/ 0 h 10000"/>
                <a:gd name="connsiteX3-7" fmla="*/ 0 w 10371"/>
                <a:gd name="connsiteY3-8" fmla="*/ 10000 h 10000"/>
                <a:gd name="connsiteX0-9" fmla="*/ 0 w 10362"/>
                <a:gd name="connsiteY0-10" fmla="*/ 10000 h 10000"/>
                <a:gd name="connsiteX1-11" fmla="*/ 10362 w 10362"/>
                <a:gd name="connsiteY1-12" fmla="*/ 843 h 10000"/>
                <a:gd name="connsiteX2-13" fmla="*/ 5321 w 10362"/>
                <a:gd name="connsiteY2-14" fmla="*/ 0 h 10000"/>
                <a:gd name="connsiteX3-15" fmla="*/ 0 w 10362"/>
                <a:gd name="connsiteY3-16" fmla="*/ 10000 h 10000"/>
                <a:gd name="connsiteX0-17" fmla="*/ 0 w 10362"/>
                <a:gd name="connsiteY0-18" fmla="*/ 10000 h 10000"/>
                <a:gd name="connsiteX1-19" fmla="*/ 10362 w 10362"/>
                <a:gd name="connsiteY1-20" fmla="*/ 843 h 10000"/>
                <a:gd name="connsiteX2-21" fmla="*/ 5321 w 10362"/>
                <a:gd name="connsiteY2-22" fmla="*/ 0 h 10000"/>
                <a:gd name="connsiteX3-23" fmla="*/ 0 w 10362"/>
                <a:gd name="connsiteY3-24" fmla="*/ 10000 h 10000"/>
                <a:gd name="connsiteX0-25" fmla="*/ 0 w 10362"/>
                <a:gd name="connsiteY0-26" fmla="*/ 10000 h 10000"/>
                <a:gd name="connsiteX1-27" fmla="*/ 10362 w 10362"/>
                <a:gd name="connsiteY1-28" fmla="*/ 1221 h 10000"/>
                <a:gd name="connsiteX2-29" fmla="*/ 5321 w 10362"/>
                <a:gd name="connsiteY2-30" fmla="*/ 0 h 10000"/>
                <a:gd name="connsiteX3-31" fmla="*/ 0 w 10362"/>
                <a:gd name="connsiteY3-32" fmla="*/ 10000 h 10000"/>
                <a:gd name="connsiteX0-33" fmla="*/ 0 w 10345"/>
                <a:gd name="connsiteY0-34" fmla="*/ 10000 h 10000"/>
                <a:gd name="connsiteX1-35" fmla="*/ 10345 w 10345"/>
                <a:gd name="connsiteY1-36" fmla="*/ 768 h 10000"/>
                <a:gd name="connsiteX2-37" fmla="*/ 5321 w 10345"/>
                <a:gd name="connsiteY2-38" fmla="*/ 0 h 10000"/>
                <a:gd name="connsiteX3-39" fmla="*/ 0 w 10345"/>
                <a:gd name="connsiteY3-40" fmla="*/ 10000 h 10000"/>
                <a:gd name="connsiteX0-41" fmla="*/ 0 w 10345"/>
                <a:gd name="connsiteY0-42" fmla="*/ 10000 h 10000"/>
                <a:gd name="connsiteX1-43" fmla="*/ 10345 w 10345"/>
                <a:gd name="connsiteY1-44" fmla="*/ 806 h 10000"/>
                <a:gd name="connsiteX2-45" fmla="*/ 5321 w 10345"/>
                <a:gd name="connsiteY2-46" fmla="*/ 0 h 10000"/>
                <a:gd name="connsiteX3-47" fmla="*/ 0 w 10345"/>
                <a:gd name="connsiteY3-48" fmla="*/ 10000 h 10000"/>
                <a:gd name="connsiteX0-49" fmla="*/ 0 w 10371"/>
                <a:gd name="connsiteY0-50" fmla="*/ 10000 h 10000"/>
                <a:gd name="connsiteX1-51" fmla="*/ 10371 w 10371"/>
                <a:gd name="connsiteY1-52" fmla="*/ 1599 h 10000"/>
                <a:gd name="connsiteX2-53" fmla="*/ 5321 w 10371"/>
                <a:gd name="connsiteY2-54" fmla="*/ 0 h 10000"/>
                <a:gd name="connsiteX3-55" fmla="*/ 0 w 10371"/>
                <a:gd name="connsiteY3-56" fmla="*/ 10000 h 10000"/>
                <a:gd name="connsiteX0-57" fmla="*/ 0 w 10354"/>
                <a:gd name="connsiteY0-58" fmla="*/ 10000 h 10000"/>
                <a:gd name="connsiteX1-59" fmla="*/ 10354 w 10354"/>
                <a:gd name="connsiteY1-60" fmla="*/ 806 h 10000"/>
                <a:gd name="connsiteX2-61" fmla="*/ 5321 w 10354"/>
                <a:gd name="connsiteY2-62" fmla="*/ 0 h 10000"/>
                <a:gd name="connsiteX3-63" fmla="*/ 0 w 10354"/>
                <a:gd name="connsiteY3-64" fmla="*/ 10000 h 10000"/>
                <a:gd name="connsiteX0-65" fmla="*/ 0 w 10356"/>
                <a:gd name="connsiteY0-66" fmla="*/ 10000 h 10125"/>
                <a:gd name="connsiteX1-67" fmla="*/ 5420 w 10356"/>
                <a:gd name="connsiteY1-68" fmla="*/ 5932 h 10125"/>
                <a:gd name="connsiteX2-69" fmla="*/ 10354 w 10356"/>
                <a:gd name="connsiteY2-70" fmla="*/ 806 h 10125"/>
                <a:gd name="connsiteX3-71" fmla="*/ 5321 w 10356"/>
                <a:gd name="connsiteY3-72" fmla="*/ 0 h 10125"/>
                <a:gd name="connsiteX4" fmla="*/ 0 w 10356"/>
                <a:gd name="connsiteY4" fmla="*/ 10000 h 101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" y="connsiteY4"/>
                </a:cxn>
              </a:cxnLst>
              <a:rect l="l" t="t" r="r" b="b"/>
              <a:pathLst>
                <a:path w="10356" h="10125">
                  <a:moveTo>
                    <a:pt x="0" y="10000"/>
                  </a:moveTo>
                  <a:cubicBezTo>
                    <a:pt x="97" y="10812"/>
                    <a:pt x="3694" y="7464"/>
                    <a:pt x="5420" y="5932"/>
                  </a:cubicBezTo>
                  <a:cubicBezTo>
                    <a:pt x="7146" y="4400"/>
                    <a:pt x="10451" y="1618"/>
                    <a:pt x="10354" y="806"/>
                  </a:cubicBezTo>
                  <a:lnTo>
                    <a:pt x="5321" y="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Freeform: Shape 20"/>
            <p:cNvSpPr/>
            <p:nvPr/>
          </p:nvSpPr>
          <p:spPr bwMode="auto">
            <a:xfrm rot="2700000" flipH="1" flipV="1">
              <a:off x="5450273" y="4119315"/>
              <a:ext cx="1966877" cy="1153683"/>
            </a:xfrm>
            <a:custGeom>
              <a:avLst/>
              <a:gdLst>
                <a:gd name="T0" fmla="*/ 395 w 1785"/>
                <a:gd name="T1" fmla="*/ 1047 h 1047"/>
                <a:gd name="T2" fmla="*/ 1785 w 1785"/>
                <a:gd name="T3" fmla="*/ 0 h 1047"/>
                <a:gd name="T4" fmla="*/ 0 w 1785"/>
                <a:gd name="T5" fmla="*/ 363 h 1047"/>
                <a:gd name="T6" fmla="*/ 395 w 1785"/>
                <a:gd name="T7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5" h="1047">
                  <a:moveTo>
                    <a:pt x="395" y="1047"/>
                  </a:moveTo>
                  <a:lnTo>
                    <a:pt x="1785" y="0"/>
                  </a:lnTo>
                  <a:lnTo>
                    <a:pt x="0" y="363"/>
                  </a:lnTo>
                  <a:lnTo>
                    <a:pt x="395" y="104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Freeform: Shape 21"/>
            <p:cNvSpPr/>
            <p:nvPr/>
          </p:nvSpPr>
          <p:spPr bwMode="auto">
            <a:xfrm rot="2700000" flipH="1" flipV="1">
              <a:off x="6583329" y="4403861"/>
              <a:ext cx="1258142" cy="1591256"/>
            </a:xfrm>
            <a:custGeom>
              <a:avLst/>
              <a:gdLst>
                <a:gd name="T0" fmla="*/ 982 w 982"/>
                <a:gd name="T1" fmla="*/ 1242 h 1242"/>
                <a:gd name="T2" fmla="*/ 0 w 982"/>
                <a:gd name="T3" fmla="*/ 981 h 1242"/>
                <a:gd name="T4" fmla="*/ 265 w 982"/>
                <a:gd name="T5" fmla="*/ 0 h 1242"/>
                <a:gd name="T6" fmla="*/ 982 w 982"/>
                <a:gd name="T7" fmla="*/ 1242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2" h="1242">
                  <a:moveTo>
                    <a:pt x="982" y="1242"/>
                  </a:moveTo>
                  <a:lnTo>
                    <a:pt x="0" y="981"/>
                  </a:lnTo>
                  <a:lnTo>
                    <a:pt x="265" y="0"/>
                  </a:lnTo>
                  <a:lnTo>
                    <a:pt x="982" y="124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7" name="Group 24"/>
          <p:cNvGrpSpPr/>
          <p:nvPr/>
        </p:nvGrpSpPr>
        <p:grpSpPr>
          <a:xfrm>
            <a:off x="2008839" y="1680265"/>
            <a:ext cx="3223065" cy="677109"/>
            <a:chOff x="1523492" y="2837077"/>
            <a:chExt cx="2327662" cy="677109"/>
          </a:xfrm>
        </p:grpSpPr>
        <p:sp>
          <p:nvSpPr>
            <p:cNvPr id="17" name="TextBox 31"/>
            <p:cNvSpPr txBox="1"/>
            <p:nvPr/>
          </p:nvSpPr>
          <p:spPr bwMode="auto">
            <a:xfrm>
              <a:off x="2774784" y="2837077"/>
              <a:ext cx="1076370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36000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r"/>
              <a:r>
                <a:rPr lang="zh-CN" altLang="en-US" sz="1400" b="1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标题文本预设 </a:t>
              </a:r>
            </a:p>
          </p:txBody>
        </p:sp>
        <p:sp>
          <p:nvSpPr>
            <p:cNvPr id="18" name="TextBox 32"/>
            <p:cNvSpPr txBox="1"/>
            <p:nvPr/>
          </p:nvSpPr>
          <p:spPr bwMode="auto">
            <a:xfrm>
              <a:off x="1523492" y="3052521"/>
              <a:ext cx="2327662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36000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8" name="Group 33"/>
          <p:cNvGrpSpPr/>
          <p:nvPr/>
        </p:nvGrpSpPr>
        <p:grpSpPr>
          <a:xfrm>
            <a:off x="6949728" y="4949167"/>
            <a:ext cx="3148199" cy="677109"/>
            <a:chOff x="1523492" y="2837077"/>
            <a:chExt cx="2327662" cy="677109"/>
          </a:xfrm>
        </p:grpSpPr>
        <p:sp>
          <p:nvSpPr>
            <p:cNvPr id="15" name="TextBox 34"/>
            <p:cNvSpPr txBox="1"/>
            <p:nvPr/>
          </p:nvSpPr>
          <p:spPr bwMode="auto">
            <a:xfrm>
              <a:off x="1523492" y="2837077"/>
              <a:ext cx="1263230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360000" tIns="0" rIns="21600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/>
              <a:r>
                <a:rPr lang="zh-CN" altLang="en-US" sz="1400" b="1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rPr>
                <a:t>标题文本预设 </a:t>
              </a:r>
            </a:p>
          </p:txBody>
        </p:sp>
        <p:sp>
          <p:nvSpPr>
            <p:cNvPr id="16" name="TextBox 35"/>
            <p:cNvSpPr txBox="1"/>
            <p:nvPr/>
          </p:nvSpPr>
          <p:spPr bwMode="auto">
            <a:xfrm>
              <a:off x="1523492" y="3052521"/>
              <a:ext cx="2327662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360000" tIns="0" rIns="21600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l">
                <a:lnSpc>
                  <a:spcPct val="120000"/>
                </a:lnSpc>
                <a:defRPr/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9" name="Group 23"/>
          <p:cNvGrpSpPr/>
          <p:nvPr/>
        </p:nvGrpSpPr>
        <p:grpSpPr>
          <a:xfrm>
            <a:off x="8324664" y="2218106"/>
            <a:ext cx="3148199" cy="677109"/>
            <a:chOff x="1523492" y="2837077"/>
            <a:chExt cx="2327662" cy="677109"/>
          </a:xfrm>
        </p:grpSpPr>
        <p:sp>
          <p:nvSpPr>
            <p:cNvPr id="13" name="TextBox 27"/>
            <p:cNvSpPr txBox="1"/>
            <p:nvPr/>
          </p:nvSpPr>
          <p:spPr bwMode="auto">
            <a:xfrm>
              <a:off x="1523492" y="2837077"/>
              <a:ext cx="1263230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360000" tIns="0" rIns="21600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/>
              <a:r>
                <a:rPr lang="zh-CN" altLang="en-US" sz="1400" b="1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rPr>
                <a:t>标题文本预设 </a:t>
              </a:r>
            </a:p>
          </p:txBody>
        </p:sp>
        <p:sp>
          <p:nvSpPr>
            <p:cNvPr id="14" name="TextBox 28"/>
            <p:cNvSpPr txBox="1"/>
            <p:nvPr/>
          </p:nvSpPr>
          <p:spPr bwMode="auto">
            <a:xfrm>
              <a:off x="1523492" y="3052521"/>
              <a:ext cx="2327662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360000" tIns="0" rIns="21600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l">
                <a:lnSpc>
                  <a:spcPct val="120000"/>
                </a:lnSpc>
                <a:defRPr/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0" name="Group 29"/>
          <p:cNvGrpSpPr/>
          <p:nvPr/>
        </p:nvGrpSpPr>
        <p:grpSpPr>
          <a:xfrm>
            <a:off x="719138" y="4617409"/>
            <a:ext cx="3223065" cy="677109"/>
            <a:chOff x="1523492" y="2837077"/>
            <a:chExt cx="2327662" cy="677109"/>
          </a:xfrm>
        </p:grpSpPr>
        <p:sp>
          <p:nvSpPr>
            <p:cNvPr id="11" name="TextBox 30"/>
            <p:cNvSpPr txBox="1"/>
            <p:nvPr/>
          </p:nvSpPr>
          <p:spPr bwMode="auto">
            <a:xfrm>
              <a:off x="2774784" y="2837077"/>
              <a:ext cx="1076370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36000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r"/>
              <a:r>
                <a:rPr lang="zh-CN" altLang="en-US" sz="1400" b="1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标题文本预设 </a:t>
              </a:r>
            </a:p>
          </p:txBody>
        </p:sp>
        <p:sp>
          <p:nvSpPr>
            <p:cNvPr id="12" name="TextBox 36"/>
            <p:cNvSpPr txBox="1"/>
            <p:nvPr/>
          </p:nvSpPr>
          <p:spPr bwMode="auto">
            <a:xfrm>
              <a:off x="1523492" y="3052521"/>
              <a:ext cx="2327662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36000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sp>
        <p:nvSpPr>
          <p:cNvPr id="29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4" r="15033" b="1607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23"/>
          <p:cNvSpPr>
            <a:spLocks noChangeArrowheads="1"/>
          </p:cNvSpPr>
          <p:nvPr/>
        </p:nvSpPr>
        <p:spPr bwMode="auto">
          <a:xfrm>
            <a:off x="4393087" y="4232564"/>
            <a:ext cx="5116656" cy="6000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Parchment" panose="03040602040708040804" pitchFamily="66" charset="0"/>
                <a:ea typeface="微软雅黑 Light" panose="020B0502040204020203" pitchFamily="34" charset="-122"/>
              </a:rPr>
              <a:t>THIS IS A ART TEMPLATE ,THE TEMPLATE DESIGN BY JERRY.</a:t>
            </a:r>
          </a:p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Parchment" panose="03040602040708040804" pitchFamily="66" charset="0"/>
                <a:ea typeface="微软雅黑 Light" panose="020B0502040204020203" pitchFamily="34" charset="-122"/>
              </a:rPr>
              <a:t> THANK YOU WATCHING THIS ONE. </a:t>
            </a:r>
          </a:p>
        </p:txBody>
      </p:sp>
      <p:sp>
        <p:nvSpPr>
          <p:cNvPr id="6" name="_14"/>
          <p:cNvSpPr txBox="1">
            <a:spLocks noChangeArrowheads="1"/>
          </p:cNvSpPr>
          <p:nvPr/>
        </p:nvSpPr>
        <p:spPr bwMode="auto">
          <a:xfrm>
            <a:off x="4278814" y="1452507"/>
            <a:ext cx="3634371" cy="1154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9" tIns="45709" rIns="91419" bIns="45709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8600" spc="600" dirty="0">
                <a:solidFill>
                  <a:srgbClr val="5AD6BE"/>
                </a:solidFill>
                <a:latin typeface="Tw Cen MT" panose="020B0602020104020603" pitchFamily="34" charset="0"/>
                <a:ea typeface="方正汉真广标简体" panose="02000000000000000000" pitchFamily="2" charset="-122"/>
              </a:rPr>
              <a:t>2</a:t>
            </a:r>
            <a:r>
              <a:rPr lang="en-US" altLang="zh-CN" sz="8600" spc="600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  <a:ea typeface="方正汉真广标简体" panose="02000000000000000000" pitchFamily="2" charset="-122"/>
              </a:rPr>
              <a:t>0XX</a:t>
            </a:r>
            <a:endParaRPr lang="zh-CN" altLang="en-US" sz="8600" spc="600" dirty="0">
              <a:solidFill>
                <a:srgbClr val="5AD6BE"/>
              </a:solidFill>
              <a:latin typeface="Tw Cen MT" panose="020B0602020104020603" pitchFamily="34" charset="0"/>
              <a:ea typeface="方正汉真广标简体" panose="02000000000000000000" pitchFamily="2" charset="-122"/>
            </a:endParaRPr>
          </a:p>
        </p:txBody>
      </p:sp>
      <p:sp>
        <p:nvSpPr>
          <p:cNvPr id="7" name="_14"/>
          <p:cNvSpPr txBox="1">
            <a:spLocks noChangeArrowheads="1"/>
          </p:cNvSpPr>
          <p:nvPr/>
        </p:nvSpPr>
        <p:spPr bwMode="auto">
          <a:xfrm>
            <a:off x="4240722" y="2441159"/>
            <a:ext cx="4989945" cy="1154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9" tIns="45709" rIns="91419" bIns="45709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5400" spc="600" dirty="0">
                <a:solidFill>
                  <a:srgbClr val="5AD6BE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感谢您的观赏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4" r="15033" b="1607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标题 1"/>
          <p:cNvSpPr txBox="1"/>
          <p:nvPr/>
        </p:nvSpPr>
        <p:spPr>
          <a:xfrm>
            <a:off x="4501407" y="3350192"/>
            <a:ext cx="4721698" cy="1193524"/>
          </a:xfrm>
          <a:prstGeom prst="rect">
            <a:avLst/>
          </a:prstGeom>
        </p:spPr>
        <p:txBody>
          <a:bodyPr rtlCol="0"/>
          <a:lstStyle>
            <a:lvl1pPr algn="ctr" defTabSz="1218565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sz="4400" spc="300" dirty="0">
                <a:solidFill>
                  <a:schemeClr val="accent1">
                    <a:lumMod val="75000"/>
                  </a:schemeClr>
                </a:solidFill>
                <a:latin typeface="华文黑体-日" panose="02000000000000000000" pitchFamily="2" charset="-122"/>
                <a:ea typeface="华文黑体-日" panose="02000000000000000000" pitchFamily="2" charset="-122"/>
              </a:rPr>
              <a:t>年度工作总结</a:t>
            </a:r>
          </a:p>
        </p:txBody>
      </p:sp>
      <p:sp>
        <p:nvSpPr>
          <p:cNvPr id="29" name="副标题 2"/>
          <p:cNvSpPr txBox="1"/>
          <p:nvPr/>
        </p:nvSpPr>
        <p:spPr>
          <a:xfrm>
            <a:off x="4539498" y="4543715"/>
            <a:ext cx="4378878" cy="631277"/>
          </a:xfrm>
          <a:prstGeom prst="rect">
            <a:avLst/>
          </a:prstGeom>
        </p:spPr>
        <p:txBody>
          <a:bodyPr rtlCol="0"/>
          <a:lstStyle>
            <a:lvl1pPr marL="457200" indent="-4572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简洁大气</a:t>
            </a: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|</a:t>
            </a: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易编辑</a:t>
            </a: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|</a:t>
            </a: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任意替换内容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4539499" y="4262592"/>
            <a:ext cx="4378877" cy="0"/>
          </a:xfrm>
          <a:prstGeom prst="line">
            <a:avLst/>
          </a:prstGeom>
          <a:ln w="3175">
            <a:solidFill>
              <a:srgbClr val="5AD6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/>
          <p:cNvGrpSpPr/>
          <p:nvPr/>
        </p:nvGrpSpPr>
        <p:grpSpPr>
          <a:xfrm>
            <a:off x="5476935" y="1029637"/>
            <a:ext cx="2390973" cy="1851170"/>
            <a:chOff x="7455731" y="1410943"/>
            <a:chExt cx="2063266" cy="1597450"/>
          </a:xfrm>
        </p:grpSpPr>
        <p:sp>
          <p:nvSpPr>
            <p:cNvPr id="32" name="椭圆 31"/>
            <p:cNvSpPr/>
            <p:nvPr/>
          </p:nvSpPr>
          <p:spPr>
            <a:xfrm>
              <a:off x="7644571" y="1410943"/>
              <a:ext cx="1597450" cy="1597450"/>
            </a:xfrm>
            <a:prstGeom prst="ellipse">
              <a:avLst/>
            </a:prstGeom>
            <a:noFill/>
            <a:ln>
              <a:solidFill>
                <a:srgbClr val="5AD6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_14"/>
            <p:cNvSpPr txBox="1">
              <a:spLocks noChangeArrowheads="1"/>
            </p:cNvSpPr>
            <p:nvPr/>
          </p:nvSpPr>
          <p:spPr bwMode="auto">
            <a:xfrm>
              <a:off x="7455731" y="1733517"/>
              <a:ext cx="2063266" cy="996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ctr" anchorCtr="0" compatLnSpc="1"/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en-US" altLang="zh-CN" sz="4800" spc="600" dirty="0">
                  <a:solidFill>
                    <a:srgbClr val="5AD6BE"/>
                  </a:solidFill>
                  <a:latin typeface="方正汉真广标简体" panose="02000000000000000000" pitchFamily="2" charset="-122"/>
                  <a:ea typeface="方正汉真广标简体" panose="02000000000000000000" pitchFamily="2" charset="-122"/>
                </a:rPr>
                <a:t>01</a:t>
              </a:r>
              <a:endParaRPr lang="zh-CN" altLang="en-US" sz="4800" spc="600" dirty="0">
                <a:solidFill>
                  <a:srgbClr val="5AD6BE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origami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rc 2"/>
          <p:cNvSpPr/>
          <p:nvPr/>
        </p:nvSpPr>
        <p:spPr>
          <a:xfrm>
            <a:off x="1413477" y="1398661"/>
            <a:ext cx="3785207" cy="3785207"/>
          </a:xfrm>
          <a:prstGeom prst="arc">
            <a:avLst>
              <a:gd name="adj1" fmla="val 830435"/>
              <a:gd name="adj2" fmla="val 10793851"/>
            </a:avLst>
          </a:prstGeom>
          <a:ln w="2540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5" name="Arc 3"/>
          <p:cNvSpPr/>
          <p:nvPr/>
        </p:nvSpPr>
        <p:spPr>
          <a:xfrm>
            <a:off x="1704647" y="1689831"/>
            <a:ext cx="3202868" cy="3202867"/>
          </a:xfrm>
          <a:prstGeom prst="arc">
            <a:avLst>
              <a:gd name="adj1" fmla="val 2938498"/>
              <a:gd name="adj2" fmla="val 10793851"/>
            </a:avLst>
          </a:prstGeom>
          <a:ln w="2540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36" name="Group 4"/>
          <p:cNvGrpSpPr/>
          <p:nvPr/>
        </p:nvGrpSpPr>
        <p:grpSpPr>
          <a:xfrm>
            <a:off x="1199456" y="1981001"/>
            <a:ext cx="4346760" cy="2620528"/>
            <a:chOff x="803386" y="1761760"/>
            <a:chExt cx="4346760" cy="2620528"/>
          </a:xfrm>
        </p:grpSpPr>
        <p:grpSp>
          <p:nvGrpSpPr>
            <p:cNvPr id="37" name="Group 5"/>
            <p:cNvGrpSpPr/>
            <p:nvPr/>
          </p:nvGrpSpPr>
          <p:grpSpPr>
            <a:xfrm>
              <a:off x="2967043" y="2074963"/>
              <a:ext cx="730392" cy="2285214"/>
              <a:chOff x="6656632" y="2132856"/>
              <a:chExt cx="903052" cy="2825421"/>
            </a:xfrm>
          </p:grpSpPr>
          <p:grpSp>
            <p:nvGrpSpPr>
              <p:cNvPr id="65" name="Group 33"/>
              <p:cNvGrpSpPr/>
              <p:nvPr/>
            </p:nvGrpSpPr>
            <p:grpSpPr>
              <a:xfrm>
                <a:off x="6656632" y="2132856"/>
                <a:ext cx="864000" cy="2825421"/>
                <a:chOff x="6656632" y="2132856"/>
                <a:chExt cx="864000" cy="2825421"/>
              </a:xfrm>
            </p:grpSpPr>
            <p:sp>
              <p:nvSpPr>
                <p:cNvPr id="67" name="Oval 35"/>
                <p:cNvSpPr/>
                <p:nvPr/>
              </p:nvSpPr>
              <p:spPr>
                <a:xfrm>
                  <a:off x="7017271" y="4815555"/>
                  <a:ext cx="142722" cy="142722"/>
                </a:xfrm>
                <a:prstGeom prst="ellipse">
                  <a:avLst/>
                </a:prstGeom>
                <a:noFill/>
                <a:ln w="3810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cxnSp>
              <p:nvCxnSpPr>
                <p:cNvPr id="68" name="Straight Connector 36"/>
                <p:cNvCxnSpPr>
                  <a:stCxn id="67" idx="0"/>
                </p:cNvCxnSpPr>
                <p:nvPr/>
              </p:nvCxnSpPr>
              <p:spPr>
                <a:xfrm flipV="1">
                  <a:off x="7088632" y="3014708"/>
                  <a:ext cx="324" cy="1800847"/>
                </a:xfrm>
                <a:prstGeom prst="line">
                  <a:avLst/>
                </a:prstGeom>
                <a:noFill/>
                <a:ln w="3810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69" name="Arc 37"/>
                <p:cNvSpPr/>
                <p:nvPr/>
              </p:nvSpPr>
              <p:spPr>
                <a:xfrm>
                  <a:off x="6656632" y="2132856"/>
                  <a:ext cx="864000" cy="864000"/>
                </a:xfrm>
                <a:prstGeom prst="arc">
                  <a:avLst>
                    <a:gd name="adj1" fmla="val 2657162"/>
                    <a:gd name="adj2" fmla="val 8176062"/>
                  </a:avLst>
                </a:prstGeom>
                <a:noFill/>
                <a:ln w="3810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Oval 38"/>
                <p:cNvSpPr/>
                <p:nvPr/>
              </p:nvSpPr>
              <p:spPr>
                <a:xfrm>
                  <a:off x="6710632" y="2187164"/>
                  <a:ext cx="756000" cy="756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6" name="TextBox 34"/>
              <p:cNvSpPr txBox="1"/>
              <p:nvPr/>
            </p:nvSpPr>
            <p:spPr>
              <a:xfrm>
                <a:off x="6744709" y="2350574"/>
                <a:ext cx="814975" cy="456639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r>
                  <a:rPr lang="en-US" altLang="zh-CN">
                    <a:solidFill>
                      <a:schemeClr val="bg1"/>
                    </a:solidFill>
                    <a:cs typeface="+mn-ea"/>
                    <a:sym typeface="+mn-lt"/>
                  </a:rPr>
                  <a:t>28%</a:t>
                </a:r>
              </a:p>
            </p:txBody>
          </p:sp>
        </p:grpSp>
        <p:sp>
          <p:nvSpPr>
            <p:cNvPr id="38" name="Arc 6"/>
            <p:cNvSpPr/>
            <p:nvPr/>
          </p:nvSpPr>
          <p:spPr>
            <a:xfrm>
              <a:off x="1599746" y="1761760"/>
              <a:ext cx="2620528" cy="2620528"/>
            </a:xfrm>
            <a:prstGeom prst="arc">
              <a:avLst>
                <a:gd name="adj1" fmla="val 4654623"/>
                <a:gd name="adj2" fmla="val 10793851"/>
              </a:avLst>
            </a:prstGeom>
            <a:ln w="2540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Arc 7"/>
            <p:cNvSpPr/>
            <p:nvPr/>
          </p:nvSpPr>
          <p:spPr>
            <a:xfrm>
              <a:off x="1890916" y="2052929"/>
              <a:ext cx="2038188" cy="2038188"/>
            </a:xfrm>
            <a:prstGeom prst="arc">
              <a:avLst>
                <a:gd name="adj1" fmla="val 7924595"/>
                <a:gd name="adj2" fmla="val 10793851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TextBox 8"/>
            <p:cNvSpPr txBox="1"/>
            <p:nvPr/>
          </p:nvSpPr>
          <p:spPr>
            <a:xfrm>
              <a:off x="803386" y="2390474"/>
              <a:ext cx="400110" cy="630942"/>
            </a:xfrm>
            <a:prstGeom prst="rect">
              <a:avLst/>
            </a:prstGeom>
            <a:noFill/>
          </p:spPr>
          <p:txBody>
            <a:bodyPr vert="eaVert" wrap="none">
              <a:normAutofit/>
            </a:bodyPr>
            <a:lstStyle/>
            <a:p>
              <a:pPr algn="r"/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41" name="TextBox 9"/>
            <p:cNvSpPr txBox="1"/>
            <p:nvPr/>
          </p:nvSpPr>
          <p:spPr>
            <a:xfrm>
              <a:off x="1090537" y="2390474"/>
              <a:ext cx="400110" cy="630942"/>
            </a:xfrm>
            <a:prstGeom prst="rect">
              <a:avLst/>
            </a:prstGeom>
            <a:noFill/>
          </p:spPr>
          <p:txBody>
            <a:bodyPr vert="eaVert" wrap="none">
              <a:normAutofit/>
            </a:bodyPr>
            <a:lstStyle/>
            <a:p>
              <a:pPr algn="r"/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42" name="TextBox 10"/>
            <p:cNvSpPr txBox="1"/>
            <p:nvPr/>
          </p:nvSpPr>
          <p:spPr>
            <a:xfrm>
              <a:off x="1377691" y="2390474"/>
              <a:ext cx="400110" cy="630942"/>
            </a:xfrm>
            <a:prstGeom prst="rect">
              <a:avLst/>
            </a:prstGeom>
            <a:noFill/>
          </p:spPr>
          <p:txBody>
            <a:bodyPr vert="eaVert" wrap="none">
              <a:normAutofit/>
            </a:bodyPr>
            <a:lstStyle/>
            <a:p>
              <a:pPr algn="r"/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43" name="TextBox 11"/>
            <p:cNvSpPr txBox="1"/>
            <p:nvPr/>
          </p:nvSpPr>
          <p:spPr>
            <a:xfrm>
              <a:off x="1664843" y="2390474"/>
              <a:ext cx="400110" cy="630942"/>
            </a:xfrm>
            <a:prstGeom prst="rect">
              <a:avLst/>
            </a:prstGeom>
            <a:noFill/>
          </p:spPr>
          <p:txBody>
            <a:bodyPr vert="eaVert" wrap="none">
              <a:normAutofit/>
            </a:bodyPr>
            <a:lstStyle/>
            <a:p>
              <a:pPr algn="r"/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关键词</a:t>
              </a:r>
            </a:p>
          </p:txBody>
        </p:sp>
        <p:grpSp>
          <p:nvGrpSpPr>
            <p:cNvPr id="44" name="Group 12"/>
            <p:cNvGrpSpPr/>
            <p:nvPr/>
          </p:nvGrpSpPr>
          <p:grpSpPr>
            <a:xfrm>
              <a:off x="3693394" y="2074960"/>
              <a:ext cx="730391" cy="2158946"/>
              <a:chOff x="4583023" y="1773463"/>
              <a:chExt cx="903052" cy="2669309"/>
            </a:xfrm>
          </p:grpSpPr>
          <p:sp>
            <p:nvSpPr>
              <p:cNvPr id="60" name="Oval 28"/>
              <p:cNvSpPr/>
              <p:nvPr/>
            </p:nvSpPr>
            <p:spPr>
              <a:xfrm>
                <a:off x="4943662" y="4300050"/>
                <a:ext cx="142722" cy="142722"/>
              </a:xfrm>
              <a:prstGeom prst="ellipse">
                <a:avLst/>
              </a:prstGeom>
              <a:noFill/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cxnSp>
            <p:nvCxnSpPr>
              <p:cNvPr id="61" name="Straight Connector 29"/>
              <p:cNvCxnSpPr>
                <a:stCxn id="60" idx="0"/>
              </p:cNvCxnSpPr>
              <p:nvPr/>
            </p:nvCxnSpPr>
            <p:spPr>
              <a:xfrm flipV="1">
                <a:off x="5015023" y="2637463"/>
                <a:ext cx="0" cy="1662587"/>
              </a:xfrm>
              <a:prstGeom prst="line">
                <a:avLst/>
              </a:prstGeom>
              <a:noFill/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62" name="Arc 30"/>
              <p:cNvSpPr/>
              <p:nvPr/>
            </p:nvSpPr>
            <p:spPr>
              <a:xfrm>
                <a:off x="4583023" y="1773463"/>
                <a:ext cx="864000" cy="864000"/>
              </a:xfrm>
              <a:prstGeom prst="arc">
                <a:avLst>
                  <a:gd name="adj1" fmla="val 2657162"/>
                  <a:gd name="adj2" fmla="val 8176062"/>
                </a:avLst>
              </a:prstGeom>
              <a:noFill/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3" name="Oval 31"/>
              <p:cNvSpPr/>
              <p:nvPr/>
            </p:nvSpPr>
            <p:spPr>
              <a:xfrm>
                <a:off x="4637023" y="1827771"/>
                <a:ext cx="756000" cy="7560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4" name="TextBox 32"/>
              <p:cNvSpPr txBox="1"/>
              <p:nvPr/>
            </p:nvSpPr>
            <p:spPr>
              <a:xfrm>
                <a:off x="4671100" y="1991181"/>
                <a:ext cx="814975" cy="456639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r>
                  <a:rPr lang="en-US" altLang="zh-CN">
                    <a:solidFill>
                      <a:schemeClr val="bg1"/>
                    </a:solidFill>
                    <a:cs typeface="+mn-ea"/>
                    <a:sym typeface="+mn-lt"/>
                  </a:rPr>
                  <a:t>38%</a:t>
                </a:r>
              </a:p>
            </p:txBody>
          </p:sp>
        </p:grpSp>
        <p:grpSp>
          <p:nvGrpSpPr>
            <p:cNvPr id="45" name="Group 13"/>
            <p:cNvGrpSpPr/>
            <p:nvPr/>
          </p:nvGrpSpPr>
          <p:grpSpPr>
            <a:xfrm>
              <a:off x="4419754" y="2074963"/>
              <a:ext cx="730392" cy="1396724"/>
              <a:chOff x="6656632" y="2132856"/>
              <a:chExt cx="903052" cy="1726898"/>
            </a:xfrm>
          </p:grpSpPr>
          <p:grpSp>
            <p:nvGrpSpPr>
              <p:cNvPr id="54" name="Group 22"/>
              <p:cNvGrpSpPr/>
              <p:nvPr/>
            </p:nvGrpSpPr>
            <p:grpSpPr>
              <a:xfrm>
                <a:off x="6656632" y="2132856"/>
                <a:ext cx="864000" cy="1726898"/>
                <a:chOff x="6656632" y="2132856"/>
                <a:chExt cx="864000" cy="1726898"/>
              </a:xfrm>
            </p:grpSpPr>
            <p:sp>
              <p:nvSpPr>
                <p:cNvPr id="56" name="Oval 24"/>
                <p:cNvSpPr/>
                <p:nvPr/>
              </p:nvSpPr>
              <p:spPr>
                <a:xfrm>
                  <a:off x="7017271" y="3717032"/>
                  <a:ext cx="142722" cy="142722"/>
                </a:xfrm>
                <a:prstGeom prst="ellipse">
                  <a:avLst/>
                </a:prstGeom>
                <a:noFill/>
                <a:ln w="3810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cxnSp>
              <p:nvCxnSpPr>
                <p:cNvPr id="57" name="Straight Connector 25"/>
                <p:cNvCxnSpPr/>
                <p:nvPr/>
              </p:nvCxnSpPr>
              <p:spPr>
                <a:xfrm flipV="1">
                  <a:off x="7088309" y="2996952"/>
                  <a:ext cx="647" cy="720080"/>
                </a:xfrm>
                <a:prstGeom prst="line">
                  <a:avLst/>
                </a:prstGeom>
                <a:noFill/>
                <a:ln w="3810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58" name="Arc 26"/>
                <p:cNvSpPr/>
                <p:nvPr/>
              </p:nvSpPr>
              <p:spPr>
                <a:xfrm>
                  <a:off x="6656632" y="2132856"/>
                  <a:ext cx="864000" cy="864000"/>
                </a:xfrm>
                <a:prstGeom prst="arc">
                  <a:avLst>
                    <a:gd name="adj1" fmla="val 2657162"/>
                    <a:gd name="adj2" fmla="val 8176062"/>
                  </a:avLst>
                </a:prstGeom>
                <a:noFill/>
                <a:ln w="3810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Oval 27"/>
                <p:cNvSpPr/>
                <p:nvPr/>
              </p:nvSpPr>
              <p:spPr>
                <a:xfrm>
                  <a:off x="6710632" y="2187164"/>
                  <a:ext cx="756000" cy="7560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5" name="TextBox 23"/>
              <p:cNvSpPr txBox="1"/>
              <p:nvPr/>
            </p:nvSpPr>
            <p:spPr>
              <a:xfrm>
                <a:off x="6744709" y="2350573"/>
                <a:ext cx="814975" cy="456639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r>
                  <a:rPr lang="en-US" altLang="zh-CN">
                    <a:solidFill>
                      <a:schemeClr val="bg1"/>
                    </a:solidFill>
                    <a:cs typeface="+mn-ea"/>
                    <a:sym typeface="+mn-lt"/>
                  </a:rPr>
                  <a:t>46%</a:t>
                </a:r>
              </a:p>
            </p:txBody>
          </p:sp>
        </p:grpSp>
        <p:grpSp>
          <p:nvGrpSpPr>
            <p:cNvPr id="46" name="Group 14"/>
            <p:cNvGrpSpPr/>
            <p:nvPr/>
          </p:nvGrpSpPr>
          <p:grpSpPr>
            <a:xfrm>
              <a:off x="2240690" y="2074963"/>
              <a:ext cx="698807" cy="1877962"/>
              <a:chOff x="6656632" y="2132856"/>
              <a:chExt cx="864000" cy="2321897"/>
            </a:xfrm>
          </p:grpSpPr>
          <p:grpSp>
            <p:nvGrpSpPr>
              <p:cNvPr id="48" name="Group 16"/>
              <p:cNvGrpSpPr/>
              <p:nvPr/>
            </p:nvGrpSpPr>
            <p:grpSpPr>
              <a:xfrm>
                <a:off x="6656632" y="2132856"/>
                <a:ext cx="864000" cy="2321897"/>
                <a:chOff x="6656632" y="2132856"/>
                <a:chExt cx="864000" cy="2321897"/>
              </a:xfrm>
            </p:grpSpPr>
            <p:sp>
              <p:nvSpPr>
                <p:cNvPr id="50" name="Oval 18"/>
                <p:cNvSpPr/>
                <p:nvPr/>
              </p:nvSpPr>
              <p:spPr>
                <a:xfrm>
                  <a:off x="6710256" y="4312031"/>
                  <a:ext cx="142722" cy="142722"/>
                </a:xfrm>
                <a:prstGeom prst="ellipse">
                  <a:avLst/>
                </a:prstGeom>
                <a:noFill/>
                <a:ln w="381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cxnSp>
              <p:nvCxnSpPr>
                <p:cNvPr id="51" name="Straight Connector 19"/>
                <p:cNvCxnSpPr/>
                <p:nvPr/>
              </p:nvCxnSpPr>
              <p:spPr>
                <a:xfrm flipV="1">
                  <a:off x="7088957" y="2996952"/>
                  <a:ext cx="0" cy="1079473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52" name="Arc 20"/>
                <p:cNvSpPr/>
                <p:nvPr/>
              </p:nvSpPr>
              <p:spPr>
                <a:xfrm>
                  <a:off x="6656632" y="2132856"/>
                  <a:ext cx="864000" cy="864000"/>
                </a:xfrm>
                <a:prstGeom prst="arc">
                  <a:avLst>
                    <a:gd name="adj1" fmla="val 2657162"/>
                    <a:gd name="adj2" fmla="val 8176062"/>
                  </a:avLst>
                </a:prstGeom>
                <a:noFill/>
                <a:ln w="381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Oval 21"/>
                <p:cNvSpPr/>
                <p:nvPr/>
              </p:nvSpPr>
              <p:spPr>
                <a:xfrm>
                  <a:off x="6710632" y="2187164"/>
                  <a:ext cx="756000" cy="7560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9" name="TextBox 17"/>
              <p:cNvSpPr txBox="1"/>
              <p:nvPr/>
            </p:nvSpPr>
            <p:spPr>
              <a:xfrm>
                <a:off x="6744709" y="2350573"/>
                <a:ext cx="648492" cy="4566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normAutofit/>
              </a:bodyPr>
              <a:lstStyle/>
              <a:p>
                <a:r>
                  <a:rPr lang="en-US" altLang="zh-CN">
                    <a:solidFill>
                      <a:schemeClr val="bg1"/>
                    </a:solidFill>
                    <a:cs typeface="+mn-ea"/>
                    <a:sym typeface="+mn-lt"/>
                  </a:rPr>
                  <a:t>9%</a:t>
                </a:r>
              </a:p>
            </p:txBody>
          </p:sp>
        </p:grpSp>
        <p:cxnSp>
          <p:nvCxnSpPr>
            <p:cNvPr id="47" name="Straight Connector 15"/>
            <p:cNvCxnSpPr>
              <a:endCxn id="50" idx="7"/>
            </p:cNvCxnSpPr>
            <p:nvPr/>
          </p:nvCxnSpPr>
          <p:spPr>
            <a:xfrm flipH="1">
              <a:off x="2382591" y="3632892"/>
              <a:ext cx="212955" cy="221503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6" name="Group 40"/>
          <p:cNvGrpSpPr/>
          <p:nvPr/>
        </p:nvGrpSpPr>
        <p:grpSpPr>
          <a:xfrm>
            <a:off x="6420062" y="2043429"/>
            <a:ext cx="5144231" cy="700515"/>
            <a:chOff x="5403632" y="1998273"/>
            <a:chExt cx="5144231" cy="700515"/>
          </a:xfrm>
        </p:grpSpPr>
        <p:grpSp>
          <p:nvGrpSpPr>
            <p:cNvPr id="28" name="Group 62"/>
            <p:cNvGrpSpPr/>
            <p:nvPr/>
          </p:nvGrpSpPr>
          <p:grpSpPr>
            <a:xfrm>
              <a:off x="5403632" y="2028913"/>
              <a:ext cx="399214" cy="399214"/>
              <a:chOff x="0" y="0"/>
              <a:chExt cx="767929" cy="767929"/>
            </a:xfrm>
          </p:grpSpPr>
          <p:sp>
            <p:nvSpPr>
              <p:cNvPr id="32" name="Freeform: Shape 66"/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3" name="Freeform: Shape 67"/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Group 63"/>
            <p:cNvGrpSpPr/>
            <p:nvPr/>
          </p:nvGrpSpPr>
          <p:grpSpPr>
            <a:xfrm>
              <a:off x="5802845" y="1998273"/>
              <a:ext cx="4745018" cy="700515"/>
              <a:chOff x="6729846" y="3935367"/>
              <a:chExt cx="4745018" cy="700515"/>
            </a:xfrm>
          </p:grpSpPr>
          <p:sp>
            <p:nvSpPr>
              <p:cNvPr id="30" name="Rectangle 64"/>
              <p:cNvSpPr/>
              <p:nvPr/>
            </p:nvSpPr>
            <p:spPr>
              <a:xfrm>
                <a:off x="6729846" y="3935367"/>
                <a:ext cx="1368030" cy="215444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1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1" name="Rectangle 65"/>
              <p:cNvSpPr/>
              <p:nvPr/>
            </p:nvSpPr>
            <p:spPr>
              <a:xfrm>
                <a:off x="6729846" y="4150812"/>
                <a:ext cx="4745018" cy="485070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rgbClr val="000000"/>
                    </a:solidFill>
                    <a:cs typeface="+mn-ea"/>
                    <a:sym typeface="+mn-lt"/>
                  </a:rPr>
                  <a:t>此部分内容作为文字排版占位显示（建议使用主题字体）</a:t>
                </a:r>
              </a:p>
            </p:txBody>
          </p:sp>
        </p:grpSp>
      </p:grpSp>
      <p:grpSp>
        <p:nvGrpSpPr>
          <p:cNvPr id="7" name="Group 41"/>
          <p:cNvGrpSpPr/>
          <p:nvPr/>
        </p:nvGrpSpPr>
        <p:grpSpPr>
          <a:xfrm>
            <a:off x="6420062" y="2931747"/>
            <a:ext cx="5155259" cy="700515"/>
            <a:chOff x="5403632" y="2988092"/>
            <a:chExt cx="5155259" cy="700515"/>
          </a:xfrm>
        </p:grpSpPr>
        <p:grpSp>
          <p:nvGrpSpPr>
            <p:cNvPr id="22" name="Group 56"/>
            <p:cNvGrpSpPr/>
            <p:nvPr/>
          </p:nvGrpSpPr>
          <p:grpSpPr>
            <a:xfrm>
              <a:off x="5403632" y="3066578"/>
              <a:ext cx="399214" cy="399214"/>
              <a:chOff x="0" y="0"/>
              <a:chExt cx="767929" cy="767929"/>
            </a:xfrm>
          </p:grpSpPr>
          <p:sp>
            <p:nvSpPr>
              <p:cNvPr id="26" name="Freeform: Shape 60"/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" name="Freeform: Shape 61"/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Group 57"/>
            <p:cNvGrpSpPr/>
            <p:nvPr/>
          </p:nvGrpSpPr>
          <p:grpSpPr>
            <a:xfrm>
              <a:off x="5813873" y="2988092"/>
              <a:ext cx="4745018" cy="700515"/>
              <a:chOff x="6729846" y="3935367"/>
              <a:chExt cx="4745018" cy="700515"/>
            </a:xfrm>
          </p:grpSpPr>
          <p:sp>
            <p:nvSpPr>
              <p:cNvPr id="24" name="Rectangle 58"/>
              <p:cNvSpPr/>
              <p:nvPr/>
            </p:nvSpPr>
            <p:spPr>
              <a:xfrm>
                <a:off x="6729846" y="3935367"/>
                <a:ext cx="1368030" cy="215444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2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5" name="Rectangle 59"/>
              <p:cNvSpPr/>
              <p:nvPr/>
            </p:nvSpPr>
            <p:spPr>
              <a:xfrm>
                <a:off x="6729846" y="4150812"/>
                <a:ext cx="4745018" cy="485070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rgbClr val="000000"/>
                    </a:solidFill>
                    <a:cs typeface="+mn-ea"/>
                    <a:sym typeface="+mn-lt"/>
                  </a:rPr>
                  <a:t>此部分内容作为文字排版占位显示（建议使用主题字体）</a:t>
                </a:r>
              </a:p>
            </p:txBody>
          </p:sp>
        </p:grpSp>
      </p:grpSp>
      <p:grpSp>
        <p:nvGrpSpPr>
          <p:cNvPr id="8" name="Group 42"/>
          <p:cNvGrpSpPr/>
          <p:nvPr/>
        </p:nvGrpSpPr>
        <p:grpSpPr>
          <a:xfrm>
            <a:off x="6420062" y="3820065"/>
            <a:ext cx="5144231" cy="700515"/>
            <a:chOff x="5403632" y="4279235"/>
            <a:chExt cx="5144231" cy="700515"/>
          </a:xfrm>
        </p:grpSpPr>
        <p:grpSp>
          <p:nvGrpSpPr>
            <p:cNvPr id="16" name="Group 50"/>
            <p:cNvGrpSpPr/>
            <p:nvPr/>
          </p:nvGrpSpPr>
          <p:grpSpPr>
            <a:xfrm>
              <a:off x="5403632" y="4279235"/>
              <a:ext cx="399214" cy="399214"/>
              <a:chOff x="0" y="0"/>
              <a:chExt cx="767929" cy="767929"/>
            </a:xfrm>
          </p:grpSpPr>
          <p:sp>
            <p:nvSpPr>
              <p:cNvPr id="20" name="Freeform: Shape 54"/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" name="Freeform: Shape 55"/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Group 51"/>
            <p:cNvGrpSpPr/>
            <p:nvPr/>
          </p:nvGrpSpPr>
          <p:grpSpPr>
            <a:xfrm>
              <a:off x="5802845" y="4279235"/>
              <a:ext cx="4745018" cy="700515"/>
              <a:chOff x="6729846" y="3935367"/>
              <a:chExt cx="4745018" cy="700515"/>
            </a:xfrm>
          </p:grpSpPr>
          <p:sp>
            <p:nvSpPr>
              <p:cNvPr id="18" name="Rectangle 52"/>
              <p:cNvSpPr/>
              <p:nvPr/>
            </p:nvSpPr>
            <p:spPr>
              <a:xfrm>
                <a:off x="6729846" y="3935367"/>
                <a:ext cx="1368030" cy="215444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3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9" name="Rectangle 53"/>
              <p:cNvSpPr/>
              <p:nvPr/>
            </p:nvSpPr>
            <p:spPr>
              <a:xfrm>
                <a:off x="6729846" y="4150812"/>
                <a:ext cx="4745018" cy="485070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rgbClr val="000000"/>
                    </a:solidFill>
                    <a:cs typeface="+mn-ea"/>
                    <a:sym typeface="+mn-lt"/>
                  </a:rPr>
                  <a:t>此部分内容作为文字排版占位显示（建议使用主题字体）</a:t>
                </a:r>
              </a:p>
            </p:txBody>
          </p:sp>
        </p:grpSp>
      </p:grpSp>
      <p:grpSp>
        <p:nvGrpSpPr>
          <p:cNvPr id="9" name="Group 43"/>
          <p:cNvGrpSpPr/>
          <p:nvPr/>
        </p:nvGrpSpPr>
        <p:grpSpPr>
          <a:xfrm>
            <a:off x="6420062" y="4708382"/>
            <a:ext cx="5144231" cy="700515"/>
            <a:chOff x="5403632" y="4279235"/>
            <a:chExt cx="5144231" cy="700515"/>
          </a:xfrm>
        </p:grpSpPr>
        <p:grpSp>
          <p:nvGrpSpPr>
            <p:cNvPr id="10" name="Group 44"/>
            <p:cNvGrpSpPr/>
            <p:nvPr/>
          </p:nvGrpSpPr>
          <p:grpSpPr>
            <a:xfrm>
              <a:off x="5403632" y="4279235"/>
              <a:ext cx="399214" cy="399214"/>
              <a:chOff x="0" y="0"/>
              <a:chExt cx="767929" cy="767929"/>
            </a:xfrm>
          </p:grpSpPr>
          <p:sp>
            <p:nvSpPr>
              <p:cNvPr id="14" name="Freeform: Shape 48"/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" name="Freeform: Shape 49"/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Group 45"/>
            <p:cNvGrpSpPr/>
            <p:nvPr/>
          </p:nvGrpSpPr>
          <p:grpSpPr>
            <a:xfrm>
              <a:off x="5802845" y="4279235"/>
              <a:ext cx="4745018" cy="700515"/>
              <a:chOff x="6729846" y="3935367"/>
              <a:chExt cx="4745018" cy="700515"/>
            </a:xfrm>
          </p:grpSpPr>
          <p:sp>
            <p:nvSpPr>
              <p:cNvPr id="12" name="Rectangle 46"/>
              <p:cNvSpPr/>
              <p:nvPr/>
            </p:nvSpPr>
            <p:spPr>
              <a:xfrm>
                <a:off x="6729846" y="3935367"/>
                <a:ext cx="1368030" cy="215444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4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3" name="Rectangle 47"/>
              <p:cNvSpPr/>
              <p:nvPr/>
            </p:nvSpPr>
            <p:spPr>
              <a:xfrm>
                <a:off x="6729846" y="4150812"/>
                <a:ext cx="4745018" cy="485070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rgbClr val="000000"/>
                    </a:solidFill>
                    <a:cs typeface="+mn-ea"/>
                    <a:sym typeface="+mn-lt"/>
                  </a:rPr>
                  <a:t>此部分内容作为文字排版占位显示（建议使用主题字体）</a:t>
                </a:r>
              </a:p>
            </p:txBody>
          </p:sp>
        </p:grpSp>
      </p:grpSp>
      <p:sp>
        <p:nvSpPr>
          <p:cNvPr id="71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2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origami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71" grpId="0"/>
      <p:bldP spid="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3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70" name="Freeform: Shape 4"/>
          <p:cNvSpPr/>
          <p:nvPr/>
        </p:nvSpPr>
        <p:spPr bwMode="auto">
          <a:xfrm>
            <a:off x="6719744" y="3385397"/>
            <a:ext cx="1125265" cy="807289"/>
          </a:xfrm>
          <a:custGeom>
            <a:avLst/>
            <a:gdLst>
              <a:gd name="T0" fmla="*/ 222 w 443"/>
              <a:gd name="T1" fmla="*/ 0 h 318"/>
              <a:gd name="T2" fmla="*/ 115 w 443"/>
              <a:gd name="T3" fmla="*/ 44 h 318"/>
              <a:gd name="T4" fmla="*/ 0 w 443"/>
              <a:gd name="T5" fmla="*/ 159 h 318"/>
              <a:gd name="T6" fmla="*/ 115 w 443"/>
              <a:gd name="T7" fmla="*/ 274 h 318"/>
              <a:gd name="T8" fmla="*/ 222 w 443"/>
              <a:gd name="T9" fmla="*/ 318 h 318"/>
              <a:gd name="T10" fmla="*/ 328 w 443"/>
              <a:gd name="T11" fmla="*/ 274 h 318"/>
              <a:gd name="T12" fmla="*/ 443 w 443"/>
              <a:gd name="T13" fmla="*/ 159 h 318"/>
              <a:gd name="T14" fmla="*/ 328 w 443"/>
              <a:gd name="T15" fmla="*/ 44 h 318"/>
              <a:gd name="T16" fmla="*/ 222 w 443"/>
              <a:gd name="T17" fmla="*/ 0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3" h="318">
                <a:moveTo>
                  <a:pt x="222" y="0"/>
                </a:moveTo>
                <a:cubicBezTo>
                  <a:pt x="183" y="0"/>
                  <a:pt x="144" y="14"/>
                  <a:pt x="115" y="44"/>
                </a:cubicBezTo>
                <a:cubicBezTo>
                  <a:pt x="0" y="159"/>
                  <a:pt x="0" y="159"/>
                  <a:pt x="0" y="159"/>
                </a:cubicBezTo>
                <a:cubicBezTo>
                  <a:pt x="115" y="274"/>
                  <a:pt x="115" y="274"/>
                  <a:pt x="115" y="274"/>
                </a:cubicBezTo>
                <a:cubicBezTo>
                  <a:pt x="144" y="304"/>
                  <a:pt x="183" y="318"/>
                  <a:pt x="222" y="318"/>
                </a:cubicBezTo>
                <a:cubicBezTo>
                  <a:pt x="260" y="318"/>
                  <a:pt x="299" y="304"/>
                  <a:pt x="328" y="274"/>
                </a:cubicBezTo>
                <a:cubicBezTo>
                  <a:pt x="443" y="159"/>
                  <a:pt x="443" y="159"/>
                  <a:pt x="443" y="159"/>
                </a:cubicBezTo>
                <a:cubicBezTo>
                  <a:pt x="328" y="44"/>
                  <a:pt x="328" y="44"/>
                  <a:pt x="328" y="44"/>
                </a:cubicBezTo>
                <a:cubicBezTo>
                  <a:pt x="299" y="14"/>
                  <a:pt x="260" y="0"/>
                  <a:pt x="222" y="0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1" name="Freeform: Shape 5"/>
          <p:cNvSpPr/>
          <p:nvPr/>
        </p:nvSpPr>
        <p:spPr bwMode="auto">
          <a:xfrm>
            <a:off x="4223790" y="3385397"/>
            <a:ext cx="1128352" cy="807289"/>
          </a:xfrm>
          <a:custGeom>
            <a:avLst/>
            <a:gdLst>
              <a:gd name="T0" fmla="*/ 222 w 444"/>
              <a:gd name="T1" fmla="*/ 0 h 318"/>
              <a:gd name="T2" fmla="*/ 116 w 444"/>
              <a:gd name="T3" fmla="*/ 44 h 318"/>
              <a:gd name="T4" fmla="*/ 0 w 444"/>
              <a:gd name="T5" fmla="*/ 159 h 318"/>
              <a:gd name="T6" fmla="*/ 116 w 444"/>
              <a:gd name="T7" fmla="*/ 274 h 318"/>
              <a:gd name="T8" fmla="*/ 222 w 444"/>
              <a:gd name="T9" fmla="*/ 318 h 318"/>
              <a:gd name="T10" fmla="*/ 329 w 444"/>
              <a:gd name="T11" fmla="*/ 274 h 318"/>
              <a:gd name="T12" fmla="*/ 444 w 444"/>
              <a:gd name="T13" fmla="*/ 159 h 318"/>
              <a:gd name="T14" fmla="*/ 329 w 444"/>
              <a:gd name="T15" fmla="*/ 44 h 318"/>
              <a:gd name="T16" fmla="*/ 222 w 444"/>
              <a:gd name="T17" fmla="*/ 0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4" h="318">
                <a:moveTo>
                  <a:pt x="222" y="0"/>
                </a:moveTo>
                <a:cubicBezTo>
                  <a:pt x="184" y="0"/>
                  <a:pt x="145" y="14"/>
                  <a:pt x="116" y="44"/>
                </a:cubicBezTo>
                <a:cubicBezTo>
                  <a:pt x="0" y="159"/>
                  <a:pt x="0" y="159"/>
                  <a:pt x="0" y="159"/>
                </a:cubicBezTo>
                <a:cubicBezTo>
                  <a:pt x="116" y="274"/>
                  <a:pt x="116" y="274"/>
                  <a:pt x="116" y="274"/>
                </a:cubicBezTo>
                <a:cubicBezTo>
                  <a:pt x="145" y="304"/>
                  <a:pt x="184" y="318"/>
                  <a:pt x="222" y="318"/>
                </a:cubicBezTo>
                <a:cubicBezTo>
                  <a:pt x="261" y="318"/>
                  <a:pt x="299" y="304"/>
                  <a:pt x="329" y="274"/>
                </a:cubicBezTo>
                <a:cubicBezTo>
                  <a:pt x="444" y="159"/>
                  <a:pt x="444" y="159"/>
                  <a:pt x="444" y="159"/>
                </a:cubicBezTo>
                <a:cubicBezTo>
                  <a:pt x="329" y="44"/>
                  <a:pt x="329" y="44"/>
                  <a:pt x="329" y="44"/>
                </a:cubicBezTo>
                <a:cubicBezTo>
                  <a:pt x="299" y="14"/>
                  <a:pt x="261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2" name="Freeform: Shape 6"/>
          <p:cNvSpPr/>
          <p:nvPr/>
        </p:nvSpPr>
        <p:spPr bwMode="auto">
          <a:xfrm>
            <a:off x="4757863" y="2505559"/>
            <a:ext cx="802657" cy="793397"/>
          </a:xfrm>
          <a:custGeom>
            <a:avLst/>
            <a:gdLst>
              <a:gd name="T0" fmla="*/ 162 w 316"/>
              <a:gd name="T1" fmla="*/ 0 h 312"/>
              <a:gd name="T2" fmla="*/ 0 w 316"/>
              <a:gd name="T3" fmla="*/ 0 h 312"/>
              <a:gd name="T4" fmla="*/ 0 w 316"/>
              <a:gd name="T5" fmla="*/ 164 h 312"/>
              <a:gd name="T6" fmla="*/ 150 w 316"/>
              <a:gd name="T7" fmla="*/ 312 h 312"/>
              <a:gd name="T8" fmla="*/ 316 w 316"/>
              <a:gd name="T9" fmla="*/ 312 h 312"/>
              <a:gd name="T10" fmla="*/ 316 w 316"/>
              <a:gd name="T11" fmla="*/ 152 h 312"/>
              <a:gd name="T12" fmla="*/ 162 w 316"/>
              <a:gd name="T13" fmla="*/ 0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6" h="312">
                <a:moveTo>
                  <a:pt x="16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247"/>
                  <a:pt x="67" y="312"/>
                  <a:pt x="150" y="312"/>
                </a:cubicBezTo>
                <a:cubicBezTo>
                  <a:pt x="316" y="312"/>
                  <a:pt x="316" y="312"/>
                  <a:pt x="316" y="312"/>
                </a:cubicBezTo>
                <a:cubicBezTo>
                  <a:pt x="316" y="152"/>
                  <a:pt x="316" y="152"/>
                  <a:pt x="316" y="152"/>
                </a:cubicBezTo>
                <a:cubicBezTo>
                  <a:pt x="316" y="68"/>
                  <a:pt x="245" y="0"/>
                  <a:pt x="162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3" name="Freeform: Shape 7"/>
          <p:cNvSpPr/>
          <p:nvPr/>
        </p:nvSpPr>
        <p:spPr bwMode="auto">
          <a:xfrm>
            <a:off x="6514447" y="4274492"/>
            <a:ext cx="791853" cy="793397"/>
          </a:xfrm>
          <a:custGeom>
            <a:avLst/>
            <a:gdLst>
              <a:gd name="T0" fmla="*/ 165 w 312"/>
              <a:gd name="T1" fmla="*/ 0 h 312"/>
              <a:gd name="T2" fmla="*/ 0 w 312"/>
              <a:gd name="T3" fmla="*/ 0 h 312"/>
              <a:gd name="T4" fmla="*/ 0 w 312"/>
              <a:gd name="T5" fmla="*/ 162 h 312"/>
              <a:gd name="T6" fmla="*/ 153 w 312"/>
              <a:gd name="T7" fmla="*/ 312 h 312"/>
              <a:gd name="T8" fmla="*/ 312 w 312"/>
              <a:gd name="T9" fmla="*/ 312 h 312"/>
              <a:gd name="T10" fmla="*/ 312 w 312"/>
              <a:gd name="T11" fmla="*/ 150 h 312"/>
              <a:gd name="T12" fmla="*/ 165 w 312"/>
              <a:gd name="T13" fmla="*/ 0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2" h="312">
                <a:moveTo>
                  <a:pt x="165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62"/>
                  <a:pt x="0" y="162"/>
                  <a:pt x="0" y="162"/>
                </a:cubicBezTo>
                <a:cubicBezTo>
                  <a:pt x="0" y="246"/>
                  <a:pt x="69" y="312"/>
                  <a:pt x="153" y="312"/>
                </a:cubicBezTo>
                <a:cubicBezTo>
                  <a:pt x="312" y="312"/>
                  <a:pt x="312" y="312"/>
                  <a:pt x="312" y="312"/>
                </a:cubicBezTo>
                <a:cubicBezTo>
                  <a:pt x="312" y="150"/>
                  <a:pt x="312" y="150"/>
                  <a:pt x="312" y="150"/>
                </a:cubicBezTo>
                <a:cubicBezTo>
                  <a:pt x="312" y="67"/>
                  <a:pt x="248" y="0"/>
                  <a:pt x="165" y="0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4" name="Freeform: Shape 8"/>
          <p:cNvSpPr/>
          <p:nvPr/>
        </p:nvSpPr>
        <p:spPr bwMode="auto">
          <a:xfrm>
            <a:off x="6514447" y="2505559"/>
            <a:ext cx="791853" cy="793397"/>
          </a:xfrm>
          <a:custGeom>
            <a:avLst/>
            <a:gdLst>
              <a:gd name="T0" fmla="*/ 312 w 312"/>
              <a:gd name="T1" fmla="*/ 0 h 312"/>
              <a:gd name="T2" fmla="*/ 153 w 312"/>
              <a:gd name="T3" fmla="*/ 0 h 312"/>
              <a:gd name="T4" fmla="*/ 0 w 312"/>
              <a:gd name="T5" fmla="*/ 152 h 312"/>
              <a:gd name="T6" fmla="*/ 0 w 312"/>
              <a:gd name="T7" fmla="*/ 312 h 312"/>
              <a:gd name="T8" fmla="*/ 165 w 312"/>
              <a:gd name="T9" fmla="*/ 312 h 312"/>
              <a:gd name="T10" fmla="*/ 312 w 312"/>
              <a:gd name="T11" fmla="*/ 164 h 312"/>
              <a:gd name="T12" fmla="*/ 312 w 312"/>
              <a:gd name="T13" fmla="*/ 0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2" h="312">
                <a:moveTo>
                  <a:pt x="312" y="0"/>
                </a:moveTo>
                <a:cubicBezTo>
                  <a:pt x="153" y="0"/>
                  <a:pt x="153" y="0"/>
                  <a:pt x="153" y="0"/>
                </a:cubicBezTo>
                <a:cubicBezTo>
                  <a:pt x="69" y="0"/>
                  <a:pt x="0" y="68"/>
                  <a:pt x="0" y="152"/>
                </a:cubicBezTo>
                <a:cubicBezTo>
                  <a:pt x="0" y="312"/>
                  <a:pt x="0" y="312"/>
                  <a:pt x="0" y="312"/>
                </a:cubicBezTo>
                <a:cubicBezTo>
                  <a:pt x="165" y="312"/>
                  <a:pt x="165" y="312"/>
                  <a:pt x="165" y="312"/>
                </a:cubicBezTo>
                <a:cubicBezTo>
                  <a:pt x="248" y="312"/>
                  <a:pt x="312" y="247"/>
                  <a:pt x="312" y="164"/>
                </a:cubicBezTo>
                <a:cubicBezTo>
                  <a:pt x="312" y="0"/>
                  <a:pt x="312" y="0"/>
                  <a:pt x="312" y="0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5" name="Freeform: Shape 9"/>
          <p:cNvSpPr/>
          <p:nvPr/>
        </p:nvSpPr>
        <p:spPr bwMode="auto">
          <a:xfrm>
            <a:off x="4757863" y="4274492"/>
            <a:ext cx="802657" cy="793397"/>
          </a:xfrm>
          <a:custGeom>
            <a:avLst/>
            <a:gdLst>
              <a:gd name="T0" fmla="*/ 316 w 316"/>
              <a:gd name="T1" fmla="*/ 0 h 312"/>
              <a:gd name="T2" fmla="*/ 150 w 316"/>
              <a:gd name="T3" fmla="*/ 0 h 312"/>
              <a:gd name="T4" fmla="*/ 0 w 316"/>
              <a:gd name="T5" fmla="*/ 150 h 312"/>
              <a:gd name="T6" fmla="*/ 0 w 316"/>
              <a:gd name="T7" fmla="*/ 312 h 312"/>
              <a:gd name="T8" fmla="*/ 162 w 316"/>
              <a:gd name="T9" fmla="*/ 312 h 312"/>
              <a:gd name="T10" fmla="*/ 316 w 316"/>
              <a:gd name="T11" fmla="*/ 162 h 312"/>
              <a:gd name="T12" fmla="*/ 316 w 316"/>
              <a:gd name="T13" fmla="*/ 0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6" h="312">
                <a:moveTo>
                  <a:pt x="316" y="0"/>
                </a:moveTo>
                <a:cubicBezTo>
                  <a:pt x="150" y="0"/>
                  <a:pt x="150" y="0"/>
                  <a:pt x="150" y="0"/>
                </a:cubicBezTo>
                <a:cubicBezTo>
                  <a:pt x="67" y="0"/>
                  <a:pt x="0" y="67"/>
                  <a:pt x="0" y="150"/>
                </a:cubicBezTo>
                <a:cubicBezTo>
                  <a:pt x="0" y="312"/>
                  <a:pt x="0" y="312"/>
                  <a:pt x="0" y="312"/>
                </a:cubicBezTo>
                <a:cubicBezTo>
                  <a:pt x="162" y="312"/>
                  <a:pt x="162" y="312"/>
                  <a:pt x="162" y="312"/>
                </a:cubicBezTo>
                <a:cubicBezTo>
                  <a:pt x="245" y="312"/>
                  <a:pt x="316" y="246"/>
                  <a:pt x="316" y="162"/>
                </a:cubicBezTo>
                <a:cubicBezTo>
                  <a:pt x="316" y="0"/>
                  <a:pt x="316" y="0"/>
                  <a:pt x="316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76" name="Group 24"/>
          <p:cNvGrpSpPr/>
          <p:nvPr/>
        </p:nvGrpSpPr>
        <p:grpSpPr>
          <a:xfrm>
            <a:off x="5423143" y="3177012"/>
            <a:ext cx="1225597" cy="1773561"/>
            <a:chOff x="4061109" y="2382841"/>
            <a:chExt cx="1010694" cy="146257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85" name="Freeform: Shape 10"/>
            <p:cNvSpPr/>
            <p:nvPr/>
          </p:nvSpPr>
          <p:spPr bwMode="auto">
            <a:xfrm>
              <a:off x="4414979" y="3615019"/>
              <a:ext cx="302954" cy="52190"/>
            </a:xfrm>
            <a:custGeom>
              <a:avLst/>
              <a:gdLst>
                <a:gd name="T0" fmla="*/ 145 w 145"/>
                <a:gd name="T1" fmla="*/ 12 h 25"/>
                <a:gd name="T2" fmla="*/ 129 w 145"/>
                <a:gd name="T3" fmla="*/ 25 h 25"/>
                <a:gd name="T4" fmla="*/ 16 w 145"/>
                <a:gd name="T5" fmla="*/ 25 h 25"/>
                <a:gd name="T6" fmla="*/ 0 w 145"/>
                <a:gd name="T7" fmla="*/ 12 h 25"/>
                <a:gd name="T8" fmla="*/ 16 w 145"/>
                <a:gd name="T9" fmla="*/ 0 h 25"/>
                <a:gd name="T10" fmla="*/ 129 w 145"/>
                <a:gd name="T11" fmla="*/ 0 h 25"/>
                <a:gd name="T12" fmla="*/ 145 w 145"/>
                <a:gd name="T13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25">
                  <a:moveTo>
                    <a:pt x="145" y="12"/>
                  </a:moveTo>
                  <a:cubicBezTo>
                    <a:pt x="145" y="19"/>
                    <a:pt x="138" y="25"/>
                    <a:pt x="129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7" y="25"/>
                    <a:pt x="0" y="19"/>
                    <a:pt x="0" y="12"/>
                  </a:cubicBezTo>
                  <a:cubicBezTo>
                    <a:pt x="0" y="6"/>
                    <a:pt x="7" y="0"/>
                    <a:pt x="16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8" y="0"/>
                    <a:pt x="145" y="6"/>
                    <a:pt x="14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6" name="Freeform: Shape 11"/>
            <p:cNvSpPr/>
            <p:nvPr/>
          </p:nvSpPr>
          <p:spPr bwMode="auto">
            <a:xfrm>
              <a:off x="4414979" y="3673573"/>
              <a:ext cx="302954" cy="52190"/>
            </a:xfrm>
            <a:custGeom>
              <a:avLst/>
              <a:gdLst>
                <a:gd name="T0" fmla="*/ 145 w 145"/>
                <a:gd name="T1" fmla="*/ 13 h 25"/>
                <a:gd name="T2" fmla="*/ 129 w 145"/>
                <a:gd name="T3" fmla="*/ 25 h 25"/>
                <a:gd name="T4" fmla="*/ 16 w 145"/>
                <a:gd name="T5" fmla="*/ 25 h 25"/>
                <a:gd name="T6" fmla="*/ 0 w 145"/>
                <a:gd name="T7" fmla="*/ 13 h 25"/>
                <a:gd name="T8" fmla="*/ 16 w 145"/>
                <a:gd name="T9" fmla="*/ 0 h 25"/>
                <a:gd name="T10" fmla="*/ 129 w 145"/>
                <a:gd name="T11" fmla="*/ 0 h 25"/>
                <a:gd name="T12" fmla="*/ 145 w 145"/>
                <a:gd name="T13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25">
                  <a:moveTo>
                    <a:pt x="145" y="13"/>
                  </a:moveTo>
                  <a:cubicBezTo>
                    <a:pt x="145" y="20"/>
                    <a:pt x="138" y="25"/>
                    <a:pt x="129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7" y="25"/>
                    <a:pt x="0" y="20"/>
                    <a:pt x="0" y="13"/>
                  </a:cubicBezTo>
                  <a:cubicBezTo>
                    <a:pt x="0" y="6"/>
                    <a:pt x="7" y="0"/>
                    <a:pt x="16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8" y="0"/>
                    <a:pt x="145" y="6"/>
                    <a:pt x="145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7" name="Freeform: Shape 12"/>
            <p:cNvSpPr/>
            <p:nvPr/>
          </p:nvSpPr>
          <p:spPr bwMode="auto">
            <a:xfrm>
              <a:off x="4414979" y="3734673"/>
              <a:ext cx="302954" cy="52190"/>
            </a:xfrm>
            <a:custGeom>
              <a:avLst/>
              <a:gdLst>
                <a:gd name="T0" fmla="*/ 145 w 145"/>
                <a:gd name="T1" fmla="*/ 12 h 25"/>
                <a:gd name="T2" fmla="*/ 129 w 145"/>
                <a:gd name="T3" fmla="*/ 25 h 25"/>
                <a:gd name="T4" fmla="*/ 16 w 145"/>
                <a:gd name="T5" fmla="*/ 25 h 25"/>
                <a:gd name="T6" fmla="*/ 0 w 145"/>
                <a:gd name="T7" fmla="*/ 12 h 25"/>
                <a:gd name="T8" fmla="*/ 16 w 145"/>
                <a:gd name="T9" fmla="*/ 0 h 25"/>
                <a:gd name="T10" fmla="*/ 129 w 145"/>
                <a:gd name="T11" fmla="*/ 0 h 25"/>
                <a:gd name="T12" fmla="*/ 145 w 145"/>
                <a:gd name="T13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25">
                  <a:moveTo>
                    <a:pt x="145" y="12"/>
                  </a:moveTo>
                  <a:cubicBezTo>
                    <a:pt x="145" y="19"/>
                    <a:pt x="138" y="25"/>
                    <a:pt x="129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7" y="25"/>
                    <a:pt x="0" y="19"/>
                    <a:pt x="0" y="12"/>
                  </a:cubicBezTo>
                  <a:cubicBezTo>
                    <a:pt x="0" y="5"/>
                    <a:pt x="7" y="0"/>
                    <a:pt x="16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8" y="0"/>
                    <a:pt x="145" y="5"/>
                    <a:pt x="14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8" name="Freeform: Shape 13"/>
            <p:cNvSpPr/>
            <p:nvPr/>
          </p:nvSpPr>
          <p:spPr bwMode="auto">
            <a:xfrm>
              <a:off x="4479897" y="3793227"/>
              <a:ext cx="171844" cy="52190"/>
            </a:xfrm>
            <a:custGeom>
              <a:avLst/>
              <a:gdLst>
                <a:gd name="T0" fmla="*/ 82 w 82"/>
                <a:gd name="T1" fmla="*/ 0 h 25"/>
                <a:gd name="T2" fmla="*/ 41 w 82"/>
                <a:gd name="T3" fmla="*/ 25 h 25"/>
                <a:gd name="T4" fmla="*/ 0 w 82"/>
                <a:gd name="T5" fmla="*/ 0 h 25"/>
                <a:gd name="T6" fmla="*/ 82 w 82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25">
                  <a:moveTo>
                    <a:pt x="82" y="0"/>
                  </a:moveTo>
                  <a:cubicBezTo>
                    <a:pt x="82" y="14"/>
                    <a:pt x="64" y="25"/>
                    <a:pt x="41" y="25"/>
                  </a:cubicBezTo>
                  <a:cubicBezTo>
                    <a:pt x="18" y="25"/>
                    <a:pt x="0" y="14"/>
                    <a:pt x="0" y="0"/>
                  </a:cubicBezTo>
                  <a:lnTo>
                    <a:pt x="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9" name="Freeform: Shape 14"/>
            <p:cNvSpPr/>
            <p:nvPr/>
          </p:nvSpPr>
          <p:spPr bwMode="auto">
            <a:xfrm>
              <a:off x="4061109" y="2382841"/>
              <a:ext cx="1010694" cy="1215633"/>
            </a:xfrm>
            <a:custGeom>
              <a:avLst/>
              <a:gdLst>
                <a:gd name="T0" fmla="*/ 241 w 483"/>
                <a:gd name="T1" fmla="*/ 0 h 580"/>
                <a:gd name="T2" fmla="*/ 0 w 483"/>
                <a:gd name="T3" fmla="*/ 241 h 580"/>
                <a:gd name="T4" fmla="*/ 62 w 483"/>
                <a:gd name="T5" fmla="*/ 402 h 580"/>
                <a:gd name="T6" fmla="*/ 62 w 483"/>
                <a:gd name="T7" fmla="*/ 402 h 580"/>
                <a:gd name="T8" fmla="*/ 63 w 483"/>
                <a:gd name="T9" fmla="*/ 403 h 580"/>
                <a:gd name="T10" fmla="*/ 73 w 483"/>
                <a:gd name="T11" fmla="*/ 414 h 580"/>
                <a:gd name="T12" fmla="*/ 129 w 483"/>
                <a:gd name="T13" fmla="*/ 483 h 580"/>
                <a:gd name="T14" fmla="*/ 199 w 483"/>
                <a:gd name="T15" fmla="*/ 580 h 580"/>
                <a:gd name="T16" fmla="*/ 235 w 483"/>
                <a:gd name="T17" fmla="*/ 580 h 580"/>
                <a:gd name="T18" fmla="*/ 247 w 483"/>
                <a:gd name="T19" fmla="*/ 580 h 580"/>
                <a:gd name="T20" fmla="*/ 284 w 483"/>
                <a:gd name="T21" fmla="*/ 580 h 580"/>
                <a:gd name="T22" fmla="*/ 353 w 483"/>
                <a:gd name="T23" fmla="*/ 483 h 580"/>
                <a:gd name="T24" fmla="*/ 407 w 483"/>
                <a:gd name="T25" fmla="*/ 416 h 580"/>
                <a:gd name="T26" fmla="*/ 483 w 483"/>
                <a:gd name="T27" fmla="*/ 241 h 580"/>
                <a:gd name="T28" fmla="*/ 241 w 483"/>
                <a:gd name="T29" fmla="*/ 0 h 580"/>
                <a:gd name="T30" fmla="*/ 331 w 483"/>
                <a:gd name="T31" fmla="*/ 349 h 580"/>
                <a:gd name="T32" fmla="*/ 302 w 483"/>
                <a:gd name="T33" fmla="*/ 388 h 580"/>
                <a:gd name="T34" fmla="*/ 264 w 483"/>
                <a:gd name="T35" fmla="*/ 443 h 580"/>
                <a:gd name="T36" fmla="*/ 245 w 483"/>
                <a:gd name="T37" fmla="*/ 443 h 580"/>
                <a:gd name="T38" fmla="*/ 238 w 483"/>
                <a:gd name="T39" fmla="*/ 443 h 580"/>
                <a:gd name="T40" fmla="*/ 218 w 483"/>
                <a:gd name="T41" fmla="*/ 443 h 580"/>
                <a:gd name="T42" fmla="*/ 181 w 483"/>
                <a:gd name="T43" fmla="*/ 388 h 580"/>
                <a:gd name="T44" fmla="*/ 150 w 483"/>
                <a:gd name="T45" fmla="*/ 348 h 580"/>
                <a:gd name="T46" fmla="*/ 145 w 483"/>
                <a:gd name="T47" fmla="*/ 341 h 580"/>
                <a:gd name="T48" fmla="*/ 144 w 483"/>
                <a:gd name="T49" fmla="*/ 341 h 580"/>
                <a:gd name="T50" fmla="*/ 144 w 483"/>
                <a:gd name="T51" fmla="*/ 341 h 580"/>
                <a:gd name="T52" fmla="*/ 111 w 483"/>
                <a:gd name="T53" fmla="*/ 248 h 580"/>
                <a:gd name="T54" fmla="*/ 241 w 483"/>
                <a:gd name="T55" fmla="*/ 109 h 580"/>
                <a:gd name="T56" fmla="*/ 372 w 483"/>
                <a:gd name="T57" fmla="*/ 248 h 580"/>
                <a:gd name="T58" fmla="*/ 331 w 483"/>
                <a:gd name="T59" fmla="*/ 349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83" h="580">
                  <a:moveTo>
                    <a:pt x="241" y="0"/>
                  </a:moveTo>
                  <a:cubicBezTo>
                    <a:pt x="108" y="0"/>
                    <a:pt x="0" y="108"/>
                    <a:pt x="0" y="241"/>
                  </a:cubicBezTo>
                  <a:cubicBezTo>
                    <a:pt x="0" y="303"/>
                    <a:pt x="23" y="359"/>
                    <a:pt x="62" y="402"/>
                  </a:cubicBezTo>
                  <a:cubicBezTo>
                    <a:pt x="62" y="402"/>
                    <a:pt x="62" y="402"/>
                    <a:pt x="62" y="402"/>
                  </a:cubicBezTo>
                  <a:cubicBezTo>
                    <a:pt x="62" y="402"/>
                    <a:pt x="62" y="402"/>
                    <a:pt x="63" y="403"/>
                  </a:cubicBezTo>
                  <a:cubicBezTo>
                    <a:pt x="66" y="407"/>
                    <a:pt x="70" y="410"/>
                    <a:pt x="73" y="414"/>
                  </a:cubicBezTo>
                  <a:cubicBezTo>
                    <a:pt x="88" y="429"/>
                    <a:pt x="112" y="457"/>
                    <a:pt x="129" y="483"/>
                  </a:cubicBezTo>
                  <a:cubicBezTo>
                    <a:pt x="154" y="523"/>
                    <a:pt x="141" y="580"/>
                    <a:pt x="199" y="580"/>
                  </a:cubicBezTo>
                  <a:cubicBezTo>
                    <a:pt x="235" y="580"/>
                    <a:pt x="235" y="580"/>
                    <a:pt x="235" y="580"/>
                  </a:cubicBezTo>
                  <a:cubicBezTo>
                    <a:pt x="247" y="580"/>
                    <a:pt x="247" y="580"/>
                    <a:pt x="247" y="580"/>
                  </a:cubicBezTo>
                  <a:cubicBezTo>
                    <a:pt x="284" y="580"/>
                    <a:pt x="284" y="580"/>
                    <a:pt x="284" y="580"/>
                  </a:cubicBezTo>
                  <a:cubicBezTo>
                    <a:pt x="341" y="580"/>
                    <a:pt x="329" y="523"/>
                    <a:pt x="353" y="483"/>
                  </a:cubicBezTo>
                  <a:cubicBezTo>
                    <a:pt x="369" y="458"/>
                    <a:pt x="393" y="431"/>
                    <a:pt x="407" y="416"/>
                  </a:cubicBezTo>
                  <a:cubicBezTo>
                    <a:pt x="454" y="372"/>
                    <a:pt x="483" y="310"/>
                    <a:pt x="483" y="241"/>
                  </a:cubicBezTo>
                  <a:cubicBezTo>
                    <a:pt x="483" y="108"/>
                    <a:pt x="375" y="0"/>
                    <a:pt x="241" y="0"/>
                  </a:cubicBezTo>
                  <a:close/>
                  <a:moveTo>
                    <a:pt x="331" y="349"/>
                  </a:moveTo>
                  <a:cubicBezTo>
                    <a:pt x="323" y="358"/>
                    <a:pt x="311" y="373"/>
                    <a:pt x="302" y="388"/>
                  </a:cubicBezTo>
                  <a:cubicBezTo>
                    <a:pt x="289" y="411"/>
                    <a:pt x="295" y="443"/>
                    <a:pt x="264" y="443"/>
                  </a:cubicBezTo>
                  <a:cubicBezTo>
                    <a:pt x="245" y="443"/>
                    <a:pt x="245" y="443"/>
                    <a:pt x="245" y="443"/>
                  </a:cubicBezTo>
                  <a:cubicBezTo>
                    <a:pt x="238" y="443"/>
                    <a:pt x="238" y="443"/>
                    <a:pt x="238" y="443"/>
                  </a:cubicBezTo>
                  <a:cubicBezTo>
                    <a:pt x="218" y="443"/>
                    <a:pt x="218" y="443"/>
                    <a:pt x="218" y="443"/>
                  </a:cubicBezTo>
                  <a:cubicBezTo>
                    <a:pt x="187" y="443"/>
                    <a:pt x="194" y="411"/>
                    <a:pt x="181" y="388"/>
                  </a:cubicBezTo>
                  <a:cubicBezTo>
                    <a:pt x="172" y="372"/>
                    <a:pt x="158" y="356"/>
                    <a:pt x="150" y="348"/>
                  </a:cubicBezTo>
                  <a:cubicBezTo>
                    <a:pt x="148" y="345"/>
                    <a:pt x="146" y="343"/>
                    <a:pt x="145" y="341"/>
                  </a:cubicBezTo>
                  <a:cubicBezTo>
                    <a:pt x="144" y="341"/>
                    <a:pt x="144" y="341"/>
                    <a:pt x="144" y="341"/>
                  </a:cubicBezTo>
                  <a:cubicBezTo>
                    <a:pt x="144" y="341"/>
                    <a:pt x="144" y="341"/>
                    <a:pt x="144" y="341"/>
                  </a:cubicBezTo>
                  <a:cubicBezTo>
                    <a:pt x="123" y="316"/>
                    <a:pt x="111" y="284"/>
                    <a:pt x="111" y="248"/>
                  </a:cubicBezTo>
                  <a:cubicBezTo>
                    <a:pt x="111" y="171"/>
                    <a:pt x="169" y="109"/>
                    <a:pt x="241" y="109"/>
                  </a:cubicBezTo>
                  <a:cubicBezTo>
                    <a:pt x="314" y="109"/>
                    <a:pt x="372" y="171"/>
                    <a:pt x="372" y="248"/>
                  </a:cubicBezTo>
                  <a:cubicBezTo>
                    <a:pt x="372" y="288"/>
                    <a:pt x="356" y="323"/>
                    <a:pt x="331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77" name="Oval 15"/>
          <p:cNvSpPr/>
          <p:nvPr/>
        </p:nvSpPr>
        <p:spPr bwMode="auto">
          <a:xfrm rot="18900000">
            <a:off x="5690798" y="2204861"/>
            <a:ext cx="719866" cy="72127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8" name="Freeform: Shape 16"/>
          <p:cNvSpPr/>
          <p:nvPr/>
        </p:nvSpPr>
        <p:spPr bwMode="auto">
          <a:xfrm>
            <a:off x="6740857" y="4480070"/>
            <a:ext cx="377366" cy="325410"/>
          </a:xfrm>
          <a:custGeom>
            <a:avLst/>
            <a:gdLst>
              <a:gd name="T0" fmla="*/ 219075 w 64"/>
              <a:gd name="T1" fmla="*/ 96174 h 55"/>
              <a:gd name="T2" fmla="*/ 0 w 64"/>
              <a:gd name="T3" fmla="*/ 96174 h 55"/>
              <a:gd name="T4" fmla="*/ 0 w 64"/>
              <a:gd name="T5" fmla="*/ 51522 h 55"/>
              <a:gd name="T6" fmla="*/ 17115 w 64"/>
              <a:gd name="T7" fmla="*/ 30913 h 55"/>
              <a:gd name="T8" fmla="*/ 61615 w 64"/>
              <a:gd name="T9" fmla="*/ 30913 h 55"/>
              <a:gd name="T10" fmla="*/ 61615 w 64"/>
              <a:gd name="T11" fmla="*/ 10304 h 55"/>
              <a:gd name="T12" fmla="*/ 71884 w 64"/>
              <a:gd name="T13" fmla="*/ 0 h 55"/>
              <a:gd name="T14" fmla="*/ 143768 w 64"/>
              <a:gd name="T15" fmla="*/ 0 h 55"/>
              <a:gd name="T16" fmla="*/ 154037 w 64"/>
              <a:gd name="T17" fmla="*/ 10304 h 55"/>
              <a:gd name="T18" fmla="*/ 154037 w 64"/>
              <a:gd name="T19" fmla="*/ 30913 h 55"/>
              <a:gd name="T20" fmla="*/ 198537 w 64"/>
              <a:gd name="T21" fmla="*/ 30913 h 55"/>
              <a:gd name="T22" fmla="*/ 219075 w 64"/>
              <a:gd name="T23" fmla="*/ 51522 h 55"/>
              <a:gd name="T24" fmla="*/ 219075 w 64"/>
              <a:gd name="T25" fmla="*/ 96174 h 55"/>
              <a:gd name="T26" fmla="*/ 219075 w 64"/>
              <a:gd name="T27" fmla="*/ 168304 h 55"/>
              <a:gd name="T28" fmla="*/ 198537 w 64"/>
              <a:gd name="T29" fmla="*/ 188913 h 55"/>
              <a:gd name="T30" fmla="*/ 17115 w 64"/>
              <a:gd name="T31" fmla="*/ 188913 h 55"/>
              <a:gd name="T32" fmla="*/ 0 w 64"/>
              <a:gd name="T33" fmla="*/ 168304 h 55"/>
              <a:gd name="T34" fmla="*/ 0 w 64"/>
              <a:gd name="T35" fmla="*/ 109913 h 55"/>
              <a:gd name="T36" fmla="*/ 82153 w 64"/>
              <a:gd name="T37" fmla="*/ 109913 h 55"/>
              <a:gd name="T38" fmla="*/ 82153 w 64"/>
              <a:gd name="T39" fmla="*/ 127087 h 55"/>
              <a:gd name="T40" fmla="*/ 88999 w 64"/>
              <a:gd name="T41" fmla="*/ 137391 h 55"/>
              <a:gd name="T42" fmla="*/ 126653 w 64"/>
              <a:gd name="T43" fmla="*/ 137391 h 55"/>
              <a:gd name="T44" fmla="*/ 136922 w 64"/>
              <a:gd name="T45" fmla="*/ 127087 h 55"/>
              <a:gd name="T46" fmla="*/ 136922 w 64"/>
              <a:gd name="T47" fmla="*/ 109913 h 55"/>
              <a:gd name="T48" fmla="*/ 219075 w 64"/>
              <a:gd name="T49" fmla="*/ 109913 h 55"/>
              <a:gd name="T50" fmla="*/ 219075 w 64"/>
              <a:gd name="T51" fmla="*/ 168304 h 55"/>
              <a:gd name="T52" fmla="*/ 140345 w 64"/>
              <a:gd name="T53" fmla="*/ 30913 h 55"/>
              <a:gd name="T54" fmla="*/ 140345 w 64"/>
              <a:gd name="T55" fmla="*/ 13739 h 55"/>
              <a:gd name="T56" fmla="*/ 78730 w 64"/>
              <a:gd name="T57" fmla="*/ 13739 h 55"/>
              <a:gd name="T58" fmla="*/ 78730 w 64"/>
              <a:gd name="T59" fmla="*/ 30913 h 55"/>
              <a:gd name="T60" fmla="*/ 140345 w 64"/>
              <a:gd name="T61" fmla="*/ 30913 h 55"/>
              <a:gd name="T62" fmla="*/ 123230 w 64"/>
              <a:gd name="T63" fmla="*/ 123652 h 55"/>
              <a:gd name="T64" fmla="*/ 92422 w 64"/>
              <a:gd name="T65" fmla="*/ 123652 h 55"/>
              <a:gd name="T66" fmla="*/ 92422 w 64"/>
              <a:gd name="T67" fmla="*/ 109913 h 55"/>
              <a:gd name="T68" fmla="*/ 123230 w 64"/>
              <a:gd name="T69" fmla="*/ 109913 h 55"/>
              <a:gd name="T70" fmla="*/ 123230 w 64"/>
              <a:gd name="T71" fmla="*/ 123652 h 5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4" h="55">
                <a:moveTo>
                  <a:pt x="64" y="28"/>
                </a:moveTo>
                <a:cubicBezTo>
                  <a:pt x="0" y="28"/>
                  <a:pt x="0" y="28"/>
                  <a:pt x="0" y="28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1"/>
                  <a:pt x="2" y="9"/>
                  <a:pt x="5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1"/>
                  <a:pt x="20" y="0"/>
                  <a:pt x="21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4" y="0"/>
                  <a:pt x="45" y="1"/>
                  <a:pt x="45" y="3"/>
                </a:cubicBezTo>
                <a:cubicBezTo>
                  <a:pt x="45" y="9"/>
                  <a:pt x="45" y="9"/>
                  <a:pt x="45" y="9"/>
                </a:cubicBezTo>
                <a:cubicBezTo>
                  <a:pt x="58" y="9"/>
                  <a:pt x="58" y="9"/>
                  <a:pt x="58" y="9"/>
                </a:cubicBezTo>
                <a:cubicBezTo>
                  <a:pt x="61" y="9"/>
                  <a:pt x="64" y="11"/>
                  <a:pt x="64" y="15"/>
                </a:cubicBezTo>
                <a:lnTo>
                  <a:pt x="64" y="28"/>
                </a:lnTo>
                <a:close/>
                <a:moveTo>
                  <a:pt x="64" y="49"/>
                </a:moveTo>
                <a:cubicBezTo>
                  <a:pt x="64" y="52"/>
                  <a:pt x="61" y="55"/>
                  <a:pt x="58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2" y="55"/>
                  <a:pt x="0" y="52"/>
                  <a:pt x="0" y="49"/>
                </a:cubicBezTo>
                <a:cubicBezTo>
                  <a:pt x="0" y="32"/>
                  <a:pt x="0" y="32"/>
                  <a:pt x="0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7"/>
                  <a:pt x="24" y="37"/>
                  <a:pt x="24" y="37"/>
                </a:cubicBezTo>
                <a:cubicBezTo>
                  <a:pt x="24" y="39"/>
                  <a:pt x="25" y="40"/>
                  <a:pt x="26" y="40"/>
                </a:cubicBezTo>
                <a:cubicBezTo>
                  <a:pt x="37" y="40"/>
                  <a:pt x="37" y="40"/>
                  <a:pt x="37" y="40"/>
                </a:cubicBezTo>
                <a:cubicBezTo>
                  <a:pt x="39" y="40"/>
                  <a:pt x="40" y="39"/>
                  <a:pt x="40" y="37"/>
                </a:cubicBezTo>
                <a:cubicBezTo>
                  <a:pt x="40" y="32"/>
                  <a:pt x="40" y="32"/>
                  <a:pt x="40" y="32"/>
                </a:cubicBezTo>
                <a:cubicBezTo>
                  <a:pt x="64" y="32"/>
                  <a:pt x="64" y="32"/>
                  <a:pt x="64" y="32"/>
                </a:cubicBezTo>
                <a:lnTo>
                  <a:pt x="64" y="49"/>
                </a:lnTo>
                <a:close/>
                <a:moveTo>
                  <a:pt x="41" y="9"/>
                </a:moveTo>
                <a:cubicBezTo>
                  <a:pt x="41" y="4"/>
                  <a:pt x="41" y="4"/>
                  <a:pt x="41" y="4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9"/>
                  <a:pt x="23" y="9"/>
                  <a:pt x="23" y="9"/>
                </a:cubicBezTo>
                <a:lnTo>
                  <a:pt x="41" y="9"/>
                </a:lnTo>
                <a:close/>
                <a:moveTo>
                  <a:pt x="36" y="36"/>
                </a:moveTo>
                <a:cubicBezTo>
                  <a:pt x="27" y="36"/>
                  <a:pt x="27" y="36"/>
                  <a:pt x="27" y="36"/>
                </a:cubicBezTo>
                <a:cubicBezTo>
                  <a:pt x="27" y="32"/>
                  <a:pt x="27" y="32"/>
                  <a:pt x="27" y="32"/>
                </a:cubicBezTo>
                <a:cubicBezTo>
                  <a:pt x="36" y="32"/>
                  <a:pt x="36" y="32"/>
                  <a:pt x="36" y="32"/>
                </a:cubicBezTo>
                <a:lnTo>
                  <a:pt x="36" y="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9" name="Freeform: Shape 18"/>
          <p:cNvSpPr/>
          <p:nvPr/>
        </p:nvSpPr>
        <p:spPr bwMode="auto">
          <a:xfrm>
            <a:off x="4600163" y="3624508"/>
            <a:ext cx="401976" cy="298064"/>
          </a:xfrm>
          <a:custGeom>
            <a:avLst/>
            <a:gdLst>
              <a:gd name="T0" fmla="*/ 188749 w 68"/>
              <a:gd name="T1" fmla="*/ 173037 h 50"/>
              <a:gd name="T2" fmla="*/ 54909 w 68"/>
              <a:gd name="T3" fmla="*/ 173037 h 50"/>
              <a:gd name="T4" fmla="*/ 0 w 68"/>
              <a:gd name="T5" fmla="*/ 117665 h 50"/>
              <a:gd name="T6" fmla="*/ 30886 w 68"/>
              <a:gd name="T7" fmla="*/ 69215 h 50"/>
              <a:gd name="T8" fmla="*/ 30886 w 68"/>
              <a:gd name="T9" fmla="*/ 62293 h 50"/>
              <a:gd name="T10" fmla="*/ 92658 w 68"/>
              <a:gd name="T11" fmla="*/ 0 h 50"/>
              <a:gd name="T12" fmla="*/ 150999 w 68"/>
              <a:gd name="T13" fmla="*/ 38068 h 50"/>
              <a:gd name="T14" fmla="*/ 171590 w 68"/>
              <a:gd name="T15" fmla="*/ 31147 h 50"/>
              <a:gd name="T16" fmla="*/ 202476 w 68"/>
              <a:gd name="T17" fmla="*/ 62293 h 50"/>
              <a:gd name="T18" fmla="*/ 199044 w 68"/>
              <a:gd name="T19" fmla="*/ 79597 h 50"/>
              <a:gd name="T20" fmla="*/ 233362 w 68"/>
              <a:gd name="T21" fmla="*/ 124587 h 50"/>
              <a:gd name="T22" fmla="*/ 188749 w 68"/>
              <a:gd name="T23" fmla="*/ 173037 h 50"/>
              <a:gd name="T24" fmla="*/ 154431 w 68"/>
              <a:gd name="T25" fmla="*/ 86519 h 50"/>
              <a:gd name="T26" fmla="*/ 113249 w 68"/>
              <a:gd name="T27" fmla="*/ 44990 h 50"/>
              <a:gd name="T28" fmla="*/ 109817 w 68"/>
              <a:gd name="T29" fmla="*/ 41529 h 50"/>
              <a:gd name="T30" fmla="*/ 106386 w 68"/>
              <a:gd name="T31" fmla="*/ 44990 h 50"/>
              <a:gd name="T32" fmla="*/ 61772 w 68"/>
              <a:gd name="T33" fmla="*/ 86519 h 50"/>
              <a:gd name="T34" fmla="*/ 61772 w 68"/>
              <a:gd name="T35" fmla="*/ 89979 h 50"/>
              <a:gd name="T36" fmla="*/ 65204 w 68"/>
              <a:gd name="T37" fmla="*/ 93440 h 50"/>
              <a:gd name="T38" fmla="*/ 92658 w 68"/>
              <a:gd name="T39" fmla="*/ 93440 h 50"/>
              <a:gd name="T40" fmla="*/ 92658 w 68"/>
              <a:gd name="T41" fmla="*/ 138430 h 50"/>
              <a:gd name="T42" fmla="*/ 96090 w 68"/>
              <a:gd name="T43" fmla="*/ 141890 h 50"/>
              <a:gd name="T44" fmla="*/ 120113 w 68"/>
              <a:gd name="T45" fmla="*/ 141890 h 50"/>
              <a:gd name="T46" fmla="*/ 123545 w 68"/>
              <a:gd name="T47" fmla="*/ 138430 h 50"/>
              <a:gd name="T48" fmla="*/ 123545 w 68"/>
              <a:gd name="T49" fmla="*/ 93440 h 50"/>
              <a:gd name="T50" fmla="*/ 150999 w 68"/>
              <a:gd name="T51" fmla="*/ 93440 h 50"/>
              <a:gd name="T52" fmla="*/ 154431 w 68"/>
              <a:gd name="T53" fmla="*/ 89979 h 50"/>
              <a:gd name="T54" fmla="*/ 154431 w 68"/>
              <a:gd name="T55" fmla="*/ 86519 h 5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8" h="50">
                <a:moveTo>
                  <a:pt x="55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7" y="50"/>
                  <a:pt x="0" y="43"/>
                  <a:pt x="0" y="34"/>
                </a:cubicBezTo>
                <a:cubicBezTo>
                  <a:pt x="0" y="28"/>
                  <a:pt x="3" y="22"/>
                  <a:pt x="9" y="20"/>
                </a:cubicBezTo>
                <a:cubicBezTo>
                  <a:pt x="9" y="19"/>
                  <a:pt x="9" y="19"/>
                  <a:pt x="9" y="18"/>
                </a:cubicBezTo>
                <a:cubicBezTo>
                  <a:pt x="9" y="8"/>
                  <a:pt x="17" y="0"/>
                  <a:pt x="27" y="0"/>
                </a:cubicBezTo>
                <a:cubicBezTo>
                  <a:pt x="35" y="0"/>
                  <a:pt x="41" y="4"/>
                  <a:pt x="44" y="11"/>
                </a:cubicBezTo>
                <a:cubicBezTo>
                  <a:pt x="46" y="10"/>
                  <a:pt x="48" y="9"/>
                  <a:pt x="50" y="9"/>
                </a:cubicBezTo>
                <a:cubicBezTo>
                  <a:pt x="55" y="9"/>
                  <a:pt x="59" y="13"/>
                  <a:pt x="59" y="18"/>
                </a:cubicBezTo>
                <a:cubicBezTo>
                  <a:pt x="59" y="20"/>
                  <a:pt x="59" y="22"/>
                  <a:pt x="58" y="23"/>
                </a:cubicBezTo>
                <a:cubicBezTo>
                  <a:pt x="64" y="25"/>
                  <a:pt x="68" y="30"/>
                  <a:pt x="68" y="36"/>
                </a:cubicBezTo>
                <a:cubicBezTo>
                  <a:pt x="68" y="44"/>
                  <a:pt x="62" y="50"/>
                  <a:pt x="55" y="50"/>
                </a:cubicBezTo>
                <a:close/>
                <a:moveTo>
                  <a:pt x="45" y="25"/>
                </a:moveTo>
                <a:cubicBezTo>
                  <a:pt x="33" y="13"/>
                  <a:pt x="33" y="13"/>
                  <a:pt x="33" y="13"/>
                </a:cubicBezTo>
                <a:cubicBezTo>
                  <a:pt x="32" y="13"/>
                  <a:pt x="32" y="12"/>
                  <a:pt x="32" y="12"/>
                </a:cubicBezTo>
                <a:cubicBezTo>
                  <a:pt x="31" y="12"/>
                  <a:pt x="31" y="13"/>
                  <a:pt x="31" y="13"/>
                </a:cubicBezTo>
                <a:cubicBezTo>
                  <a:pt x="18" y="25"/>
                  <a:pt x="18" y="25"/>
                  <a:pt x="18" y="25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27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40"/>
                  <a:pt x="27" y="40"/>
                  <a:pt x="27" y="40"/>
                </a:cubicBezTo>
                <a:cubicBezTo>
                  <a:pt x="27" y="41"/>
                  <a:pt x="28" y="41"/>
                  <a:pt x="28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6" y="41"/>
                  <a:pt x="36" y="41"/>
                  <a:pt x="36" y="40"/>
                </a:cubicBezTo>
                <a:cubicBezTo>
                  <a:pt x="36" y="27"/>
                  <a:pt x="36" y="27"/>
                  <a:pt x="36" y="27"/>
                </a:cubicBezTo>
                <a:cubicBezTo>
                  <a:pt x="44" y="27"/>
                  <a:pt x="44" y="27"/>
                  <a:pt x="44" y="27"/>
                </a:cubicBezTo>
                <a:cubicBezTo>
                  <a:pt x="45" y="27"/>
                  <a:pt x="45" y="27"/>
                  <a:pt x="45" y="26"/>
                </a:cubicBezTo>
                <a:cubicBezTo>
                  <a:pt x="45" y="26"/>
                  <a:pt x="45" y="26"/>
                  <a:pt x="45" y="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0" name="Freeform: Shape 19"/>
          <p:cNvSpPr/>
          <p:nvPr/>
        </p:nvSpPr>
        <p:spPr bwMode="auto">
          <a:xfrm>
            <a:off x="7118226" y="3624510"/>
            <a:ext cx="325410" cy="325410"/>
          </a:xfrm>
          <a:custGeom>
            <a:avLst/>
            <a:gdLst>
              <a:gd name="T0" fmla="*/ 188913 w 55"/>
              <a:gd name="T1" fmla="*/ 106478 h 55"/>
              <a:gd name="T2" fmla="*/ 185478 w 55"/>
              <a:gd name="T3" fmla="*/ 113347 h 55"/>
              <a:gd name="T4" fmla="*/ 161435 w 55"/>
              <a:gd name="T5" fmla="*/ 116782 h 55"/>
              <a:gd name="T6" fmla="*/ 158000 w 55"/>
              <a:gd name="T7" fmla="*/ 127086 h 55"/>
              <a:gd name="T8" fmla="*/ 168304 w 55"/>
              <a:gd name="T9" fmla="*/ 144260 h 55"/>
              <a:gd name="T10" fmla="*/ 171739 w 55"/>
              <a:gd name="T11" fmla="*/ 147695 h 55"/>
              <a:gd name="T12" fmla="*/ 168304 w 55"/>
              <a:gd name="T13" fmla="*/ 151130 h 55"/>
              <a:gd name="T14" fmla="*/ 147696 w 55"/>
              <a:gd name="T15" fmla="*/ 171738 h 55"/>
              <a:gd name="T16" fmla="*/ 144261 w 55"/>
              <a:gd name="T17" fmla="*/ 171738 h 55"/>
              <a:gd name="T18" fmla="*/ 127087 w 55"/>
              <a:gd name="T19" fmla="*/ 157999 h 55"/>
              <a:gd name="T20" fmla="*/ 113348 w 55"/>
              <a:gd name="T21" fmla="*/ 161434 h 55"/>
              <a:gd name="T22" fmla="*/ 109913 w 55"/>
              <a:gd name="T23" fmla="*/ 185477 h 55"/>
              <a:gd name="T24" fmla="*/ 106478 w 55"/>
              <a:gd name="T25" fmla="*/ 188912 h 55"/>
              <a:gd name="T26" fmla="*/ 79000 w 55"/>
              <a:gd name="T27" fmla="*/ 188912 h 55"/>
              <a:gd name="T28" fmla="*/ 75565 w 55"/>
              <a:gd name="T29" fmla="*/ 185477 h 55"/>
              <a:gd name="T30" fmla="*/ 72130 w 55"/>
              <a:gd name="T31" fmla="*/ 161434 h 55"/>
              <a:gd name="T32" fmla="*/ 61826 w 55"/>
              <a:gd name="T33" fmla="*/ 157999 h 55"/>
              <a:gd name="T34" fmla="*/ 44652 w 55"/>
              <a:gd name="T35" fmla="*/ 171738 h 55"/>
              <a:gd name="T36" fmla="*/ 41217 w 55"/>
              <a:gd name="T37" fmla="*/ 171738 h 55"/>
              <a:gd name="T38" fmla="*/ 37783 w 55"/>
              <a:gd name="T39" fmla="*/ 171738 h 55"/>
              <a:gd name="T40" fmla="*/ 17174 w 55"/>
              <a:gd name="T41" fmla="*/ 151130 h 55"/>
              <a:gd name="T42" fmla="*/ 17174 w 55"/>
              <a:gd name="T43" fmla="*/ 147695 h 55"/>
              <a:gd name="T44" fmla="*/ 17174 w 55"/>
              <a:gd name="T45" fmla="*/ 144260 h 55"/>
              <a:gd name="T46" fmla="*/ 30913 w 55"/>
              <a:gd name="T47" fmla="*/ 127086 h 55"/>
              <a:gd name="T48" fmla="*/ 24043 w 55"/>
              <a:gd name="T49" fmla="*/ 113347 h 55"/>
              <a:gd name="T50" fmla="*/ 3435 w 55"/>
              <a:gd name="T51" fmla="*/ 113347 h 55"/>
              <a:gd name="T52" fmla="*/ 0 w 55"/>
              <a:gd name="T53" fmla="*/ 106478 h 55"/>
              <a:gd name="T54" fmla="*/ 0 w 55"/>
              <a:gd name="T55" fmla="*/ 79000 h 55"/>
              <a:gd name="T56" fmla="*/ 3435 w 55"/>
              <a:gd name="T57" fmla="*/ 75565 h 55"/>
              <a:gd name="T58" fmla="*/ 24043 w 55"/>
              <a:gd name="T59" fmla="*/ 72130 h 55"/>
              <a:gd name="T60" fmla="*/ 30913 w 55"/>
              <a:gd name="T61" fmla="*/ 61826 h 55"/>
              <a:gd name="T62" fmla="*/ 17174 w 55"/>
              <a:gd name="T63" fmla="*/ 44652 h 55"/>
              <a:gd name="T64" fmla="*/ 17174 w 55"/>
              <a:gd name="T65" fmla="*/ 41217 h 55"/>
              <a:gd name="T66" fmla="*/ 17174 w 55"/>
              <a:gd name="T67" fmla="*/ 37782 h 55"/>
              <a:gd name="T68" fmla="*/ 41217 w 55"/>
              <a:gd name="T69" fmla="*/ 17174 h 55"/>
              <a:gd name="T70" fmla="*/ 44652 w 55"/>
              <a:gd name="T71" fmla="*/ 17174 h 55"/>
              <a:gd name="T72" fmla="*/ 61826 w 55"/>
              <a:gd name="T73" fmla="*/ 30913 h 55"/>
              <a:gd name="T74" fmla="*/ 72130 w 55"/>
              <a:gd name="T75" fmla="*/ 27478 h 55"/>
              <a:gd name="T76" fmla="*/ 75565 w 55"/>
              <a:gd name="T77" fmla="*/ 3435 h 55"/>
              <a:gd name="T78" fmla="*/ 79000 w 55"/>
              <a:gd name="T79" fmla="*/ 0 h 55"/>
              <a:gd name="T80" fmla="*/ 106478 w 55"/>
              <a:gd name="T81" fmla="*/ 0 h 55"/>
              <a:gd name="T82" fmla="*/ 109913 w 55"/>
              <a:gd name="T83" fmla="*/ 3435 h 55"/>
              <a:gd name="T84" fmla="*/ 113348 w 55"/>
              <a:gd name="T85" fmla="*/ 27478 h 55"/>
              <a:gd name="T86" fmla="*/ 127087 w 55"/>
              <a:gd name="T87" fmla="*/ 30913 h 55"/>
              <a:gd name="T88" fmla="*/ 144261 w 55"/>
              <a:gd name="T89" fmla="*/ 17174 h 55"/>
              <a:gd name="T90" fmla="*/ 147696 w 55"/>
              <a:gd name="T91" fmla="*/ 17174 h 55"/>
              <a:gd name="T92" fmla="*/ 147696 w 55"/>
              <a:gd name="T93" fmla="*/ 17174 h 55"/>
              <a:gd name="T94" fmla="*/ 168304 w 55"/>
              <a:gd name="T95" fmla="*/ 37782 h 55"/>
              <a:gd name="T96" fmla="*/ 171739 w 55"/>
              <a:gd name="T97" fmla="*/ 41217 h 55"/>
              <a:gd name="T98" fmla="*/ 168304 w 55"/>
              <a:gd name="T99" fmla="*/ 44652 h 55"/>
              <a:gd name="T100" fmla="*/ 158000 w 55"/>
              <a:gd name="T101" fmla="*/ 61826 h 55"/>
              <a:gd name="T102" fmla="*/ 161435 w 55"/>
              <a:gd name="T103" fmla="*/ 72130 h 55"/>
              <a:gd name="T104" fmla="*/ 185478 w 55"/>
              <a:gd name="T105" fmla="*/ 75565 h 55"/>
              <a:gd name="T106" fmla="*/ 188913 w 55"/>
              <a:gd name="T107" fmla="*/ 79000 h 55"/>
              <a:gd name="T108" fmla="*/ 188913 w 55"/>
              <a:gd name="T109" fmla="*/ 106478 h 55"/>
              <a:gd name="T110" fmla="*/ 92739 w 55"/>
              <a:gd name="T111" fmla="*/ 61826 h 55"/>
              <a:gd name="T112" fmla="*/ 61826 w 55"/>
              <a:gd name="T113" fmla="*/ 92739 h 55"/>
              <a:gd name="T114" fmla="*/ 92739 w 55"/>
              <a:gd name="T115" fmla="*/ 123651 h 55"/>
              <a:gd name="T116" fmla="*/ 123652 w 55"/>
              <a:gd name="T117" fmla="*/ 92739 h 55"/>
              <a:gd name="T118" fmla="*/ 92739 w 55"/>
              <a:gd name="T119" fmla="*/ 61826 h 5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5" h="55">
                <a:moveTo>
                  <a:pt x="55" y="31"/>
                </a:moveTo>
                <a:cubicBezTo>
                  <a:pt x="55" y="32"/>
                  <a:pt x="54" y="33"/>
                  <a:pt x="54" y="33"/>
                </a:cubicBezTo>
                <a:cubicBezTo>
                  <a:pt x="47" y="34"/>
                  <a:pt x="47" y="34"/>
                  <a:pt x="47" y="34"/>
                </a:cubicBezTo>
                <a:cubicBezTo>
                  <a:pt x="47" y="35"/>
                  <a:pt x="46" y="36"/>
                  <a:pt x="46" y="37"/>
                </a:cubicBezTo>
                <a:cubicBezTo>
                  <a:pt x="47" y="39"/>
                  <a:pt x="48" y="40"/>
                  <a:pt x="49" y="42"/>
                </a:cubicBezTo>
                <a:cubicBezTo>
                  <a:pt x="50" y="42"/>
                  <a:pt x="50" y="42"/>
                  <a:pt x="50" y="43"/>
                </a:cubicBezTo>
                <a:cubicBezTo>
                  <a:pt x="50" y="43"/>
                  <a:pt x="50" y="43"/>
                  <a:pt x="49" y="44"/>
                </a:cubicBezTo>
                <a:cubicBezTo>
                  <a:pt x="49" y="45"/>
                  <a:pt x="44" y="50"/>
                  <a:pt x="43" y="50"/>
                </a:cubicBezTo>
                <a:cubicBezTo>
                  <a:pt x="42" y="50"/>
                  <a:pt x="42" y="50"/>
                  <a:pt x="42" y="50"/>
                </a:cubicBezTo>
                <a:cubicBezTo>
                  <a:pt x="37" y="46"/>
                  <a:pt x="37" y="46"/>
                  <a:pt x="37" y="46"/>
                </a:cubicBezTo>
                <a:cubicBezTo>
                  <a:pt x="36" y="46"/>
                  <a:pt x="35" y="47"/>
                  <a:pt x="33" y="47"/>
                </a:cubicBezTo>
                <a:cubicBezTo>
                  <a:pt x="33" y="49"/>
                  <a:pt x="33" y="52"/>
                  <a:pt x="32" y="54"/>
                </a:cubicBezTo>
                <a:cubicBezTo>
                  <a:pt x="32" y="54"/>
                  <a:pt x="32" y="55"/>
                  <a:pt x="31" y="55"/>
                </a:cubicBezTo>
                <a:cubicBezTo>
                  <a:pt x="23" y="55"/>
                  <a:pt x="23" y="55"/>
                  <a:pt x="23" y="55"/>
                </a:cubicBezTo>
                <a:cubicBezTo>
                  <a:pt x="23" y="55"/>
                  <a:pt x="22" y="54"/>
                  <a:pt x="22" y="54"/>
                </a:cubicBezTo>
                <a:cubicBezTo>
                  <a:pt x="21" y="47"/>
                  <a:pt x="21" y="47"/>
                  <a:pt x="21" y="47"/>
                </a:cubicBezTo>
                <a:cubicBezTo>
                  <a:pt x="20" y="47"/>
                  <a:pt x="19" y="46"/>
                  <a:pt x="18" y="46"/>
                </a:cubicBezTo>
                <a:cubicBezTo>
                  <a:pt x="13" y="50"/>
                  <a:pt x="13" y="50"/>
                  <a:pt x="13" y="50"/>
                </a:cubicBezTo>
                <a:cubicBezTo>
                  <a:pt x="12" y="50"/>
                  <a:pt x="12" y="50"/>
                  <a:pt x="12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9" y="48"/>
                  <a:pt x="7" y="46"/>
                  <a:pt x="5" y="44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42"/>
                  <a:pt x="5" y="42"/>
                  <a:pt x="5" y="42"/>
                </a:cubicBezTo>
                <a:cubicBezTo>
                  <a:pt x="6" y="40"/>
                  <a:pt x="8" y="39"/>
                  <a:pt x="9" y="37"/>
                </a:cubicBezTo>
                <a:cubicBezTo>
                  <a:pt x="8" y="36"/>
                  <a:pt x="8" y="35"/>
                  <a:pt x="7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2"/>
                  <a:pt x="0" y="32"/>
                  <a:pt x="0" y="31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1" y="22"/>
                </a:cubicBezTo>
                <a:cubicBezTo>
                  <a:pt x="7" y="21"/>
                  <a:pt x="7" y="21"/>
                  <a:pt x="7" y="21"/>
                </a:cubicBezTo>
                <a:cubicBezTo>
                  <a:pt x="8" y="20"/>
                  <a:pt x="8" y="19"/>
                  <a:pt x="9" y="18"/>
                </a:cubicBezTo>
                <a:cubicBezTo>
                  <a:pt x="8" y="16"/>
                  <a:pt x="6" y="14"/>
                  <a:pt x="5" y="13"/>
                </a:cubicBezTo>
                <a:cubicBezTo>
                  <a:pt x="5" y="13"/>
                  <a:pt x="5" y="12"/>
                  <a:pt x="5" y="12"/>
                </a:cubicBezTo>
                <a:cubicBezTo>
                  <a:pt x="5" y="12"/>
                  <a:pt x="5" y="11"/>
                  <a:pt x="5" y="11"/>
                </a:cubicBezTo>
                <a:cubicBezTo>
                  <a:pt x="6" y="10"/>
                  <a:pt x="11" y="5"/>
                  <a:pt x="12" y="5"/>
                </a:cubicBezTo>
                <a:cubicBezTo>
                  <a:pt x="12" y="5"/>
                  <a:pt x="12" y="5"/>
                  <a:pt x="13" y="5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8"/>
                  <a:pt x="20" y="8"/>
                  <a:pt x="21" y="8"/>
                </a:cubicBezTo>
                <a:cubicBezTo>
                  <a:pt x="21" y="5"/>
                  <a:pt x="21" y="3"/>
                  <a:pt x="22" y="1"/>
                </a:cubicBezTo>
                <a:cubicBezTo>
                  <a:pt x="22" y="0"/>
                  <a:pt x="23" y="0"/>
                  <a:pt x="23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2" y="0"/>
                  <a:pt x="32" y="0"/>
                  <a:pt x="32" y="1"/>
                </a:cubicBezTo>
                <a:cubicBezTo>
                  <a:pt x="33" y="8"/>
                  <a:pt x="33" y="8"/>
                  <a:pt x="33" y="8"/>
                </a:cubicBezTo>
                <a:cubicBezTo>
                  <a:pt x="35" y="8"/>
                  <a:pt x="36" y="8"/>
                  <a:pt x="37" y="9"/>
                </a:cubicBezTo>
                <a:cubicBezTo>
                  <a:pt x="42" y="5"/>
                  <a:pt x="42" y="5"/>
                  <a:pt x="42" y="5"/>
                </a:cubicBezTo>
                <a:cubicBezTo>
                  <a:pt x="42" y="5"/>
                  <a:pt x="42" y="5"/>
                  <a:pt x="43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45" y="7"/>
                  <a:pt x="48" y="9"/>
                  <a:pt x="49" y="11"/>
                </a:cubicBezTo>
                <a:cubicBezTo>
                  <a:pt x="50" y="11"/>
                  <a:pt x="50" y="12"/>
                  <a:pt x="50" y="12"/>
                </a:cubicBezTo>
                <a:cubicBezTo>
                  <a:pt x="50" y="12"/>
                  <a:pt x="49" y="13"/>
                  <a:pt x="49" y="13"/>
                </a:cubicBezTo>
                <a:cubicBezTo>
                  <a:pt x="48" y="14"/>
                  <a:pt x="47" y="16"/>
                  <a:pt x="46" y="18"/>
                </a:cubicBezTo>
                <a:cubicBezTo>
                  <a:pt x="46" y="19"/>
                  <a:pt x="47" y="20"/>
                  <a:pt x="47" y="21"/>
                </a:cubicBezTo>
                <a:cubicBezTo>
                  <a:pt x="54" y="22"/>
                  <a:pt x="54" y="22"/>
                  <a:pt x="54" y="22"/>
                </a:cubicBezTo>
                <a:cubicBezTo>
                  <a:pt x="54" y="22"/>
                  <a:pt x="55" y="23"/>
                  <a:pt x="55" y="23"/>
                </a:cubicBezTo>
                <a:lnTo>
                  <a:pt x="55" y="31"/>
                </a:lnTo>
                <a:close/>
                <a:moveTo>
                  <a:pt x="27" y="18"/>
                </a:moveTo>
                <a:cubicBezTo>
                  <a:pt x="22" y="18"/>
                  <a:pt x="18" y="22"/>
                  <a:pt x="18" y="27"/>
                </a:cubicBezTo>
                <a:cubicBezTo>
                  <a:pt x="18" y="32"/>
                  <a:pt x="22" y="36"/>
                  <a:pt x="27" y="36"/>
                </a:cubicBezTo>
                <a:cubicBezTo>
                  <a:pt x="32" y="36"/>
                  <a:pt x="36" y="32"/>
                  <a:pt x="36" y="27"/>
                </a:cubicBezTo>
                <a:cubicBezTo>
                  <a:pt x="36" y="22"/>
                  <a:pt x="32" y="18"/>
                  <a:pt x="27" y="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1" name="Freeform: Shape 20"/>
          <p:cNvSpPr/>
          <p:nvPr/>
        </p:nvSpPr>
        <p:spPr bwMode="auto">
          <a:xfrm>
            <a:off x="4997812" y="4495701"/>
            <a:ext cx="347287" cy="325410"/>
          </a:xfrm>
          <a:custGeom>
            <a:avLst/>
            <a:gdLst>
              <a:gd name="T0" fmla="*/ 103188 w 127"/>
              <a:gd name="T1" fmla="*/ 34925 h 119"/>
              <a:gd name="T2" fmla="*/ 41275 w 127"/>
              <a:gd name="T3" fmla="*/ 71437 h 119"/>
              <a:gd name="T4" fmla="*/ 0 w 127"/>
              <a:gd name="T5" fmla="*/ 41275 h 119"/>
              <a:gd name="T6" fmla="*/ 61913 w 127"/>
              <a:gd name="T7" fmla="*/ 0 h 119"/>
              <a:gd name="T8" fmla="*/ 103188 w 127"/>
              <a:gd name="T9" fmla="*/ 34925 h 119"/>
              <a:gd name="T10" fmla="*/ 103188 w 127"/>
              <a:gd name="T11" fmla="*/ 109537 h 119"/>
              <a:gd name="T12" fmla="*/ 61913 w 127"/>
              <a:gd name="T13" fmla="*/ 144462 h 119"/>
              <a:gd name="T14" fmla="*/ 0 w 127"/>
              <a:gd name="T15" fmla="*/ 106362 h 119"/>
              <a:gd name="T16" fmla="*/ 41275 w 127"/>
              <a:gd name="T17" fmla="*/ 71437 h 119"/>
              <a:gd name="T18" fmla="*/ 103188 w 127"/>
              <a:gd name="T19" fmla="*/ 109537 h 119"/>
              <a:gd name="T20" fmla="*/ 160338 w 127"/>
              <a:gd name="T21" fmla="*/ 153987 h 119"/>
              <a:gd name="T22" fmla="*/ 103188 w 127"/>
              <a:gd name="T23" fmla="*/ 188912 h 119"/>
              <a:gd name="T24" fmla="*/ 103188 w 127"/>
              <a:gd name="T25" fmla="*/ 188912 h 119"/>
              <a:gd name="T26" fmla="*/ 103188 w 127"/>
              <a:gd name="T27" fmla="*/ 188912 h 119"/>
              <a:gd name="T28" fmla="*/ 103188 w 127"/>
              <a:gd name="T29" fmla="*/ 188912 h 119"/>
              <a:gd name="T30" fmla="*/ 103188 w 127"/>
              <a:gd name="T31" fmla="*/ 188912 h 119"/>
              <a:gd name="T32" fmla="*/ 41275 w 127"/>
              <a:gd name="T33" fmla="*/ 153987 h 119"/>
              <a:gd name="T34" fmla="*/ 41275 w 127"/>
              <a:gd name="T35" fmla="*/ 141287 h 119"/>
              <a:gd name="T36" fmla="*/ 61913 w 127"/>
              <a:gd name="T37" fmla="*/ 150812 h 119"/>
              <a:gd name="T38" fmla="*/ 103188 w 127"/>
              <a:gd name="T39" fmla="*/ 117475 h 119"/>
              <a:gd name="T40" fmla="*/ 103188 w 127"/>
              <a:gd name="T41" fmla="*/ 117475 h 119"/>
              <a:gd name="T42" fmla="*/ 103188 w 127"/>
              <a:gd name="T43" fmla="*/ 117475 h 119"/>
              <a:gd name="T44" fmla="*/ 103188 w 127"/>
              <a:gd name="T45" fmla="*/ 117475 h 119"/>
              <a:gd name="T46" fmla="*/ 103188 w 127"/>
              <a:gd name="T47" fmla="*/ 117475 h 119"/>
              <a:gd name="T48" fmla="*/ 144463 w 127"/>
              <a:gd name="T49" fmla="*/ 150812 h 119"/>
              <a:gd name="T50" fmla="*/ 160338 w 127"/>
              <a:gd name="T51" fmla="*/ 141287 h 119"/>
              <a:gd name="T52" fmla="*/ 160338 w 127"/>
              <a:gd name="T53" fmla="*/ 153987 h 119"/>
              <a:gd name="T54" fmla="*/ 201613 w 127"/>
              <a:gd name="T55" fmla="*/ 41275 h 119"/>
              <a:gd name="T56" fmla="*/ 160338 w 127"/>
              <a:gd name="T57" fmla="*/ 71437 h 119"/>
              <a:gd name="T58" fmla="*/ 103188 w 127"/>
              <a:gd name="T59" fmla="*/ 34925 h 119"/>
              <a:gd name="T60" fmla="*/ 144463 w 127"/>
              <a:gd name="T61" fmla="*/ 0 h 119"/>
              <a:gd name="T62" fmla="*/ 201613 w 127"/>
              <a:gd name="T63" fmla="*/ 41275 h 119"/>
              <a:gd name="T64" fmla="*/ 201613 w 127"/>
              <a:gd name="T65" fmla="*/ 106362 h 119"/>
              <a:gd name="T66" fmla="*/ 144463 w 127"/>
              <a:gd name="T67" fmla="*/ 144462 h 119"/>
              <a:gd name="T68" fmla="*/ 103188 w 127"/>
              <a:gd name="T69" fmla="*/ 109537 h 119"/>
              <a:gd name="T70" fmla="*/ 160338 w 127"/>
              <a:gd name="T71" fmla="*/ 71437 h 119"/>
              <a:gd name="T72" fmla="*/ 201613 w 127"/>
              <a:gd name="T73" fmla="*/ 106362 h 11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27" h="119">
                <a:moveTo>
                  <a:pt x="65" y="22"/>
                </a:moveTo>
                <a:lnTo>
                  <a:pt x="26" y="45"/>
                </a:lnTo>
                <a:lnTo>
                  <a:pt x="0" y="26"/>
                </a:lnTo>
                <a:lnTo>
                  <a:pt x="39" y="0"/>
                </a:lnTo>
                <a:lnTo>
                  <a:pt x="65" y="22"/>
                </a:lnTo>
                <a:close/>
                <a:moveTo>
                  <a:pt x="65" y="69"/>
                </a:moveTo>
                <a:lnTo>
                  <a:pt x="39" y="91"/>
                </a:lnTo>
                <a:lnTo>
                  <a:pt x="0" y="67"/>
                </a:lnTo>
                <a:lnTo>
                  <a:pt x="26" y="45"/>
                </a:lnTo>
                <a:lnTo>
                  <a:pt x="65" y="69"/>
                </a:lnTo>
                <a:close/>
                <a:moveTo>
                  <a:pt x="101" y="97"/>
                </a:moveTo>
                <a:lnTo>
                  <a:pt x="65" y="119"/>
                </a:lnTo>
                <a:lnTo>
                  <a:pt x="26" y="97"/>
                </a:lnTo>
                <a:lnTo>
                  <a:pt x="26" y="89"/>
                </a:lnTo>
                <a:lnTo>
                  <a:pt x="39" y="95"/>
                </a:lnTo>
                <a:lnTo>
                  <a:pt x="65" y="74"/>
                </a:lnTo>
                <a:lnTo>
                  <a:pt x="91" y="95"/>
                </a:lnTo>
                <a:lnTo>
                  <a:pt x="101" y="89"/>
                </a:lnTo>
                <a:lnTo>
                  <a:pt x="101" y="97"/>
                </a:lnTo>
                <a:close/>
                <a:moveTo>
                  <a:pt x="127" y="26"/>
                </a:moveTo>
                <a:lnTo>
                  <a:pt x="101" y="45"/>
                </a:lnTo>
                <a:lnTo>
                  <a:pt x="65" y="22"/>
                </a:lnTo>
                <a:lnTo>
                  <a:pt x="91" y="0"/>
                </a:lnTo>
                <a:lnTo>
                  <a:pt x="127" y="26"/>
                </a:lnTo>
                <a:close/>
                <a:moveTo>
                  <a:pt x="127" y="67"/>
                </a:moveTo>
                <a:lnTo>
                  <a:pt x="91" y="91"/>
                </a:lnTo>
                <a:lnTo>
                  <a:pt x="65" y="69"/>
                </a:lnTo>
                <a:lnTo>
                  <a:pt x="101" y="45"/>
                </a:lnTo>
                <a:lnTo>
                  <a:pt x="127" y="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2" name="Freeform: Shape 21"/>
          <p:cNvSpPr/>
          <p:nvPr/>
        </p:nvSpPr>
        <p:spPr bwMode="auto">
          <a:xfrm>
            <a:off x="4943124" y="2694307"/>
            <a:ext cx="401976" cy="325410"/>
          </a:xfrm>
          <a:custGeom>
            <a:avLst/>
            <a:gdLst>
              <a:gd name="T0" fmla="*/ 233362 w 68"/>
              <a:gd name="T1" fmla="*/ 168303 h 55"/>
              <a:gd name="T2" fmla="*/ 216203 w 68"/>
              <a:gd name="T3" fmla="*/ 188912 h 55"/>
              <a:gd name="T4" fmla="*/ 17159 w 68"/>
              <a:gd name="T5" fmla="*/ 188912 h 55"/>
              <a:gd name="T6" fmla="*/ 0 w 68"/>
              <a:gd name="T7" fmla="*/ 168303 h 55"/>
              <a:gd name="T8" fmla="*/ 0 w 68"/>
              <a:gd name="T9" fmla="*/ 20609 h 55"/>
              <a:gd name="T10" fmla="*/ 17159 w 68"/>
              <a:gd name="T11" fmla="*/ 0 h 55"/>
              <a:gd name="T12" fmla="*/ 216203 w 68"/>
              <a:gd name="T13" fmla="*/ 0 h 55"/>
              <a:gd name="T14" fmla="*/ 233362 w 68"/>
              <a:gd name="T15" fmla="*/ 20609 h 55"/>
              <a:gd name="T16" fmla="*/ 233362 w 68"/>
              <a:gd name="T17" fmla="*/ 168303 h 55"/>
              <a:gd name="T18" fmla="*/ 17159 w 68"/>
              <a:gd name="T19" fmla="*/ 17174 h 55"/>
              <a:gd name="T20" fmla="*/ 13727 w 68"/>
              <a:gd name="T21" fmla="*/ 20609 h 55"/>
              <a:gd name="T22" fmla="*/ 13727 w 68"/>
              <a:gd name="T23" fmla="*/ 168303 h 55"/>
              <a:gd name="T24" fmla="*/ 17159 w 68"/>
              <a:gd name="T25" fmla="*/ 175173 h 55"/>
              <a:gd name="T26" fmla="*/ 216203 w 68"/>
              <a:gd name="T27" fmla="*/ 175173 h 55"/>
              <a:gd name="T28" fmla="*/ 219635 w 68"/>
              <a:gd name="T29" fmla="*/ 168303 h 55"/>
              <a:gd name="T30" fmla="*/ 219635 w 68"/>
              <a:gd name="T31" fmla="*/ 20609 h 55"/>
              <a:gd name="T32" fmla="*/ 216203 w 68"/>
              <a:gd name="T33" fmla="*/ 17174 h 55"/>
              <a:gd name="T34" fmla="*/ 17159 w 68"/>
              <a:gd name="T35" fmla="*/ 17174 h 55"/>
              <a:gd name="T36" fmla="*/ 54909 w 68"/>
              <a:gd name="T37" fmla="*/ 79000 h 55"/>
              <a:gd name="T38" fmla="*/ 30886 w 68"/>
              <a:gd name="T39" fmla="*/ 54956 h 55"/>
              <a:gd name="T40" fmla="*/ 54909 w 68"/>
              <a:gd name="T41" fmla="*/ 30913 h 55"/>
              <a:gd name="T42" fmla="*/ 78931 w 68"/>
              <a:gd name="T43" fmla="*/ 54956 h 55"/>
              <a:gd name="T44" fmla="*/ 54909 w 68"/>
              <a:gd name="T45" fmla="*/ 79000 h 55"/>
              <a:gd name="T46" fmla="*/ 202476 w 68"/>
              <a:gd name="T47" fmla="*/ 157999 h 55"/>
              <a:gd name="T48" fmla="*/ 30886 w 68"/>
              <a:gd name="T49" fmla="*/ 157999 h 55"/>
              <a:gd name="T50" fmla="*/ 30886 w 68"/>
              <a:gd name="T51" fmla="*/ 133956 h 55"/>
              <a:gd name="T52" fmla="*/ 68636 w 68"/>
              <a:gd name="T53" fmla="*/ 96173 h 55"/>
              <a:gd name="T54" fmla="*/ 89227 w 68"/>
              <a:gd name="T55" fmla="*/ 113347 h 55"/>
              <a:gd name="T56" fmla="*/ 150999 w 68"/>
              <a:gd name="T57" fmla="*/ 51521 h 55"/>
              <a:gd name="T58" fmla="*/ 202476 w 68"/>
              <a:gd name="T59" fmla="*/ 103043 h 55"/>
              <a:gd name="T60" fmla="*/ 202476 w 68"/>
              <a:gd name="T61" fmla="*/ 157999 h 5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68" h="55">
                <a:moveTo>
                  <a:pt x="68" y="49"/>
                </a:moveTo>
                <a:cubicBezTo>
                  <a:pt x="68" y="53"/>
                  <a:pt x="66" y="55"/>
                  <a:pt x="63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2" y="55"/>
                  <a:pt x="0" y="53"/>
                  <a:pt x="0" y="49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2" y="0"/>
                  <a:pt x="5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66" y="0"/>
                  <a:pt x="68" y="3"/>
                  <a:pt x="68" y="6"/>
                </a:cubicBezTo>
                <a:lnTo>
                  <a:pt x="68" y="49"/>
                </a:lnTo>
                <a:close/>
                <a:moveTo>
                  <a:pt x="5" y="5"/>
                </a:moveTo>
                <a:cubicBezTo>
                  <a:pt x="5" y="5"/>
                  <a:pt x="4" y="5"/>
                  <a:pt x="4" y="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0"/>
                  <a:pt x="5" y="51"/>
                  <a:pt x="5" y="51"/>
                </a:cubicBezTo>
                <a:cubicBezTo>
                  <a:pt x="63" y="51"/>
                  <a:pt x="63" y="51"/>
                  <a:pt x="63" y="51"/>
                </a:cubicBezTo>
                <a:cubicBezTo>
                  <a:pt x="63" y="51"/>
                  <a:pt x="64" y="50"/>
                  <a:pt x="64" y="49"/>
                </a:cubicBezTo>
                <a:cubicBezTo>
                  <a:pt x="64" y="6"/>
                  <a:pt x="64" y="6"/>
                  <a:pt x="64" y="6"/>
                </a:cubicBezTo>
                <a:cubicBezTo>
                  <a:pt x="64" y="5"/>
                  <a:pt x="63" y="5"/>
                  <a:pt x="63" y="5"/>
                </a:cubicBezTo>
                <a:lnTo>
                  <a:pt x="5" y="5"/>
                </a:lnTo>
                <a:close/>
                <a:moveTo>
                  <a:pt x="16" y="23"/>
                </a:moveTo>
                <a:cubicBezTo>
                  <a:pt x="12" y="23"/>
                  <a:pt x="9" y="20"/>
                  <a:pt x="9" y="16"/>
                </a:cubicBezTo>
                <a:cubicBezTo>
                  <a:pt x="9" y="13"/>
                  <a:pt x="12" y="9"/>
                  <a:pt x="16" y="9"/>
                </a:cubicBezTo>
                <a:cubicBezTo>
                  <a:pt x="20" y="9"/>
                  <a:pt x="23" y="13"/>
                  <a:pt x="23" y="16"/>
                </a:cubicBezTo>
                <a:cubicBezTo>
                  <a:pt x="23" y="20"/>
                  <a:pt x="20" y="23"/>
                  <a:pt x="16" y="23"/>
                </a:cubicBezTo>
                <a:close/>
                <a:moveTo>
                  <a:pt x="59" y="46"/>
                </a:moveTo>
                <a:cubicBezTo>
                  <a:pt x="9" y="46"/>
                  <a:pt x="9" y="46"/>
                  <a:pt x="9" y="46"/>
                </a:cubicBezTo>
                <a:cubicBezTo>
                  <a:pt x="9" y="39"/>
                  <a:pt x="9" y="39"/>
                  <a:pt x="9" y="39"/>
                </a:cubicBezTo>
                <a:cubicBezTo>
                  <a:pt x="20" y="28"/>
                  <a:pt x="20" y="28"/>
                  <a:pt x="20" y="28"/>
                </a:cubicBezTo>
                <a:cubicBezTo>
                  <a:pt x="26" y="33"/>
                  <a:pt x="26" y="33"/>
                  <a:pt x="26" y="33"/>
                </a:cubicBezTo>
                <a:cubicBezTo>
                  <a:pt x="44" y="15"/>
                  <a:pt x="44" y="15"/>
                  <a:pt x="44" y="15"/>
                </a:cubicBezTo>
                <a:cubicBezTo>
                  <a:pt x="59" y="30"/>
                  <a:pt x="59" y="30"/>
                  <a:pt x="59" y="30"/>
                </a:cubicBezTo>
                <a:lnTo>
                  <a:pt x="59" y="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3" name="Freeform: Shape 22"/>
          <p:cNvSpPr/>
          <p:nvPr/>
        </p:nvSpPr>
        <p:spPr bwMode="auto">
          <a:xfrm>
            <a:off x="6740857" y="2746257"/>
            <a:ext cx="377366" cy="273456"/>
          </a:xfrm>
          <a:custGeom>
            <a:avLst/>
            <a:gdLst>
              <a:gd name="T0" fmla="*/ 219075 w 64"/>
              <a:gd name="T1" fmla="*/ 144946 h 46"/>
              <a:gd name="T2" fmla="*/ 212229 w 64"/>
              <a:gd name="T3" fmla="*/ 151848 h 46"/>
              <a:gd name="T4" fmla="*/ 208806 w 64"/>
              <a:gd name="T5" fmla="*/ 155299 h 46"/>
              <a:gd name="T6" fmla="*/ 205383 w 64"/>
              <a:gd name="T7" fmla="*/ 151848 h 46"/>
              <a:gd name="T8" fmla="*/ 154037 w 64"/>
              <a:gd name="T9" fmla="*/ 103533 h 46"/>
              <a:gd name="T10" fmla="*/ 154037 w 64"/>
              <a:gd name="T11" fmla="*/ 124239 h 46"/>
              <a:gd name="T12" fmla="*/ 119807 w 64"/>
              <a:gd name="T13" fmla="*/ 158750 h 46"/>
              <a:gd name="T14" fmla="*/ 34230 w 64"/>
              <a:gd name="T15" fmla="*/ 158750 h 46"/>
              <a:gd name="T16" fmla="*/ 0 w 64"/>
              <a:gd name="T17" fmla="*/ 124239 h 46"/>
              <a:gd name="T18" fmla="*/ 0 w 64"/>
              <a:gd name="T19" fmla="*/ 34511 h 46"/>
              <a:gd name="T20" fmla="*/ 34230 w 64"/>
              <a:gd name="T21" fmla="*/ 0 h 46"/>
              <a:gd name="T22" fmla="*/ 119807 w 64"/>
              <a:gd name="T23" fmla="*/ 0 h 46"/>
              <a:gd name="T24" fmla="*/ 154037 w 64"/>
              <a:gd name="T25" fmla="*/ 34511 h 46"/>
              <a:gd name="T26" fmla="*/ 154037 w 64"/>
              <a:gd name="T27" fmla="*/ 55217 h 46"/>
              <a:gd name="T28" fmla="*/ 205383 w 64"/>
              <a:gd name="T29" fmla="*/ 6902 h 46"/>
              <a:gd name="T30" fmla="*/ 208806 w 64"/>
              <a:gd name="T31" fmla="*/ 3451 h 46"/>
              <a:gd name="T32" fmla="*/ 212229 w 64"/>
              <a:gd name="T33" fmla="*/ 3451 h 46"/>
              <a:gd name="T34" fmla="*/ 219075 w 64"/>
              <a:gd name="T35" fmla="*/ 13804 h 46"/>
              <a:gd name="T36" fmla="*/ 219075 w 64"/>
              <a:gd name="T37" fmla="*/ 144946 h 4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4" h="46">
                <a:moveTo>
                  <a:pt x="64" y="42"/>
                </a:moveTo>
                <a:cubicBezTo>
                  <a:pt x="64" y="43"/>
                  <a:pt x="63" y="44"/>
                  <a:pt x="62" y="44"/>
                </a:cubicBezTo>
                <a:cubicBezTo>
                  <a:pt x="62" y="45"/>
                  <a:pt x="62" y="45"/>
                  <a:pt x="61" y="45"/>
                </a:cubicBezTo>
                <a:cubicBezTo>
                  <a:pt x="61" y="45"/>
                  <a:pt x="60" y="44"/>
                  <a:pt x="60" y="44"/>
                </a:cubicBezTo>
                <a:cubicBezTo>
                  <a:pt x="45" y="30"/>
                  <a:pt x="45" y="30"/>
                  <a:pt x="45" y="30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41"/>
                  <a:pt x="41" y="46"/>
                  <a:pt x="35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4" y="46"/>
                  <a:pt x="0" y="41"/>
                  <a:pt x="0" y="36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41" y="0"/>
                  <a:pt x="45" y="5"/>
                  <a:pt x="45" y="10"/>
                </a:cubicBezTo>
                <a:cubicBezTo>
                  <a:pt x="45" y="16"/>
                  <a:pt x="45" y="16"/>
                  <a:pt x="45" y="16"/>
                </a:cubicBezTo>
                <a:cubicBezTo>
                  <a:pt x="60" y="2"/>
                  <a:pt x="60" y="2"/>
                  <a:pt x="60" y="2"/>
                </a:cubicBezTo>
                <a:cubicBezTo>
                  <a:pt x="60" y="1"/>
                  <a:pt x="61" y="1"/>
                  <a:pt x="61" y="1"/>
                </a:cubicBezTo>
                <a:cubicBezTo>
                  <a:pt x="62" y="1"/>
                  <a:pt x="62" y="1"/>
                  <a:pt x="62" y="1"/>
                </a:cubicBezTo>
                <a:cubicBezTo>
                  <a:pt x="63" y="2"/>
                  <a:pt x="64" y="3"/>
                  <a:pt x="64" y="4"/>
                </a:cubicBezTo>
                <a:lnTo>
                  <a:pt x="64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4" name="Freeform: Shape 36"/>
          <p:cNvSpPr/>
          <p:nvPr/>
        </p:nvSpPr>
        <p:spPr bwMode="auto">
          <a:xfrm>
            <a:off x="5867102" y="2381819"/>
            <a:ext cx="367252" cy="367349"/>
          </a:xfrm>
          <a:custGeom>
            <a:avLst/>
            <a:gdLst>
              <a:gd name="T0" fmla="*/ 324 w 634"/>
              <a:gd name="T1" fmla="*/ 0 h 634"/>
              <a:gd name="T2" fmla="*/ 324 w 634"/>
              <a:gd name="T3" fmla="*/ 633 h 634"/>
              <a:gd name="T4" fmla="*/ 324 w 634"/>
              <a:gd name="T5" fmla="*/ 0 h 634"/>
              <a:gd name="T6" fmla="*/ 545 w 634"/>
              <a:gd name="T7" fmla="*/ 162 h 634"/>
              <a:gd name="T8" fmla="*/ 442 w 634"/>
              <a:gd name="T9" fmla="*/ 294 h 634"/>
              <a:gd name="T10" fmla="*/ 545 w 634"/>
              <a:gd name="T11" fmla="*/ 162 h 634"/>
              <a:gd name="T12" fmla="*/ 516 w 634"/>
              <a:gd name="T13" fmla="*/ 133 h 634"/>
              <a:gd name="T14" fmla="*/ 383 w 634"/>
              <a:gd name="T15" fmla="*/ 59 h 634"/>
              <a:gd name="T16" fmla="*/ 236 w 634"/>
              <a:gd name="T17" fmla="*/ 294 h 634"/>
              <a:gd name="T18" fmla="*/ 251 w 634"/>
              <a:gd name="T19" fmla="*/ 192 h 634"/>
              <a:gd name="T20" fmla="*/ 383 w 634"/>
              <a:gd name="T21" fmla="*/ 192 h 634"/>
              <a:gd name="T22" fmla="*/ 236 w 634"/>
              <a:gd name="T23" fmla="*/ 294 h 634"/>
              <a:gd name="T24" fmla="*/ 398 w 634"/>
              <a:gd name="T25" fmla="*/ 339 h 634"/>
              <a:gd name="T26" fmla="*/ 324 w 634"/>
              <a:gd name="T27" fmla="*/ 442 h 634"/>
              <a:gd name="T28" fmla="*/ 236 w 634"/>
              <a:gd name="T29" fmla="*/ 339 h 634"/>
              <a:gd name="T30" fmla="*/ 295 w 634"/>
              <a:gd name="T31" fmla="*/ 44 h 634"/>
              <a:gd name="T32" fmla="*/ 324 w 634"/>
              <a:gd name="T33" fmla="*/ 44 h 634"/>
              <a:gd name="T34" fmla="*/ 383 w 634"/>
              <a:gd name="T35" fmla="*/ 162 h 634"/>
              <a:gd name="T36" fmla="*/ 265 w 634"/>
              <a:gd name="T37" fmla="*/ 162 h 634"/>
              <a:gd name="T38" fmla="*/ 251 w 634"/>
              <a:gd name="T39" fmla="*/ 59 h 634"/>
              <a:gd name="T40" fmla="*/ 221 w 634"/>
              <a:gd name="T41" fmla="*/ 147 h 634"/>
              <a:gd name="T42" fmla="*/ 251 w 634"/>
              <a:gd name="T43" fmla="*/ 59 h 634"/>
              <a:gd name="T44" fmla="*/ 89 w 634"/>
              <a:gd name="T45" fmla="*/ 162 h 634"/>
              <a:gd name="T46" fmla="*/ 207 w 634"/>
              <a:gd name="T47" fmla="*/ 294 h 634"/>
              <a:gd name="T48" fmla="*/ 89 w 634"/>
              <a:gd name="T49" fmla="*/ 162 h 634"/>
              <a:gd name="T50" fmla="*/ 89 w 634"/>
              <a:gd name="T51" fmla="*/ 471 h 634"/>
              <a:gd name="T52" fmla="*/ 207 w 634"/>
              <a:gd name="T53" fmla="*/ 339 h 634"/>
              <a:gd name="T54" fmla="*/ 89 w 634"/>
              <a:gd name="T55" fmla="*/ 471 h 634"/>
              <a:gd name="T56" fmla="*/ 118 w 634"/>
              <a:gd name="T57" fmla="*/ 501 h 634"/>
              <a:gd name="T58" fmla="*/ 251 w 634"/>
              <a:gd name="T59" fmla="*/ 589 h 634"/>
              <a:gd name="T60" fmla="*/ 339 w 634"/>
              <a:gd name="T61" fmla="*/ 589 h 634"/>
              <a:gd name="T62" fmla="*/ 324 w 634"/>
              <a:gd name="T63" fmla="*/ 589 h 634"/>
              <a:gd name="T64" fmla="*/ 265 w 634"/>
              <a:gd name="T65" fmla="*/ 471 h 634"/>
              <a:gd name="T66" fmla="*/ 383 w 634"/>
              <a:gd name="T67" fmla="*/ 471 h 634"/>
              <a:gd name="T68" fmla="*/ 383 w 634"/>
              <a:gd name="T69" fmla="*/ 589 h 634"/>
              <a:gd name="T70" fmla="*/ 412 w 634"/>
              <a:gd name="T71" fmla="*/ 486 h 634"/>
              <a:gd name="T72" fmla="*/ 383 w 634"/>
              <a:gd name="T73" fmla="*/ 589 h 634"/>
              <a:gd name="T74" fmla="*/ 545 w 634"/>
              <a:gd name="T75" fmla="*/ 471 h 634"/>
              <a:gd name="T76" fmla="*/ 442 w 634"/>
              <a:gd name="T77" fmla="*/ 339 h 634"/>
              <a:gd name="T78" fmla="*/ 545 w 634"/>
              <a:gd name="T79" fmla="*/ 471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34" h="634">
                <a:moveTo>
                  <a:pt x="324" y="0"/>
                </a:moveTo>
                <a:lnTo>
                  <a:pt x="324" y="0"/>
                </a:lnTo>
                <a:cubicBezTo>
                  <a:pt x="148" y="0"/>
                  <a:pt x="0" y="147"/>
                  <a:pt x="0" y="324"/>
                </a:cubicBezTo>
                <a:cubicBezTo>
                  <a:pt x="0" y="486"/>
                  <a:pt x="148" y="633"/>
                  <a:pt x="324" y="633"/>
                </a:cubicBezTo>
                <a:cubicBezTo>
                  <a:pt x="486" y="633"/>
                  <a:pt x="633" y="486"/>
                  <a:pt x="633" y="324"/>
                </a:cubicBezTo>
                <a:cubicBezTo>
                  <a:pt x="633" y="147"/>
                  <a:pt x="486" y="0"/>
                  <a:pt x="324" y="0"/>
                </a:cubicBezTo>
                <a:close/>
                <a:moveTo>
                  <a:pt x="545" y="162"/>
                </a:moveTo>
                <a:lnTo>
                  <a:pt x="545" y="162"/>
                </a:lnTo>
                <a:cubicBezTo>
                  <a:pt x="574" y="206"/>
                  <a:pt x="589" y="251"/>
                  <a:pt x="589" y="294"/>
                </a:cubicBezTo>
                <a:cubicBezTo>
                  <a:pt x="442" y="294"/>
                  <a:pt x="442" y="294"/>
                  <a:pt x="442" y="294"/>
                </a:cubicBezTo>
                <a:cubicBezTo>
                  <a:pt x="442" y="265"/>
                  <a:pt x="427" y="221"/>
                  <a:pt x="427" y="192"/>
                </a:cubicBezTo>
                <a:cubicBezTo>
                  <a:pt x="471" y="192"/>
                  <a:pt x="516" y="177"/>
                  <a:pt x="545" y="162"/>
                </a:cubicBezTo>
                <a:close/>
                <a:moveTo>
                  <a:pt x="516" y="133"/>
                </a:moveTo>
                <a:lnTo>
                  <a:pt x="516" y="133"/>
                </a:lnTo>
                <a:cubicBezTo>
                  <a:pt x="486" y="147"/>
                  <a:pt x="457" y="147"/>
                  <a:pt x="412" y="147"/>
                </a:cubicBezTo>
                <a:cubicBezTo>
                  <a:pt x="412" y="118"/>
                  <a:pt x="398" y="89"/>
                  <a:pt x="383" y="59"/>
                </a:cubicBezTo>
                <a:cubicBezTo>
                  <a:pt x="442" y="59"/>
                  <a:pt x="486" y="89"/>
                  <a:pt x="516" y="133"/>
                </a:cubicBezTo>
                <a:close/>
                <a:moveTo>
                  <a:pt x="236" y="294"/>
                </a:moveTo>
                <a:lnTo>
                  <a:pt x="236" y="294"/>
                </a:lnTo>
                <a:cubicBezTo>
                  <a:pt x="236" y="265"/>
                  <a:pt x="251" y="236"/>
                  <a:pt x="251" y="192"/>
                </a:cubicBezTo>
                <a:cubicBezTo>
                  <a:pt x="280" y="206"/>
                  <a:pt x="295" y="206"/>
                  <a:pt x="324" y="206"/>
                </a:cubicBezTo>
                <a:cubicBezTo>
                  <a:pt x="339" y="206"/>
                  <a:pt x="369" y="206"/>
                  <a:pt x="383" y="192"/>
                </a:cubicBezTo>
                <a:cubicBezTo>
                  <a:pt x="398" y="236"/>
                  <a:pt x="398" y="265"/>
                  <a:pt x="398" y="294"/>
                </a:cubicBezTo>
                <a:lnTo>
                  <a:pt x="236" y="294"/>
                </a:lnTo>
                <a:close/>
                <a:moveTo>
                  <a:pt x="398" y="339"/>
                </a:moveTo>
                <a:lnTo>
                  <a:pt x="398" y="339"/>
                </a:lnTo>
                <a:cubicBezTo>
                  <a:pt x="398" y="368"/>
                  <a:pt x="398" y="412"/>
                  <a:pt x="383" y="442"/>
                </a:cubicBezTo>
                <a:cubicBezTo>
                  <a:pt x="369" y="442"/>
                  <a:pt x="339" y="442"/>
                  <a:pt x="324" y="442"/>
                </a:cubicBezTo>
                <a:cubicBezTo>
                  <a:pt x="295" y="442"/>
                  <a:pt x="280" y="442"/>
                  <a:pt x="251" y="442"/>
                </a:cubicBezTo>
                <a:cubicBezTo>
                  <a:pt x="251" y="412"/>
                  <a:pt x="236" y="368"/>
                  <a:pt x="236" y="339"/>
                </a:cubicBezTo>
                <a:lnTo>
                  <a:pt x="398" y="339"/>
                </a:lnTo>
                <a:close/>
                <a:moveTo>
                  <a:pt x="295" y="44"/>
                </a:moveTo>
                <a:lnTo>
                  <a:pt x="295" y="44"/>
                </a:lnTo>
                <a:cubicBezTo>
                  <a:pt x="310" y="44"/>
                  <a:pt x="310" y="44"/>
                  <a:pt x="324" y="44"/>
                </a:cubicBezTo>
                <a:lnTo>
                  <a:pt x="339" y="44"/>
                </a:lnTo>
                <a:cubicBezTo>
                  <a:pt x="354" y="74"/>
                  <a:pt x="369" y="118"/>
                  <a:pt x="383" y="162"/>
                </a:cubicBezTo>
                <a:cubicBezTo>
                  <a:pt x="354" y="162"/>
                  <a:pt x="339" y="162"/>
                  <a:pt x="324" y="162"/>
                </a:cubicBezTo>
                <a:cubicBezTo>
                  <a:pt x="295" y="162"/>
                  <a:pt x="280" y="162"/>
                  <a:pt x="265" y="162"/>
                </a:cubicBezTo>
                <a:cubicBezTo>
                  <a:pt x="265" y="118"/>
                  <a:pt x="280" y="74"/>
                  <a:pt x="295" y="44"/>
                </a:cubicBezTo>
                <a:close/>
                <a:moveTo>
                  <a:pt x="251" y="59"/>
                </a:moveTo>
                <a:lnTo>
                  <a:pt x="251" y="59"/>
                </a:lnTo>
                <a:cubicBezTo>
                  <a:pt x="236" y="89"/>
                  <a:pt x="221" y="118"/>
                  <a:pt x="221" y="147"/>
                </a:cubicBezTo>
                <a:cubicBezTo>
                  <a:pt x="192" y="147"/>
                  <a:pt x="148" y="147"/>
                  <a:pt x="118" y="133"/>
                </a:cubicBezTo>
                <a:cubicBezTo>
                  <a:pt x="148" y="89"/>
                  <a:pt x="207" y="59"/>
                  <a:pt x="251" y="59"/>
                </a:cubicBezTo>
                <a:close/>
                <a:moveTo>
                  <a:pt x="89" y="162"/>
                </a:moveTo>
                <a:lnTo>
                  <a:pt x="89" y="162"/>
                </a:lnTo>
                <a:cubicBezTo>
                  <a:pt x="133" y="177"/>
                  <a:pt x="177" y="192"/>
                  <a:pt x="207" y="192"/>
                </a:cubicBezTo>
                <a:cubicBezTo>
                  <a:pt x="207" y="221"/>
                  <a:pt x="207" y="265"/>
                  <a:pt x="207" y="294"/>
                </a:cubicBezTo>
                <a:cubicBezTo>
                  <a:pt x="44" y="294"/>
                  <a:pt x="44" y="294"/>
                  <a:pt x="44" y="294"/>
                </a:cubicBezTo>
                <a:cubicBezTo>
                  <a:pt x="44" y="251"/>
                  <a:pt x="59" y="206"/>
                  <a:pt x="89" y="162"/>
                </a:cubicBezTo>
                <a:close/>
                <a:moveTo>
                  <a:pt x="89" y="471"/>
                </a:moveTo>
                <a:lnTo>
                  <a:pt x="89" y="471"/>
                </a:lnTo>
                <a:cubicBezTo>
                  <a:pt x="59" y="427"/>
                  <a:pt x="44" y="383"/>
                  <a:pt x="44" y="339"/>
                </a:cubicBezTo>
                <a:cubicBezTo>
                  <a:pt x="207" y="339"/>
                  <a:pt x="207" y="339"/>
                  <a:pt x="207" y="339"/>
                </a:cubicBezTo>
                <a:cubicBezTo>
                  <a:pt x="207" y="368"/>
                  <a:pt x="207" y="412"/>
                  <a:pt x="207" y="442"/>
                </a:cubicBezTo>
                <a:cubicBezTo>
                  <a:pt x="177" y="457"/>
                  <a:pt x="133" y="457"/>
                  <a:pt x="89" y="471"/>
                </a:cubicBezTo>
                <a:close/>
                <a:moveTo>
                  <a:pt x="118" y="501"/>
                </a:moveTo>
                <a:lnTo>
                  <a:pt x="118" y="501"/>
                </a:lnTo>
                <a:cubicBezTo>
                  <a:pt x="148" y="501"/>
                  <a:pt x="192" y="486"/>
                  <a:pt x="221" y="486"/>
                </a:cubicBezTo>
                <a:cubicBezTo>
                  <a:pt x="221" y="515"/>
                  <a:pt x="236" y="560"/>
                  <a:pt x="251" y="589"/>
                </a:cubicBezTo>
                <a:cubicBezTo>
                  <a:pt x="207" y="574"/>
                  <a:pt x="148" y="545"/>
                  <a:pt x="118" y="501"/>
                </a:cubicBezTo>
                <a:close/>
                <a:moveTo>
                  <a:pt x="339" y="589"/>
                </a:moveTo>
                <a:lnTo>
                  <a:pt x="339" y="589"/>
                </a:lnTo>
                <a:lnTo>
                  <a:pt x="324" y="589"/>
                </a:lnTo>
                <a:cubicBezTo>
                  <a:pt x="310" y="589"/>
                  <a:pt x="310" y="589"/>
                  <a:pt x="295" y="589"/>
                </a:cubicBezTo>
                <a:cubicBezTo>
                  <a:pt x="280" y="560"/>
                  <a:pt x="265" y="515"/>
                  <a:pt x="265" y="471"/>
                </a:cubicBezTo>
                <a:cubicBezTo>
                  <a:pt x="280" y="471"/>
                  <a:pt x="295" y="471"/>
                  <a:pt x="324" y="471"/>
                </a:cubicBezTo>
                <a:cubicBezTo>
                  <a:pt x="339" y="471"/>
                  <a:pt x="354" y="471"/>
                  <a:pt x="383" y="471"/>
                </a:cubicBezTo>
                <a:cubicBezTo>
                  <a:pt x="369" y="515"/>
                  <a:pt x="354" y="560"/>
                  <a:pt x="339" y="589"/>
                </a:cubicBezTo>
                <a:close/>
                <a:moveTo>
                  <a:pt x="383" y="589"/>
                </a:moveTo>
                <a:lnTo>
                  <a:pt x="383" y="589"/>
                </a:lnTo>
                <a:cubicBezTo>
                  <a:pt x="398" y="560"/>
                  <a:pt x="412" y="515"/>
                  <a:pt x="412" y="486"/>
                </a:cubicBezTo>
                <a:cubicBezTo>
                  <a:pt x="457" y="486"/>
                  <a:pt x="486" y="501"/>
                  <a:pt x="516" y="501"/>
                </a:cubicBezTo>
                <a:cubicBezTo>
                  <a:pt x="486" y="545"/>
                  <a:pt x="442" y="574"/>
                  <a:pt x="383" y="589"/>
                </a:cubicBezTo>
                <a:close/>
                <a:moveTo>
                  <a:pt x="545" y="471"/>
                </a:moveTo>
                <a:lnTo>
                  <a:pt x="545" y="471"/>
                </a:lnTo>
                <a:cubicBezTo>
                  <a:pt x="516" y="457"/>
                  <a:pt x="471" y="457"/>
                  <a:pt x="427" y="442"/>
                </a:cubicBezTo>
                <a:cubicBezTo>
                  <a:pt x="427" y="412"/>
                  <a:pt x="442" y="368"/>
                  <a:pt x="442" y="339"/>
                </a:cubicBezTo>
                <a:cubicBezTo>
                  <a:pt x="589" y="339"/>
                  <a:pt x="589" y="339"/>
                  <a:pt x="589" y="339"/>
                </a:cubicBezTo>
                <a:cubicBezTo>
                  <a:pt x="589" y="383"/>
                  <a:pt x="574" y="427"/>
                  <a:pt x="545" y="4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6" name="Oval 37"/>
          <p:cNvSpPr/>
          <p:nvPr/>
        </p:nvSpPr>
        <p:spPr bwMode="auto">
          <a:xfrm flipH="1">
            <a:off x="7973826" y="2274251"/>
            <a:ext cx="269078" cy="269079"/>
          </a:xfrm>
          <a:prstGeom prst="ellipse">
            <a:avLst/>
          </a:prstGeom>
          <a:solidFill>
            <a:schemeClr val="accent4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7" name="Oval 39"/>
          <p:cNvSpPr/>
          <p:nvPr/>
        </p:nvSpPr>
        <p:spPr bwMode="auto">
          <a:xfrm flipH="1">
            <a:off x="7973826" y="3592482"/>
            <a:ext cx="269078" cy="269079"/>
          </a:xfrm>
          <a:prstGeom prst="ellipse">
            <a:avLst/>
          </a:prstGeom>
          <a:solidFill>
            <a:schemeClr val="accent5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8" name="Oval 40"/>
          <p:cNvSpPr/>
          <p:nvPr/>
        </p:nvSpPr>
        <p:spPr bwMode="auto">
          <a:xfrm flipH="1">
            <a:off x="7973826" y="4910713"/>
            <a:ext cx="269078" cy="269079"/>
          </a:xfrm>
          <a:prstGeom prst="ellipse">
            <a:avLst/>
          </a:prstGeom>
          <a:solidFill>
            <a:schemeClr val="accent6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9" name="Oval 41"/>
          <p:cNvSpPr/>
          <p:nvPr/>
        </p:nvSpPr>
        <p:spPr bwMode="auto">
          <a:xfrm>
            <a:off x="3827812" y="2274251"/>
            <a:ext cx="269078" cy="269079"/>
          </a:xfrm>
          <a:prstGeom prst="ellipse">
            <a:avLst/>
          </a:prstGeom>
          <a:solidFill>
            <a:schemeClr val="accent3">
              <a:lumMod val="10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0" name="Oval 42"/>
          <p:cNvSpPr/>
          <p:nvPr/>
        </p:nvSpPr>
        <p:spPr bwMode="auto">
          <a:xfrm>
            <a:off x="3827812" y="3592482"/>
            <a:ext cx="269078" cy="269079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1" name="Oval 43"/>
          <p:cNvSpPr/>
          <p:nvPr/>
        </p:nvSpPr>
        <p:spPr bwMode="auto">
          <a:xfrm>
            <a:off x="3827812" y="4910713"/>
            <a:ext cx="269078" cy="269079"/>
          </a:xfrm>
          <a:prstGeom prst="ellipse">
            <a:avLst/>
          </a:prstGeom>
          <a:solidFill>
            <a:schemeClr val="accent1">
              <a:lumMod val="10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8" name="TextBox 75"/>
          <p:cNvSpPr txBox="1"/>
          <p:nvPr/>
        </p:nvSpPr>
        <p:spPr bwMode="auto">
          <a:xfrm>
            <a:off x="8242904" y="1915631"/>
            <a:ext cx="1531613" cy="309958"/>
          </a:xfrm>
          <a:prstGeom prst="rect">
            <a:avLst/>
          </a:prstGeom>
          <a:noFill/>
        </p:spPr>
        <p:txBody>
          <a:bodyPr wrap="none" lIns="360000" tIns="46800" rIns="90000" bIns="46800">
            <a:normAutofit/>
          </a:bodyPr>
          <a:lstStyle/>
          <a:p>
            <a:pPr algn="l" latinLnBrk="0"/>
            <a:r>
              <a:rPr lang="zh-CN" altLang="en-US" sz="1400">
                <a:solidFill>
                  <a:schemeClr val="accent4">
                    <a:lumMod val="100000"/>
                  </a:schemeClr>
                </a:solidFill>
                <a:effectLst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69" name="TextBox 76"/>
          <p:cNvSpPr txBox="1"/>
          <p:nvPr/>
        </p:nvSpPr>
        <p:spPr bwMode="auto">
          <a:xfrm>
            <a:off x="8242904" y="2225589"/>
            <a:ext cx="2497612" cy="556179"/>
          </a:xfrm>
          <a:prstGeom prst="rect">
            <a:avLst/>
          </a:prstGeom>
          <a:noFill/>
        </p:spPr>
        <p:txBody>
          <a:bodyPr wrap="square" lIns="360000" tIns="46800" rIns="90000" bIns="4680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  <p:sp>
        <p:nvSpPr>
          <p:cNvPr id="166" name="TextBox 78"/>
          <p:cNvSpPr txBox="1"/>
          <p:nvPr/>
        </p:nvSpPr>
        <p:spPr bwMode="auto">
          <a:xfrm>
            <a:off x="2296200" y="1988000"/>
            <a:ext cx="1531613" cy="309958"/>
          </a:xfrm>
          <a:prstGeom prst="rect">
            <a:avLst/>
          </a:prstGeom>
          <a:noFill/>
        </p:spPr>
        <p:txBody>
          <a:bodyPr wrap="none" lIns="90000" tIns="46800" rIns="360000" bIns="46800">
            <a:normAutofit/>
          </a:bodyPr>
          <a:lstStyle/>
          <a:p>
            <a:pPr algn="r" latinLnBrk="0"/>
            <a:r>
              <a:rPr lang="zh-CN" altLang="en-US" sz="1400">
                <a:solidFill>
                  <a:schemeClr val="accent3">
                    <a:lumMod val="100000"/>
                  </a:schemeClr>
                </a:solidFill>
                <a:effectLst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67" name="TextBox 79"/>
          <p:cNvSpPr txBox="1"/>
          <p:nvPr/>
        </p:nvSpPr>
        <p:spPr bwMode="auto">
          <a:xfrm>
            <a:off x="1437894" y="2297958"/>
            <a:ext cx="2389918" cy="556179"/>
          </a:xfrm>
          <a:prstGeom prst="rect">
            <a:avLst/>
          </a:prstGeom>
          <a:noFill/>
        </p:spPr>
        <p:txBody>
          <a:bodyPr wrap="square" lIns="90000" tIns="46800" rIns="360000" bIns="4680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  <p:sp>
        <p:nvSpPr>
          <p:cNvPr id="164" name="TextBox 81"/>
          <p:cNvSpPr txBox="1"/>
          <p:nvPr/>
        </p:nvSpPr>
        <p:spPr bwMode="auto">
          <a:xfrm>
            <a:off x="8242904" y="4564725"/>
            <a:ext cx="1531613" cy="309958"/>
          </a:xfrm>
          <a:prstGeom prst="rect">
            <a:avLst/>
          </a:prstGeom>
          <a:noFill/>
        </p:spPr>
        <p:txBody>
          <a:bodyPr wrap="none" lIns="360000" tIns="46800" rIns="90000" bIns="46800">
            <a:normAutofit/>
          </a:bodyPr>
          <a:lstStyle/>
          <a:p>
            <a:pPr algn="l" latinLnBrk="0"/>
            <a:r>
              <a:rPr lang="zh-CN" altLang="en-US" sz="1400">
                <a:solidFill>
                  <a:schemeClr val="accent6">
                    <a:lumMod val="100000"/>
                  </a:schemeClr>
                </a:solidFill>
                <a:effectLst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65" name="TextBox 82"/>
          <p:cNvSpPr txBox="1"/>
          <p:nvPr/>
        </p:nvSpPr>
        <p:spPr bwMode="auto">
          <a:xfrm>
            <a:off x="8242904" y="4874683"/>
            <a:ext cx="2497612" cy="556179"/>
          </a:xfrm>
          <a:prstGeom prst="rect">
            <a:avLst/>
          </a:prstGeom>
          <a:noFill/>
        </p:spPr>
        <p:txBody>
          <a:bodyPr wrap="square" lIns="360000" tIns="46800" rIns="90000" bIns="4680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  <p:sp>
        <p:nvSpPr>
          <p:cNvPr id="162" name="TextBox 84"/>
          <p:cNvSpPr txBox="1"/>
          <p:nvPr/>
        </p:nvSpPr>
        <p:spPr bwMode="auto">
          <a:xfrm>
            <a:off x="2296200" y="4575773"/>
            <a:ext cx="1531613" cy="309958"/>
          </a:xfrm>
          <a:prstGeom prst="rect">
            <a:avLst/>
          </a:prstGeom>
          <a:noFill/>
        </p:spPr>
        <p:txBody>
          <a:bodyPr wrap="none" lIns="90000" tIns="46800" rIns="360000" bIns="46800">
            <a:normAutofit/>
          </a:bodyPr>
          <a:lstStyle/>
          <a:p>
            <a:pPr algn="r" latinLnBrk="0"/>
            <a:r>
              <a:rPr lang="zh-CN" altLang="en-US" sz="1400">
                <a:solidFill>
                  <a:schemeClr val="accent1">
                    <a:lumMod val="100000"/>
                  </a:schemeClr>
                </a:solidFill>
                <a:effectLst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63" name="TextBox 85"/>
          <p:cNvSpPr txBox="1"/>
          <p:nvPr/>
        </p:nvSpPr>
        <p:spPr bwMode="auto">
          <a:xfrm>
            <a:off x="1437894" y="4885731"/>
            <a:ext cx="2389918" cy="556179"/>
          </a:xfrm>
          <a:prstGeom prst="rect">
            <a:avLst/>
          </a:prstGeom>
          <a:noFill/>
        </p:spPr>
        <p:txBody>
          <a:bodyPr wrap="square" lIns="90000" tIns="46800" rIns="360000" bIns="4680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  <p:sp>
        <p:nvSpPr>
          <p:cNvPr id="160" name="TextBox 87"/>
          <p:cNvSpPr txBox="1"/>
          <p:nvPr/>
        </p:nvSpPr>
        <p:spPr bwMode="auto">
          <a:xfrm>
            <a:off x="8242904" y="3253442"/>
            <a:ext cx="1531613" cy="309958"/>
          </a:xfrm>
          <a:prstGeom prst="rect">
            <a:avLst/>
          </a:prstGeom>
          <a:noFill/>
        </p:spPr>
        <p:txBody>
          <a:bodyPr wrap="none" lIns="360000" tIns="46800" rIns="90000" bIns="46800">
            <a:normAutofit/>
          </a:bodyPr>
          <a:lstStyle/>
          <a:p>
            <a:pPr algn="l" latinLnBrk="0"/>
            <a:r>
              <a:rPr lang="zh-CN" altLang="en-US" sz="1400">
                <a:solidFill>
                  <a:schemeClr val="accent5">
                    <a:lumMod val="100000"/>
                  </a:schemeClr>
                </a:solidFill>
                <a:effectLst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61" name="TextBox 88"/>
          <p:cNvSpPr txBox="1"/>
          <p:nvPr/>
        </p:nvSpPr>
        <p:spPr bwMode="auto">
          <a:xfrm>
            <a:off x="8242904" y="3563400"/>
            <a:ext cx="2497612" cy="556179"/>
          </a:xfrm>
          <a:prstGeom prst="rect">
            <a:avLst/>
          </a:prstGeom>
          <a:noFill/>
        </p:spPr>
        <p:txBody>
          <a:bodyPr wrap="square" lIns="360000" tIns="46800" rIns="90000" bIns="4680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  <p:sp>
        <p:nvSpPr>
          <p:cNvPr id="158" name="TextBox 90"/>
          <p:cNvSpPr txBox="1"/>
          <p:nvPr/>
        </p:nvSpPr>
        <p:spPr bwMode="auto">
          <a:xfrm>
            <a:off x="2296200" y="3300914"/>
            <a:ext cx="1531613" cy="309958"/>
          </a:xfrm>
          <a:prstGeom prst="rect">
            <a:avLst/>
          </a:prstGeom>
          <a:noFill/>
        </p:spPr>
        <p:txBody>
          <a:bodyPr wrap="none" lIns="90000" tIns="46800" rIns="360000" bIns="46800">
            <a:normAutofit/>
          </a:bodyPr>
          <a:lstStyle/>
          <a:p>
            <a:pPr algn="r" latinLnBrk="0"/>
            <a:r>
              <a:rPr lang="zh-CN" altLang="en-US" sz="1400">
                <a:solidFill>
                  <a:schemeClr val="accent2">
                    <a:lumMod val="100000"/>
                  </a:schemeClr>
                </a:solidFill>
                <a:effectLst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59" name="TextBox 91"/>
          <p:cNvSpPr txBox="1"/>
          <p:nvPr/>
        </p:nvSpPr>
        <p:spPr bwMode="auto">
          <a:xfrm>
            <a:off x="1437894" y="3610872"/>
            <a:ext cx="2389918" cy="556179"/>
          </a:xfrm>
          <a:prstGeom prst="rect">
            <a:avLst/>
          </a:prstGeom>
          <a:noFill/>
        </p:spPr>
        <p:txBody>
          <a:bodyPr wrap="square" lIns="90000" tIns="46800" rIns="360000" bIns="4680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origami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45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95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45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95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45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95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345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395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445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495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45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5950"/>
                            </p:stCondLst>
                            <p:childTnLst>
                              <p:par>
                                <p:cTn id="1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6450"/>
                            </p:stCondLst>
                            <p:childTnLst>
                              <p:par>
                                <p:cTn id="1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2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2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6950"/>
                            </p:stCondLst>
                            <p:childTnLst>
                              <p:par>
                                <p:cTn id="1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2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2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7450"/>
                            </p:stCondLst>
                            <p:childTnLst>
                              <p:par>
                                <p:cTn id="1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2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7950"/>
                            </p:stCondLst>
                            <p:childTnLst>
                              <p:par>
                                <p:cTn id="2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25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5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2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8450"/>
                            </p:stCondLst>
                            <p:childTnLst>
                              <p:par>
                                <p:cTn id="2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2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143" grpId="0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68" grpId="0"/>
      <p:bldP spid="169" grpId="0"/>
      <p:bldP spid="166" grpId="0"/>
      <p:bldP spid="167" grpId="0"/>
      <p:bldP spid="164" grpId="0"/>
      <p:bldP spid="165" grpId="0"/>
      <p:bldP spid="162" grpId="0"/>
      <p:bldP spid="163" grpId="0"/>
      <p:bldP spid="160" grpId="0"/>
      <p:bldP spid="161" grpId="0"/>
      <p:bldP spid="158" grpId="0"/>
      <p:bldP spid="1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 bwMode="auto">
          <a:xfrm>
            <a:off x="870047" y="3169675"/>
            <a:ext cx="10451907" cy="151786"/>
            <a:chOff x="0" y="1824"/>
            <a:chExt cx="5760" cy="90"/>
          </a:xfrm>
          <a:solidFill>
            <a:schemeClr val="bg1">
              <a:lumMod val="65000"/>
            </a:schemeClr>
          </a:solidFill>
        </p:grpSpPr>
        <p:sp>
          <p:nvSpPr>
            <p:cNvPr id="55" name="Rectangle 4"/>
            <p:cNvSpPr/>
            <p:nvPr/>
          </p:nvSpPr>
          <p:spPr bwMode="gray">
            <a:xfrm>
              <a:off x="0" y="1824"/>
              <a:ext cx="5760" cy="9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" name="Rectangle 5"/>
            <p:cNvSpPr/>
            <p:nvPr/>
          </p:nvSpPr>
          <p:spPr bwMode="gray">
            <a:xfrm>
              <a:off x="0" y="1872"/>
              <a:ext cx="5760" cy="3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5" name="TextBox 26"/>
          <p:cNvSpPr txBox="1"/>
          <p:nvPr/>
        </p:nvSpPr>
        <p:spPr bwMode="auto">
          <a:xfrm>
            <a:off x="2842263" y="1988840"/>
            <a:ext cx="7857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rmAutofit/>
          </a:bodyPr>
          <a:lstStyle/>
          <a:p>
            <a:pPr algn="ctr"/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2015</a:t>
            </a:r>
          </a:p>
        </p:txBody>
      </p:sp>
      <p:sp>
        <p:nvSpPr>
          <p:cNvPr id="6" name="TextBox 27"/>
          <p:cNvSpPr txBox="1"/>
          <p:nvPr/>
        </p:nvSpPr>
        <p:spPr bwMode="auto">
          <a:xfrm>
            <a:off x="4608182" y="1988840"/>
            <a:ext cx="7873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rmAutofit/>
          </a:bodyPr>
          <a:lstStyle/>
          <a:p>
            <a:pPr algn="ctr"/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2016</a:t>
            </a:r>
          </a:p>
        </p:txBody>
      </p:sp>
      <p:sp>
        <p:nvSpPr>
          <p:cNvPr id="7" name="TextBox 28"/>
          <p:cNvSpPr txBox="1"/>
          <p:nvPr/>
        </p:nvSpPr>
        <p:spPr bwMode="auto">
          <a:xfrm>
            <a:off x="6321469" y="1988840"/>
            <a:ext cx="7409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rmAutofit/>
          </a:bodyPr>
          <a:lstStyle/>
          <a:p>
            <a:pPr algn="ctr"/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2017</a:t>
            </a:r>
          </a:p>
        </p:txBody>
      </p:sp>
      <p:cxnSp>
        <p:nvCxnSpPr>
          <p:cNvPr id="8" name="Straight Arrow Connector 30"/>
          <p:cNvCxnSpPr>
            <a:cxnSpLocks noChangeShapeType="1"/>
          </p:cNvCxnSpPr>
          <p:nvPr/>
        </p:nvCxnSpPr>
        <p:spPr bwMode="auto">
          <a:xfrm>
            <a:off x="3753601" y="2218559"/>
            <a:ext cx="729830" cy="0"/>
          </a:xfrm>
          <a:prstGeom prst="straightConnector1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dash"/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101"/>
          <p:cNvCxnSpPr>
            <a:cxnSpLocks noChangeShapeType="1"/>
          </p:cNvCxnSpPr>
          <p:nvPr/>
        </p:nvCxnSpPr>
        <p:spPr bwMode="auto">
          <a:xfrm>
            <a:off x="5470401" y="2218560"/>
            <a:ext cx="734728" cy="0"/>
          </a:xfrm>
          <a:prstGeom prst="straightConnector1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dash"/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102"/>
          <p:cNvCxnSpPr>
            <a:cxnSpLocks noChangeShapeType="1"/>
          </p:cNvCxnSpPr>
          <p:nvPr/>
        </p:nvCxnSpPr>
        <p:spPr bwMode="auto">
          <a:xfrm>
            <a:off x="7184631" y="2218560"/>
            <a:ext cx="734728" cy="0"/>
          </a:xfrm>
          <a:prstGeom prst="straightConnector1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dash"/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76"/>
          <p:cNvSpPr txBox="1"/>
          <p:nvPr/>
        </p:nvSpPr>
        <p:spPr bwMode="auto">
          <a:xfrm>
            <a:off x="8048896" y="1988840"/>
            <a:ext cx="7857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rmAutofit/>
          </a:bodyPr>
          <a:lstStyle/>
          <a:p>
            <a:pPr algn="ctr"/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2018</a:t>
            </a:r>
          </a:p>
        </p:txBody>
      </p:sp>
      <p:grpSp>
        <p:nvGrpSpPr>
          <p:cNvPr id="12" name="Group 2"/>
          <p:cNvGrpSpPr/>
          <p:nvPr/>
        </p:nvGrpSpPr>
        <p:grpSpPr>
          <a:xfrm>
            <a:off x="2691059" y="2661051"/>
            <a:ext cx="1435395" cy="2951414"/>
            <a:chOff x="2876185" y="2837003"/>
            <a:chExt cx="1349822" cy="2775466"/>
          </a:xfrm>
        </p:grpSpPr>
        <p:sp>
          <p:nvSpPr>
            <p:cNvPr id="44" name="Freeform: Shape 96"/>
            <p:cNvSpPr/>
            <p:nvPr/>
          </p:nvSpPr>
          <p:spPr bwMode="gray">
            <a:xfrm rot="3877067">
              <a:off x="2783172" y="4369186"/>
              <a:ext cx="2033509" cy="453058"/>
            </a:xfrm>
            <a:custGeom>
              <a:avLst/>
              <a:gdLst>
                <a:gd name="T0" fmla="*/ 1832 w 1832"/>
                <a:gd name="T1" fmla="*/ 32 h 408"/>
                <a:gd name="T2" fmla="*/ 1830 w 1832"/>
                <a:gd name="T3" fmla="*/ 66 h 408"/>
                <a:gd name="T4" fmla="*/ 1814 w 1832"/>
                <a:gd name="T5" fmla="*/ 128 h 408"/>
                <a:gd name="T6" fmla="*/ 1788 w 1832"/>
                <a:gd name="T7" fmla="*/ 188 h 408"/>
                <a:gd name="T8" fmla="*/ 1754 w 1832"/>
                <a:gd name="T9" fmla="*/ 240 h 408"/>
                <a:gd name="T10" fmla="*/ 1712 w 1832"/>
                <a:gd name="T11" fmla="*/ 288 h 408"/>
                <a:gd name="T12" fmla="*/ 1664 w 1832"/>
                <a:gd name="T13" fmla="*/ 330 h 408"/>
                <a:gd name="T14" fmla="*/ 1610 w 1832"/>
                <a:gd name="T15" fmla="*/ 362 h 408"/>
                <a:gd name="T16" fmla="*/ 1550 w 1832"/>
                <a:gd name="T17" fmla="*/ 388 h 408"/>
                <a:gd name="T18" fmla="*/ 1486 w 1832"/>
                <a:gd name="T19" fmla="*/ 402 h 408"/>
                <a:gd name="T20" fmla="*/ 1418 w 1832"/>
                <a:gd name="T21" fmla="*/ 408 h 408"/>
                <a:gd name="T22" fmla="*/ 0 w 1832"/>
                <a:gd name="T23" fmla="*/ 408 h 408"/>
                <a:gd name="T24" fmla="*/ 0 w 1832"/>
                <a:gd name="T25" fmla="*/ 0 h 408"/>
                <a:gd name="T26" fmla="*/ 1832 w 1832"/>
                <a:gd name="T27" fmla="*/ 0 h 408"/>
                <a:gd name="T28" fmla="*/ 1832 w 1832"/>
                <a:gd name="T29" fmla="*/ 32 h 408"/>
                <a:gd name="T30" fmla="*/ 1832 w 1832"/>
                <a:gd name="T31" fmla="*/ 3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Freeform: Shape 94"/>
            <p:cNvSpPr/>
            <p:nvPr/>
          </p:nvSpPr>
          <p:spPr bwMode="gray">
            <a:xfrm rot="3877067" flipV="1">
              <a:off x="3271898" y="4040539"/>
              <a:ext cx="1560651" cy="347566"/>
            </a:xfrm>
            <a:custGeom>
              <a:avLst/>
              <a:gdLst>
                <a:gd name="T0" fmla="*/ 1832 w 1832"/>
                <a:gd name="T1" fmla="*/ 32 h 408"/>
                <a:gd name="T2" fmla="*/ 1830 w 1832"/>
                <a:gd name="T3" fmla="*/ 66 h 408"/>
                <a:gd name="T4" fmla="*/ 1814 w 1832"/>
                <a:gd name="T5" fmla="*/ 128 h 408"/>
                <a:gd name="T6" fmla="*/ 1788 w 1832"/>
                <a:gd name="T7" fmla="*/ 188 h 408"/>
                <a:gd name="T8" fmla="*/ 1754 w 1832"/>
                <a:gd name="T9" fmla="*/ 240 h 408"/>
                <a:gd name="T10" fmla="*/ 1712 w 1832"/>
                <a:gd name="T11" fmla="*/ 288 h 408"/>
                <a:gd name="T12" fmla="*/ 1664 w 1832"/>
                <a:gd name="T13" fmla="*/ 330 h 408"/>
                <a:gd name="T14" fmla="*/ 1610 w 1832"/>
                <a:gd name="T15" fmla="*/ 362 h 408"/>
                <a:gd name="T16" fmla="*/ 1550 w 1832"/>
                <a:gd name="T17" fmla="*/ 388 h 408"/>
                <a:gd name="T18" fmla="*/ 1486 w 1832"/>
                <a:gd name="T19" fmla="*/ 402 h 408"/>
                <a:gd name="T20" fmla="*/ 1418 w 1832"/>
                <a:gd name="T21" fmla="*/ 408 h 408"/>
                <a:gd name="T22" fmla="*/ 0 w 1832"/>
                <a:gd name="T23" fmla="*/ 408 h 408"/>
                <a:gd name="T24" fmla="*/ 0 w 1832"/>
                <a:gd name="T25" fmla="*/ 0 h 408"/>
                <a:gd name="T26" fmla="*/ 1832 w 1832"/>
                <a:gd name="T27" fmla="*/ 0 h 408"/>
                <a:gd name="T28" fmla="*/ 1832 w 1832"/>
                <a:gd name="T29" fmla="*/ 32 h 408"/>
                <a:gd name="T30" fmla="*/ 1832 w 1832"/>
                <a:gd name="T31" fmla="*/ 3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" name="TextBox 79"/>
            <p:cNvSpPr txBox="1"/>
            <p:nvPr/>
          </p:nvSpPr>
          <p:spPr bwMode="gray">
            <a:xfrm rot="3925970">
              <a:off x="3116527" y="4286861"/>
              <a:ext cx="1186657" cy="289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normAutofit/>
            </a:bodyPr>
            <a:lstStyle/>
            <a:p>
              <a:pPr algn="l"/>
              <a:r>
                <a:rPr lang="zh-CN" altLang="en-US" sz="1400" b="1">
                  <a:solidFill>
                    <a:srgbClr val="FFFFFF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7" name="TextBox 80"/>
            <p:cNvSpPr txBox="1"/>
            <p:nvPr/>
          </p:nvSpPr>
          <p:spPr bwMode="gray">
            <a:xfrm rot="3925970">
              <a:off x="3511363" y="4041977"/>
              <a:ext cx="933407" cy="238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normAutofit/>
            </a:bodyPr>
            <a:lstStyle/>
            <a:p>
              <a:pPr algn="l"/>
              <a:r>
                <a:rPr lang="zh-CN" altLang="en-US" sz="1050" b="1">
                  <a:solidFill>
                    <a:srgbClr val="FFFFFF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8" name="Oval 119"/>
            <p:cNvSpPr/>
            <p:nvPr/>
          </p:nvSpPr>
          <p:spPr bwMode="gray">
            <a:xfrm>
              <a:off x="2876185" y="2837003"/>
              <a:ext cx="1031630" cy="10331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" name="Oval 120"/>
            <p:cNvSpPr/>
            <p:nvPr/>
          </p:nvSpPr>
          <p:spPr bwMode="gray">
            <a:xfrm>
              <a:off x="2960384" y="2914947"/>
              <a:ext cx="864645" cy="8651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50" name="Group 186"/>
            <p:cNvGrpSpPr/>
            <p:nvPr/>
          </p:nvGrpSpPr>
          <p:grpSpPr>
            <a:xfrm>
              <a:off x="3180350" y="3194471"/>
              <a:ext cx="429221" cy="298276"/>
              <a:chOff x="4754563" y="1806575"/>
              <a:chExt cx="280988" cy="195263"/>
            </a:xfrm>
            <a:solidFill>
              <a:schemeClr val="accent1"/>
            </a:solidFill>
          </p:grpSpPr>
          <p:sp>
            <p:nvSpPr>
              <p:cNvPr id="51" name="Freeform: Shape 187"/>
              <p:cNvSpPr/>
              <p:nvPr/>
            </p:nvSpPr>
            <p:spPr bwMode="auto">
              <a:xfrm>
                <a:off x="4830763" y="1912938"/>
                <a:ext cx="204788" cy="88900"/>
              </a:xfrm>
              <a:custGeom>
                <a:avLst/>
                <a:gdLst/>
                <a:ahLst/>
                <a:cxnLst>
                  <a:cxn ang="0">
                    <a:pos x="80" y="12"/>
                  </a:cxn>
                  <a:cxn ang="0">
                    <a:pos x="55" y="21"/>
                  </a:cxn>
                  <a:cxn ang="0">
                    <a:pos x="31" y="15"/>
                  </a:cxn>
                  <a:cxn ang="0">
                    <a:pos x="53" y="16"/>
                  </a:cxn>
                  <a:cxn ang="0">
                    <a:pos x="55" y="8"/>
                  </a:cxn>
                  <a:cxn ang="0">
                    <a:pos x="23" y="0"/>
                  </a:cxn>
                  <a:cxn ang="0">
                    <a:pos x="5" y="2"/>
                  </a:cxn>
                  <a:cxn ang="0">
                    <a:pos x="2" y="4"/>
                  </a:cxn>
                  <a:cxn ang="0">
                    <a:pos x="0" y="34"/>
                  </a:cxn>
                  <a:cxn ang="0">
                    <a:pos x="2" y="34"/>
                  </a:cxn>
                  <a:cxn ang="0">
                    <a:pos x="9" y="31"/>
                  </a:cxn>
                  <a:cxn ang="0">
                    <a:pos x="53" y="38"/>
                  </a:cxn>
                  <a:cxn ang="0">
                    <a:pos x="83" y="21"/>
                  </a:cxn>
                  <a:cxn ang="0">
                    <a:pos x="80" y="12"/>
                  </a:cxn>
                </a:cxnLst>
                <a:rect l="0" t="0" r="r" b="b"/>
                <a:pathLst>
                  <a:path w="89" h="39">
                    <a:moveTo>
                      <a:pt x="80" y="12"/>
                    </a:moveTo>
                    <a:cubicBezTo>
                      <a:pt x="73" y="16"/>
                      <a:pt x="64" y="19"/>
                      <a:pt x="55" y="21"/>
                    </a:cubicBezTo>
                    <a:cubicBezTo>
                      <a:pt x="47" y="22"/>
                      <a:pt x="31" y="19"/>
                      <a:pt x="31" y="15"/>
                    </a:cubicBezTo>
                    <a:cubicBezTo>
                      <a:pt x="31" y="14"/>
                      <a:pt x="45" y="19"/>
                      <a:pt x="53" y="16"/>
                    </a:cubicBezTo>
                    <a:cubicBezTo>
                      <a:pt x="59" y="15"/>
                      <a:pt x="58" y="9"/>
                      <a:pt x="55" y="8"/>
                    </a:cubicBezTo>
                    <a:cubicBezTo>
                      <a:pt x="51" y="7"/>
                      <a:pt x="32" y="0"/>
                      <a:pt x="23" y="0"/>
                    </a:cubicBezTo>
                    <a:cubicBezTo>
                      <a:pt x="19" y="0"/>
                      <a:pt x="10" y="1"/>
                      <a:pt x="5" y="2"/>
                    </a:cubicBezTo>
                    <a:cubicBezTo>
                      <a:pt x="3" y="2"/>
                      <a:pt x="2" y="2"/>
                      <a:pt x="2" y="4"/>
                    </a:cubicBezTo>
                    <a:cubicBezTo>
                      <a:pt x="2" y="11"/>
                      <a:pt x="1" y="26"/>
                      <a:pt x="0" y="34"/>
                    </a:cubicBezTo>
                    <a:cubicBezTo>
                      <a:pt x="0" y="34"/>
                      <a:pt x="0" y="36"/>
                      <a:pt x="2" y="34"/>
                    </a:cubicBezTo>
                    <a:cubicBezTo>
                      <a:pt x="4" y="33"/>
                      <a:pt x="7" y="31"/>
                      <a:pt x="9" y="31"/>
                    </a:cubicBezTo>
                    <a:cubicBezTo>
                      <a:pt x="13" y="32"/>
                      <a:pt x="48" y="39"/>
                      <a:pt x="53" y="38"/>
                    </a:cubicBezTo>
                    <a:cubicBezTo>
                      <a:pt x="60" y="36"/>
                      <a:pt x="80" y="24"/>
                      <a:pt x="83" y="21"/>
                    </a:cubicBezTo>
                    <a:cubicBezTo>
                      <a:pt x="89" y="15"/>
                      <a:pt x="85" y="9"/>
                      <a:pt x="80" y="1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52" name="Group 188"/>
              <p:cNvGrpSpPr/>
              <p:nvPr/>
            </p:nvGrpSpPr>
            <p:grpSpPr>
              <a:xfrm>
                <a:off x="4754563" y="1806575"/>
                <a:ext cx="260351" cy="188913"/>
                <a:chOff x="4754563" y="1903411"/>
                <a:chExt cx="260351" cy="188913"/>
              </a:xfrm>
              <a:grpFill/>
            </p:grpSpPr>
            <p:sp>
              <p:nvSpPr>
                <p:cNvPr id="53" name="Freeform: Shape 189"/>
                <p:cNvSpPr/>
                <p:nvPr/>
              </p:nvSpPr>
              <p:spPr bwMode="auto">
                <a:xfrm>
                  <a:off x="4754563" y="2011361"/>
                  <a:ext cx="65088" cy="80963"/>
                </a:xfrm>
                <a:custGeom>
                  <a:avLst/>
                  <a:gdLst/>
                  <a:ahLst/>
                  <a:cxnLst>
                    <a:cxn ang="0">
                      <a:pos x="15" y="31"/>
                    </a:cxn>
                    <a:cxn ang="0">
                      <a:pos x="10" y="26"/>
                    </a:cxn>
                    <a:cxn ang="0">
                      <a:pos x="15" y="21"/>
                    </a:cxn>
                    <a:cxn ang="0">
                      <a:pos x="20" y="26"/>
                    </a:cxn>
                    <a:cxn ang="0">
                      <a:pos x="15" y="31"/>
                    </a:cxn>
                    <a:cxn ang="0">
                      <a:pos x="25" y="1"/>
                    </a:cxn>
                    <a:cxn ang="0">
                      <a:pos x="7" y="0"/>
                    </a:cxn>
                    <a:cxn ang="0">
                      <a:pos x="4" y="2"/>
                    </a:cxn>
                    <a:cxn ang="0">
                      <a:pos x="1" y="32"/>
                    </a:cxn>
                    <a:cxn ang="0">
                      <a:pos x="3" y="35"/>
                    </a:cxn>
                    <a:cxn ang="0">
                      <a:pos x="23" y="35"/>
                    </a:cxn>
                    <a:cxn ang="0">
                      <a:pos x="26" y="32"/>
                    </a:cxn>
                    <a:cxn ang="0">
                      <a:pos x="28" y="3"/>
                    </a:cxn>
                    <a:cxn ang="0">
                      <a:pos x="25" y="1"/>
                    </a:cxn>
                  </a:cxnLst>
                  <a:rect l="0" t="0" r="r" b="b"/>
                  <a:pathLst>
                    <a:path w="28" h="35">
                      <a:moveTo>
                        <a:pt x="15" y="31"/>
                      </a:moveTo>
                      <a:cubicBezTo>
                        <a:pt x="12" y="31"/>
                        <a:pt x="10" y="29"/>
                        <a:pt x="10" y="26"/>
                      </a:cubicBezTo>
                      <a:cubicBezTo>
                        <a:pt x="10" y="23"/>
                        <a:pt x="12" y="21"/>
                        <a:pt x="15" y="21"/>
                      </a:cubicBezTo>
                      <a:cubicBezTo>
                        <a:pt x="17" y="21"/>
                        <a:pt x="20" y="23"/>
                        <a:pt x="20" y="26"/>
                      </a:cubicBezTo>
                      <a:cubicBezTo>
                        <a:pt x="20" y="29"/>
                        <a:pt x="17" y="31"/>
                        <a:pt x="15" y="31"/>
                      </a:cubicBezTo>
                      <a:moveTo>
                        <a:pt x="25" y="1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6" y="0"/>
                        <a:pt x="4" y="1"/>
                        <a:pt x="4" y="2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0" y="34"/>
                        <a:pt x="1" y="35"/>
                        <a:pt x="3" y="35"/>
                      </a:cubicBezTo>
                      <a:cubicBezTo>
                        <a:pt x="23" y="35"/>
                        <a:pt x="23" y="35"/>
                        <a:pt x="23" y="35"/>
                      </a:cubicBezTo>
                      <a:cubicBezTo>
                        <a:pt x="24" y="35"/>
                        <a:pt x="25" y="34"/>
                        <a:pt x="26" y="32"/>
                      </a:cubicBezTo>
                      <a:cubicBezTo>
                        <a:pt x="28" y="3"/>
                        <a:pt x="28" y="3"/>
                        <a:pt x="28" y="3"/>
                      </a:cubicBezTo>
                      <a:cubicBezTo>
                        <a:pt x="28" y="2"/>
                        <a:pt x="27" y="1"/>
                        <a:pt x="25" y="1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Freeform: Shape 190"/>
                <p:cNvSpPr/>
                <p:nvPr/>
              </p:nvSpPr>
              <p:spPr bwMode="auto">
                <a:xfrm>
                  <a:off x="4819651" y="1903411"/>
                  <a:ext cx="195263" cy="101600"/>
                </a:xfrm>
                <a:custGeom>
                  <a:avLst/>
                  <a:gdLst/>
                  <a:ahLst/>
                  <a:cxnLst>
                    <a:cxn ang="0">
                      <a:pos x="17" y="33"/>
                    </a:cxn>
                    <a:cxn ang="0">
                      <a:pos x="9" y="18"/>
                    </a:cxn>
                    <a:cxn ang="0">
                      <a:pos x="24" y="10"/>
                    </a:cxn>
                    <a:cxn ang="0">
                      <a:pos x="33" y="25"/>
                    </a:cxn>
                    <a:cxn ang="0">
                      <a:pos x="17" y="33"/>
                    </a:cxn>
                    <a:cxn ang="0">
                      <a:pos x="81" y="33"/>
                    </a:cxn>
                    <a:cxn ang="0">
                      <a:pos x="82" y="29"/>
                    </a:cxn>
                    <a:cxn ang="0">
                      <a:pos x="79" y="22"/>
                    </a:cxn>
                    <a:cxn ang="0">
                      <a:pos x="72" y="26"/>
                    </a:cxn>
                    <a:cxn ang="0">
                      <a:pos x="71" y="30"/>
                    </a:cxn>
                    <a:cxn ang="0">
                      <a:pos x="70" y="31"/>
                    </a:cxn>
                    <a:cxn ang="0">
                      <a:pos x="67" y="30"/>
                    </a:cxn>
                    <a:cxn ang="0">
                      <a:pos x="66" y="29"/>
                    </a:cxn>
                    <a:cxn ang="0">
                      <a:pos x="68" y="22"/>
                    </a:cxn>
                    <a:cxn ang="0">
                      <a:pos x="64" y="16"/>
                    </a:cxn>
                    <a:cxn ang="0">
                      <a:pos x="58" y="19"/>
                    </a:cxn>
                    <a:cxn ang="0">
                      <a:pos x="56" y="26"/>
                    </a:cxn>
                    <a:cxn ang="0">
                      <a:pos x="55" y="26"/>
                    </a:cxn>
                    <a:cxn ang="0">
                      <a:pos x="41" y="22"/>
                    </a:cxn>
                    <a:cxn ang="0">
                      <a:pos x="40" y="20"/>
                    </a:cxn>
                    <a:cxn ang="0">
                      <a:pos x="26" y="3"/>
                    </a:cxn>
                    <a:cxn ang="0">
                      <a:pos x="3" y="16"/>
                    </a:cxn>
                    <a:cxn ang="0">
                      <a:pos x="15" y="40"/>
                    </a:cxn>
                    <a:cxn ang="0">
                      <a:pos x="36" y="32"/>
                    </a:cxn>
                    <a:cxn ang="0">
                      <a:pos x="38" y="32"/>
                    </a:cxn>
                    <a:cxn ang="0">
                      <a:pos x="78" y="44"/>
                    </a:cxn>
                    <a:cxn ang="0">
                      <a:pos x="84" y="40"/>
                    </a:cxn>
                    <a:cxn ang="0">
                      <a:pos x="82" y="35"/>
                    </a:cxn>
                    <a:cxn ang="0">
                      <a:pos x="81" y="33"/>
                    </a:cxn>
                  </a:cxnLst>
                  <a:rect l="0" t="0" r="r" b="b"/>
                  <a:pathLst>
                    <a:path w="85" h="44">
                      <a:moveTo>
                        <a:pt x="17" y="33"/>
                      </a:moveTo>
                      <a:cubicBezTo>
                        <a:pt x="11" y="31"/>
                        <a:pt x="7" y="24"/>
                        <a:pt x="9" y="18"/>
                      </a:cubicBezTo>
                      <a:cubicBezTo>
                        <a:pt x="11" y="11"/>
                        <a:pt x="18" y="8"/>
                        <a:pt x="24" y="10"/>
                      </a:cubicBezTo>
                      <a:cubicBezTo>
                        <a:pt x="31" y="12"/>
                        <a:pt x="35" y="18"/>
                        <a:pt x="33" y="25"/>
                      </a:cubicBezTo>
                      <a:cubicBezTo>
                        <a:pt x="31" y="32"/>
                        <a:pt x="24" y="35"/>
                        <a:pt x="17" y="33"/>
                      </a:cubicBezTo>
                      <a:moveTo>
                        <a:pt x="81" y="33"/>
                      </a:moveTo>
                      <a:cubicBezTo>
                        <a:pt x="82" y="29"/>
                        <a:pt x="82" y="29"/>
                        <a:pt x="82" y="29"/>
                      </a:cubicBezTo>
                      <a:cubicBezTo>
                        <a:pt x="83" y="26"/>
                        <a:pt x="81" y="23"/>
                        <a:pt x="79" y="22"/>
                      </a:cubicBezTo>
                      <a:cubicBezTo>
                        <a:pt x="76" y="22"/>
                        <a:pt x="73" y="23"/>
                        <a:pt x="72" y="26"/>
                      </a:cubicBezTo>
                      <a:cubicBezTo>
                        <a:pt x="71" y="30"/>
                        <a:pt x="71" y="30"/>
                        <a:pt x="71" y="30"/>
                      </a:cubicBezTo>
                      <a:cubicBezTo>
                        <a:pt x="71" y="30"/>
                        <a:pt x="71" y="31"/>
                        <a:pt x="70" y="31"/>
                      </a:cubicBezTo>
                      <a:cubicBezTo>
                        <a:pt x="69" y="31"/>
                        <a:pt x="67" y="30"/>
                        <a:pt x="67" y="30"/>
                      </a:cubicBezTo>
                      <a:cubicBezTo>
                        <a:pt x="67" y="30"/>
                        <a:pt x="66" y="30"/>
                        <a:pt x="66" y="29"/>
                      </a:cubicBezTo>
                      <a:cubicBezTo>
                        <a:pt x="66" y="27"/>
                        <a:pt x="68" y="22"/>
                        <a:pt x="68" y="22"/>
                      </a:cubicBezTo>
                      <a:cubicBezTo>
                        <a:pt x="69" y="20"/>
                        <a:pt x="67" y="17"/>
                        <a:pt x="64" y="16"/>
                      </a:cubicBezTo>
                      <a:cubicBezTo>
                        <a:pt x="62" y="15"/>
                        <a:pt x="59" y="17"/>
                        <a:pt x="58" y="19"/>
                      </a:cubicBezTo>
                      <a:cubicBezTo>
                        <a:pt x="58" y="19"/>
                        <a:pt x="57" y="24"/>
                        <a:pt x="56" y="26"/>
                      </a:cubicBezTo>
                      <a:cubicBezTo>
                        <a:pt x="56" y="27"/>
                        <a:pt x="55" y="26"/>
                        <a:pt x="55" y="26"/>
                      </a:cubicBezTo>
                      <a:cubicBezTo>
                        <a:pt x="41" y="22"/>
                        <a:pt x="41" y="22"/>
                        <a:pt x="41" y="22"/>
                      </a:cubicBezTo>
                      <a:cubicBezTo>
                        <a:pt x="40" y="22"/>
                        <a:pt x="40" y="20"/>
                        <a:pt x="40" y="20"/>
                      </a:cubicBezTo>
                      <a:cubicBezTo>
                        <a:pt x="39" y="12"/>
                        <a:pt x="34" y="5"/>
                        <a:pt x="26" y="3"/>
                      </a:cubicBezTo>
                      <a:cubicBezTo>
                        <a:pt x="16" y="0"/>
                        <a:pt x="5" y="6"/>
                        <a:pt x="3" y="16"/>
                      </a:cubicBezTo>
                      <a:cubicBezTo>
                        <a:pt x="0" y="26"/>
                        <a:pt x="5" y="37"/>
                        <a:pt x="15" y="40"/>
                      </a:cubicBezTo>
                      <a:cubicBezTo>
                        <a:pt x="23" y="42"/>
                        <a:pt x="32" y="39"/>
                        <a:pt x="36" y="32"/>
                      </a:cubicBezTo>
                      <a:cubicBezTo>
                        <a:pt x="37" y="32"/>
                        <a:pt x="37" y="32"/>
                        <a:pt x="38" y="32"/>
                      </a:cubicBezTo>
                      <a:cubicBezTo>
                        <a:pt x="78" y="44"/>
                        <a:pt x="78" y="44"/>
                        <a:pt x="78" y="44"/>
                      </a:cubicBezTo>
                      <a:cubicBezTo>
                        <a:pt x="80" y="44"/>
                        <a:pt x="83" y="43"/>
                        <a:pt x="84" y="40"/>
                      </a:cubicBezTo>
                      <a:cubicBezTo>
                        <a:pt x="85" y="38"/>
                        <a:pt x="84" y="36"/>
                        <a:pt x="82" y="35"/>
                      </a:cubicBezTo>
                      <a:cubicBezTo>
                        <a:pt x="81" y="34"/>
                        <a:pt x="81" y="34"/>
                        <a:pt x="81" y="33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13" name="Group 8"/>
          <p:cNvGrpSpPr/>
          <p:nvPr/>
        </p:nvGrpSpPr>
        <p:grpSpPr>
          <a:xfrm>
            <a:off x="4393095" y="2661051"/>
            <a:ext cx="1435397" cy="2951414"/>
            <a:chOff x="4476743" y="2837001"/>
            <a:chExt cx="1349822" cy="2775464"/>
          </a:xfrm>
        </p:grpSpPr>
        <p:sp>
          <p:nvSpPr>
            <p:cNvPr id="32" name="Freeform: Shape 116"/>
            <p:cNvSpPr/>
            <p:nvPr/>
          </p:nvSpPr>
          <p:spPr bwMode="gray">
            <a:xfrm rot="3877067">
              <a:off x="4383732" y="4369183"/>
              <a:ext cx="2033507" cy="453057"/>
            </a:xfrm>
            <a:custGeom>
              <a:avLst/>
              <a:gdLst>
                <a:gd name="T0" fmla="*/ 1832 w 1832"/>
                <a:gd name="T1" fmla="*/ 32 h 408"/>
                <a:gd name="T2" fmla="*/ 1830 w 1832"/>
                <a:gd name="T3" fmla="*/ 66 h 408"/>
                <a:gd name="T4" fmla="*/ 1814 w 1832"/>
                <a:gd name="T5" fmla="*/ 128 h 408"/>
                <a:gd name="T6" fmla="*/ 1788 w 1832"/>
                <a:gd name="T7" fmla="*/ 188 h 408"/>
                <a:gd name="T8" fmla="*/ 1754 w 1832"/>
                <a:gd name="T9" fmla="*/ 240 h 408"/>
                <a:gd name="T10" fmla="*/ 1712 w 1832"/>
                <a:gd name="T11" fmla="*/ 288 h 408"/>
                <a:gd name="T12" fmla="*/ 1664 w 1832"/>
                <a:gd name="T13" fmla="*/ 330 h 408"/>
                <a:gd name="T14" fmla="*/ 1610 w 1832"/>
                <a:gd name="T15" fmla="*/ 362 h 408"/>
                <a:gd name="T16" fmla="*/ 1550 w 1832"/>
                <a:gd name="T17" fmla="*/ 388 h 408"/>
                <a:gd name="T18" fmla="*/ 1486 w 1832"/>
                <a:gd name="T19" fmla="*/ 402 h 408"/>
                <a:gd name="T20" fmla="*/ 1418 w 1832"/>
                <a:gd name="T21" fmla="*/ 408 h 408"/>
                <a:gd name="T22" fmla="*/ 0 w 1832"/>
                <a:gd name="T23" fmla="*/ 408 h 408"/>
                <a:gd name="T24" fmla="*/ 0 w 1832"/>
                <a:gd name="T25" fmla="*/ 0 h 408"/>
                <a:gd name="T26" fmla="*/ 1832 w 1832"/>
                <a:gd name="T27" fmla="*/ 0 h 408"/>
                <a:gd name="T28" fmla="*/ 1832 w 1832"/>
                <a:gd name="T29" fmla="*/ 32 h 408"/>
                <a:gd name="T30" fmla="*/ 1832 w 1832"/>
                <a:gd name="T31" fmla="*/ 3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Freeform: Shape 117"/>
            <p:cNvSpPr/>
            <p:nvPr/>
          </p:nvSpPr>
          <p:spPr bwMode="gray">
            <a:xfrm rot="3877067" flipV="1">
              <a:off x="4872457" y="4040536"/>
              <a:ext cx="1560650" cy="347566"/>
            </a:xfrm>
            <a:custGeom>
              <a:avLst/>
              <a:gdLst>
                <a:gd name="T0" fmla="*/ 1832 w 1832"/>
                <a:gd name="T1" fmla="*/ 32 h 408"/>
                <a:gd name="T2" fmla="*/ 1830 w 1832"/>
                <a:gd name="T3" fmla="*/ 66 h 408"/>
                <a:gd name="T4" fmla="*/ 1814 w 1832"/>
                <a:gd name="T5" fmla="*/ 128 h 408"/>
                <a:gd name="T6" fmla="*/ 1788 w 1832"/>
                <a:gd name="T7" fmla="*/ 188 h 408"/>
                <a:gd name="T8" fmla="*/ 1754 w 1832"/>
                <a:gd name="T9" fmla="*/ 240 h 408"/>
                <a:gd name="T10" fmla="*/ 1712 w 1832"/>
                <a:gd name="T11" fmla="*/ 288 h 408"/>
                <a:gd name="T12" fmla="*/ 1664 w 1832"/>
                <a:gd name="T13" fmla="*/ 330 h 408"/>
                <a:gd name="T14" fmla="*/ 1610 w 1832"/>
                <a:gd name="T15" fmla="*/ 362 h 408"/>
                <a:gd name="T16" fmla="*/ 1550 w 1832"/>
                <a:gd name="T17" fmla="*/ 388 h 408"/>
                <a:gd name="T18" fmla="*/ 1486 w 1832"/>
                <a:gd name="T19" fmla="*/ 402 h 408"/>
                <a:gd name="T20" fmla="*/ 1418 w 1832"/>
                <a:gd name="T21" fmla="*/ 408 h 408"/>
                <a:gd name="T22" fmla="*/ 0 w 1832"/>
                <a:gd name="T23" fmla="*/ 408 h 408"/>
                <a:gd name="T24" fmla="*/ 0 w 1832"/>
                <a:gd name="T25" fmla="*/ 0 h 408"/>
                <a:gd name="T26" fmla="*/ 1832 w 1832"/>
                <a:gd name="T27" fmla="*/ 0 h 408"/>
                <a:gd name="T28" fmla="*/ 1832 w 1832"/>
                <a:gd name="T29" fmla="*/ 32 h 408"/>
                <a:gd name="T30" fmla="*/ 1832 w 1832"/>
                <a:gd name="T31" fmla="*/ 3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TextBox 127"/>
            <p:cNvSpPr txBox="1"/>
            <p:nvPr/>
          </p:nvSpPr>
          <p:spPr bwMode="gray">
            <a:xfrm rot="3925970">
              <a:off x="4717085" y="4286858"/>
              <a:ext cx="1186656" cy="289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normAutofit/>
            </a:bodyPr>
            <a:lstStyle/>
            <a:p>
              <a:pPr algn="l"/>
              <a:r>
                <a:rPr lang="zh-CN" altLang="en-US" sz="1400" b="1">
                  <a:solidFill>
                    <a:srgbClr val="FFFFFF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35" name="TextBox 128"/>
            <p:cNvSpPr txBox="1"/>
            <p:nvPr/>
          </p:nvSpPr>
          <p:spPr bwMode="gray">
            <a:xfrm rot="3925970">
              <a:off x="5111922" y="4041974"/>
              <a:ext cx="933406" cy="238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normAutofit/>
            </a:bodyPr>
            <a:lstStyle/>
            <a:p>
              <a:pPr algn="l"/>
              <a:r>
                <a:rPr lang="zh-CN" altLang="en-US" sz="1050" b="1">
                  <a:solidFill>
                    <a:srgbClr val="FFFFFF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36" name="Oval 144"/>
            <p:cNvSpPr/>
            <p:nvPr/>
          </p:nvSpPr>
          <p:spPr bwMode="gray">
            <a:xfrm>
              <a:off x="4476743" y="2837001"/>
              <a:ext cx="1031629" cy="103313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Oval 145"/>
            <p:cNvSpPr/>
            <p:nvPr/>
          </p:nvSpPr>
          <p:spPr bwMode="gray">
            <a:xfrm>
              <a:off x="4560943" y="2914946"/>
              <a:ext cx="864644" cy="8651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38" name="Group 180"/>
            <p:cNvGrpSpPr/>
            <p:nvPr/>
          </p:nvGrpSpPr>
          <p:grpSpPr>
            <a:xfrm>
              <a:off x="4813696" y="3131351"/>
              <a:ext cx="414675" cy="426799"/>
              <a:chOff x="2700338" y="1350961"/>
              <a:chExt cx="271463" cy="279401"/>
            </a:xfrm>
            <a:solidFill>
              <a:schemeClr val="accent2"/>
            </a:solidFill>
          </p:grpSpPr>
          <p:grpSp>
            <p:nvGrpSpPr>
              <p:cNvPr id="39" name="Group 181"/>
              <p:cNvGrpSpPr/>
              <p:nvPr/>
            </p:nvGrpSpPr>
            <p:grpSpPr>
              <a:xfrm>
                <a:off x="2808288" y="1350961"/>
                <a:ext cx="163513" cy="171450"/>
                <a:chOff x="2808288" y="1350961"/>
                <a:chExt cx="163513" cy="171450"/>
              </a:xfrm>
              <a:grpFill/>
            </p:grpSpPr>
            <p:sp>
              <p:nvSpPr>
                <p:cNvPr id="41" name="Freeform: Shape 183"/>
                <p:cNvSpPr/>
                <p:nvPr/>
              </p:nvSpPr>
              <p:spPr bwMode="auto">
                <a:xfrm>
                  <a:off x="2808288" y="1468436"/>
                  <a:ext cx="55563" cy="53975"/>
                </a:xfrm>
                <a:custGeom>
                  <a:avLst/>
                  <a:gdLst/>
                  <a:ahLst/>
                  <a:cxnLst>
                    <a:cxn ang="0">
                      <a:pos x="6" y="18"/>
                    </a:cxn>
                    <a:cxn ang="0">
                      <a:pos x="5" y="17"/>
                    </a:cxn>
                    <a:cxn ang="0">
                      <a:pos x="5" y="1"/>
                    </a:cxn>
                    <a:cxn ang="0">
                      <a:pos x="4" y="0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0" y="23"/>
                    </a:cxn>
                    <a:cxn ang="0">
                      <a:pos x="1" y="24"/>
                    </a:cxn>
                    <a:cxn ang="0">
                      <a:pos x="23" y="24"/>
                    </a:cxn>
                    <a:cxn ang="0">
                      <a:pos x="24" y="23"/>
                    </a:cxn>
                    <a:cxn ang="0">
                      <a:pos x="24" y="19"/>
                    </a:cxn>
                    <a:cxn ang="0">
                      <a:pos x="23" y="18"/>
                    </a:cxn>
                    <a:cxn ang="0">
                      <a:pos x="6" y="18"/>
                    </a:cxn>
                  </a:cxnLst>
                  <a:rect l="0" t="0" r="r" b="b"/>
                  <a:pathLst>
                    <a:path w="24" h="24">
                      <a:moveTo>
                        <a:pt x="6" y="18"/>
                      </a:moveTo>
                      <a:cubicBezTo>
                        <a:pt x="6" y="18"/>
                        <a:pt x="5" y="18"/>
                        <a:pt x="5" y="17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0"/>
                        <a:pt x="5" y="0"/>
                        <a:pt x="4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24"/>
                        <a:pt x="0" y="24"/>
                        <a:pt x="1" y="24"/>
                      </a:cubicBezTo>
                      <a:cubicBezTo>
                        <a:pt x="23" y="24"/>
                        <a:pt x="23" y="24"/>
                        <a:pt x="23" y="24"/>
                      </a:cubicBezTo>
                      <a:cubicBezTo>
                        <a:pt x="24" y="24"/>
                        <a:pt x="24" y="24"/>
                        <a:pt x="24" y="23"/>
                      </a:cubicBezTo>
                      <a:cubicBezTo>
                        <a:pt x="24" y="19"/>
                        <a:pt x="24" y="19"/>
                        <a:pt x="24" y="19"/>
                      </a:cubicBezTo>
                      <a:cubicBezTo>
                        <a:pt x="24" y="19"/>
                        <a:pt x="24" y="18"/>
                        <a:pt x="23" y="18"/>
                      </a:cubicBezTo>
                      <a:lnTo>
                        <a:pt x="6" y="1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Freeform: Shape 184"/>
                <p:cNvSpPr/>
                <p:nvPr/>
              </p:nvSpPr>
              <p:spPr bwMode="auto">
                <a:xfrm>
                  <a:off x="2881313" y="1385886"/>
                  <a:ext cx="38100" cy="74613"/>
                </a:xfrm>
                <a:custGeom>
                  <a:avLst/>
                  <a:gdLst/>
                  <a:ahLst/>
                  <a:cxnLst>
                    <a:cxn ang="0">
                      <a:pos x="10" y="14"/>
                    </a:cxn>
                    <a:cxn ang="0">
                      <a:pos x="5" y="10"/>
                    </a:cxn>
                    <a:cxn ang="0">
                      <a:pos x="9" y="8"/>
                    </a:cxn>
                    <a:cxn ang="0">
                      <a:pos x="13" y="8"/>
                    </a:cxn>
                    <a:cxn ang="0">
                      <a:pos x="13" y="9"/>
                    </a:cxn>
                    <a:cxn ang="0">
                      <a:pos x="15" y="8"/>
                    </a:cxn>
                    <a:cxn ang="0">
                      <a:pos x="15" y="6"/>
                    </a:cxn>
                    <a:cxn ang="0">
                      <a:pos x="15" y="5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0" y="1"/>
                    </a:cxn>
                    <a:cxn ang="0">
                      <a:pos x="9" y="0"/>
                    </a:cxn>
                    <a:cxn ang="0">
                      <a:pos x="8" y="0"/>
                    </a:cxn>
                    <a:cxn ang="0">
                      <a:pos x="6" y="1"/>
                    </a:cxn>
                    <a:cxn ang="0">
                      <a:pos x="6" y="4"/>
                    </a:cxn>
                    <a:cxn ang="0">
                      <a:pos x="6" y="4"/>
                    </a:cxn>
                    <a:cxn ang="0">
                      <a:pos x="0" y="11"/>
                    </a:cxn>
                    <a:cxn ang="0">
                      <a:pos x="7" y="18"/>
                    </a:cxn>
                    <a:cxn ang="0">
                      <a:pos x="11" y="22"/>
                    </a:cxn>
                    <a:cxn ang="0">
                      <a:pos x="7" y="25"/>
                    </a:cxn>
                    <a:cxn ang="0">
                      <a:pos x="2" y="24"/>
                    </a:cxn>
                    <a:cxn ang="0">
                      <a:pos x="2" y="24"/>
                    </a:cxn>
                    <a:cxn ang="0">
                      <a:pos x="1" y="24"/>
                    </a:cxn>
                    <a:cxn ang="0">
                      <a:pos x="0" y="26"/>
                    </a:cxn>
                    <a:cxn ang="0">
                      <a:pos x="1" y="27"/>
                    </a:cxn>
                    <a:cxn ang="0">
                      <a:pos x="6" y="29"/>
                    </a:cxn>
                    <a:cxn ang="0">
                      <a:pos x="6" y="29"/>
                    </a:cxn>
                    <a:cxn ang="0">
                      <a:pos x="6" y="32"/>
                    </a:cxn>
                    <a:cxn ang="0">
                      <a:pos x="7" y="33"/>
                    </a:cxn>
                    <a:cxn ang="0">
                      <a:pos x="9" y="33"/>
                    </a:cxn>
                    <a:cxn ang="0">
                      <a:pos x="10" y="32"/>
                    </a:cxn>
                    <a:cxn ang="0">
                      <a:pos x="10" y="29"/>
                    </a:cxn>
                    <a:cxn ang="0">
                      <a:pos x="10" y="29"/>
                    </a:cxn>
                    <a:cxn ang="0">
                      <a:pos x="16" y="22"/>
                    </a:cxn>
                    <a:cxn ang="0">
                      <a:pos x="10" y="14"/>
                    </a:cxn>
                  </a:cxnLst>
                  <a:rect l="0" t="0" r="r" b="b"/>
                  <a:pathLst>
                    <a:path w="16" h="33">
                      <a:moveTo>
                        <a:pt x="10" y="14"/>
                      </a:moveTo>
                      <a:cubicBezTo>
                        <a:pt x="6" y="13"/>
                        <a:pt x="5" y="12"/>
                        <a:pt x="5" y="10"/>
                      </a:cubicBezTo>
                      <a:cubicBezTo>
                        <a:pt x="5" y="9"/>
                        <a:pt x="6" y="8"/>
                        <a:pt x="9" y="8"/>
                      </a:cubicBezTo>
                      <a:cubicBezTo>
                        <a:pt x="11" y="8"/>
                        <a:pt x="13" y="8"/>
                        <a:pt x="13" y="8"/>
                      </a:cubicBez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4" y="9"/>
                        <a:pt x="14" y="8"/>
                        <a:pt x="15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5" y="6"/>
                        <a:pt x="15" y="5"/>
                        <a:pt x="15" y="5"/>
                      </a:cubicBezTo>
                      <a:cubicBezTo>
                        <a:pt x="13" y="4"/>
                        <a:pt x="10" y="4"/>
                        <a:pt x="10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0"/>
                        <a:pt x="10" y="0"/>
                        <a:pt x="9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7" y="0"/>
                        <a:pt x="6" y="0"/>
                        <a:pt x="6" y="1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3" y="5"/>
                        <a:pt x="0" y="7"/>
                        <a:pt x="0" y="11"/>
                      </a:cubicBezTo>
                      <a:cubicBezTo>
                        <a:pt x="0" y="15"/>
                        <a:pt x="4" y="17"/>
                        <a:pt x="7" y="18"/>
                      </a:cubicBezTo>
                      <a:cubicBezTo>
                        <a:pt x="10" y="19"/>
                        <a:pt x="11" y="20"/>
                        <a:pt x="11" y="22"/>
                      </a:cubicBezTo>
                      <a:cubicBezTo>
                        <a:pt x="11" y="24"/>
                        <a:pt x="10" y="25"/>
                        <a:pt x="7" y="25"/>
                      </a:cubicBezTo>
                      <a:cubicBezTo>
                        <a:pt x="5" y="25"/>
                        <a:pt x="2" y="24"/>
                        <a:pt x="2" y="24"/>
                      </a:cubicBez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27"/>
                        <a:pt x="0" y="27"/>
                        <a:pt x="1" y="27"/>
                      </a:cubicBezTo>
                      <a:cubicBezTo>
                        <a:pt x="2" y="28"/>
                        <a:pt x="6" y="29"/>
                        <a:pt x="6" y="29"/>
                      </a:cubicBezTo>
                      <a:cubicBezTo>
                        <a:pt x="6" y="29"/>
                        <a:pt x="6" y="29"/>
                        <a:pt x="6" y="29"/>
                      </a:cubicBezTo>
                      <a:cubicBezTo>
                        <a:pt x="6" y="32"/>
                        <a:pt x="6" y="32"/>
                        <a:pt x="6" y="32"/>
                      </a:cubicBezTo>
                      <a:cubicBezTo>
                        <a:pt x="6" y="32"/>
                        <a:pt x="7" y="33"/>
                        <a:pt x="7" y="33"/>
                      </a:cubicBezTo>
                      <a:cubicBezTo>
                        <a:pt x="9" y="33"/>
                        <a:pt x="9" y="33"/>
                        <a:pt x="9" y="33"/>
                      </a:cubicBezTo>
                      <a:cubicBezTo>
                        <a:pt x="9" y="33"/>
                        <a:pt x="10" y="32"/>
                        <a:pt x="10" y="32"/>
                      </a:cubicBezTo>
                      <a:cubicBezTo>
                        <a:pt x="10" y="29"/>
                        <a:pt x="10" y="29"/>
                        <a:pt x="10" y="29"/>
                      </a:cubicBezTo>
                      <a:cubicBezTo>
                        <a:pt x="10" y="29"/>
                        <a:pt x="10" y="29"/>
                        <a:pt x="10" y="29"/>
                      </a:cubicBezTo>
                      <a:cubicBezTo>
                        <a:pt x="14" y="28"/>
                        <a:pt x="16" y="25"/>
                        <a:pt x="16" y="22"/>
                      </a:cubicBezTo>
                      <a:cubicBezTo>
                        <a:pt x="16" y="18"/>
                        <a:pt x="14" y="16"/>
                        <a:pt x="10" y="14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Freeform: Shape 185"/>
                <p:cNvSpPr/>
                <p:nvPr/>
              </p:nvSpPr>
              <p:spPr bwMode="auto">
                <a:xfrm>
                  <a:off x="2828926" y="1350961"/>
                  <a:ext cx="142875" cy="144463"/>
                </a:xfrm>
                <a:custGeom>
                  <a:avLst/>
                  <a:gdLst/>
                  <a:ahLst/>
                  <a:cxnLst>
                    <a:cxn ang="0">
                      <a:pos x="31" y="55"/>
                    </a:cxn>
                    <a:cxn ang="0">
                      <a:pos x="7" y="31"/>
                    </a:cxn>
                    <a:cxn ang="0">
                      <a:pos x="31" y="7"/>
                    </a:cxn>
                    <a:cxn ang="0">
                      <a:pos x="55" y="31"/>
                    </a:cxn>
                    <a:cxn ang="0">
                      <a:pos x="31" y="55"/>
                    </a:cxn>
                    <a:cxn ang="0">
                      <a:pos x="31" y="0"/>
                    </a:cxn>
                    <a:cxn ang="0">
                      <a:pos x="0" y="31"/>
                    </a:cxn>
                    <a:cxn ang="0">
                      <a:pos x="31" y="63"/>
                    </a:cxn>
                    <a:cxn ang="0">
                      <a:pos x="62" y="31"/>
                    </a:cxn>
                    <a:cxn ang="0">
                      <a:pos x="31" y="0"/>
                    </a:cxn>
                  </a:cxnLst>
                  <a:rect l="0" t="0" r="r" b="b"/>
                  <a:pathLst>
                    <a:path w="62" h="63">
                      <a:moveTo>
                        <a:pt x="31" y="55"/>
                      </a:moveTo>
                      <a:cubicBezTo>
                        <a:pt x="18" y="55"/>
                        <a:pt x="7" y="45"/>
                        <a:pt x="7" y="31"/>
                      </a:cubicBezTo>
                      <a:cubicBezTo>
                        <a:pt x="7" y="18"/>
                        <a:pt x="18" y="7"/>
                        <a:pt x="31" y="7"/>
                      </a:cubicBezTo>
                      <a:cubicBezTo>
                        <a:pt x="44" y="7"/>
                        <a:pt x="55" y="18"/>
                        <a:pt x="55" y="31"/>
                      </a:cubicBezTo>
                      <a:cubicBezTo>
                        <a:pt x="55" y="45"/>
                        <a:pt x="44" y="55"/>
                        <a:pt x="31" y="55"/>
                      </a:cubicBezTo>
                      <a:moveTo>
                        <a:pt x="31" y="0"/>
                      </a:moveTo>
                      <a:cubicBezTo>
                        <a:pt x="14" y="0"/>
                        <a:pt x="0" y="14"/>
                        <a:pt x="0" y="31"/>
                      </a:cubicBezTo>
                      <a:cubicBezTo>
                        <a:pt x="0" y="49"/>
                        <a:pt x="14" y="63"/>
                        <a:pt x="31" y="63"/>
                      </a:cubicBezTo>
                      <a:cubicBezTo>
                        <a:pt x="48" y="63"/>
                        <a:pt x="62" y="49"/>
                        <a:pt x="62" y="31"/>
                      </a:cubicBezTo>
                      <a:cubicBezTo>
                        <a:pt x="62" y="14"/>
                        <a:pt x="48" y="0"/>
                        <a:pt x="31" y="0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0" name="Freeform: Shape 182"/>
              <p:cNvSpPr/>
              <p:nvPr/>
            </p:nvSpPr>
            <p:spPr bwMode="auto">
              <a:xfrm>
                <a:off x="2700338" y="1406524"/>
                <a:ext cx="225425" cy="223838"/>
              </a:xfrm>
              <a:custGeom>
                <a:avLst/>
                <a:gdLst/>
                <a:ahLst/>
                <a:cxnLst>
                  <a:cxn ang="0">
                    <a:pos x="90" y="47"/>
                  </a:cxn>
                  <a:cxn ang="0">
                    <a:pos x="88" y="49"/>
                  </a:cxn>
                  <a:cxn ang="0">
                    <a:pos x="88" y="53"/>
                  </a:cxn>
                  <a:cxn ang="0">
                    <a:pos x="49" y="89"/>
                  </a:cxn>
                  <a:cxn ang="0">
                    <a:pos x="9" y="49"/>
                  </a:cxn>
                  <a:cxn ang="0">
                    <a:pos x="19" y="23"/>
                  </a:cxn>
                  <a:cxn ang="0">
                    <a:pos x="47" y="9"/>
                  </a:cxn>
                  <a:cxn ang="0">
                    <a:pos x="48" y="9"/>
                  </a:cxn>
                  <a:cxn ang="0">
                    <a:pos x="49" y="1"/>
                  </a:cxn>
                  <a:cxn ang="0">
                    <a:pos x="48" y="0"/>
                  </a:cxn>
                  <a:cxn ang="0">
                    <a:pos x="12" y="16"/>
                  </a:cxn>
                  <a:cxn ang="0">
                    <a:pos x="0" y="49"/>
                  </a:cxn>
                  <a:cxn ang="0">
                    <a:pos x="49" y="98"/>
                  </a:cxn>
                  <a:cxn ang="0">
                    <a:pos x="98" y="53"/>
                  </a:cxn>
                  <a:cxn ang="0">
                    <a:pos x="98" y="49"/>
                  </a:cxn>
                  <a:cxn ang="0">
                    <a:pos x="98" y="47"/>
                  </a:cxn>
                  <a:cxn ang="0">
                    <a:pos x="97" y="45"/>
                  </a:cxn>
                  <a:cxn ang="0">
                    <a:pos x="90" y="47"/>
                  </a:cxn>
                </a:cxnLst>
                <a:rect l="0" t="0" r="r" b="b"/>
                <a:pathLst>
                  <a:path w="98" h="98">
                    <a:moveTo>
                      <a:pt x="90" y="47"/>
                    </a:moveTo>
                    <a:cubicBezTo>
                      <a:pt x="88" y="47"/>
                      <a:pt x="88" y="48"/>
                      <a:pt x="88" y="49"/>
                    </a:cubicBezTo>
                    <a:cubicBezTo>
                      <a:pt x="88" y="51"/>
                      <a:pt x="88" y="52"/>
                      <a:pt x="88" y="53"/>
                    </a:cubicBezTo>
                    <a:cubicBezTo>
                      <a:pt x="86" y="73"/>
                      <a:pt x="69" y="89"/>
                      <a:pt x="49" y="89"/>
                    </a:cubicBezTo>
                    <a:cubicBezTo>
                      <a:pt x="27" y="89"/>
                      <a:pt x="9" y="71"/>
                      <a:pt x="9" y="49"/>
                    </a:cubicBezTo>
                    <a:cubicBezTo>
                      <a:pt x="9" y="39"/>
                      <a:pt x="13" y="30"/>
                      <a:pt x="19" y="23"/>
                    </a:cubicBezTo>
                    <a:cubicBezTo>
                      <a:pt x="26" y="15"/>
                      <a:pt x="36" y="10"/>
                      <a:pt x="47" y="9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8" y="6"/>
                      <a:pt x="48" y="4"/>
                      <a:pt x="49" y="1"/>
                    </a:cubicBezTo>
                    <a:cubicBezTo>
                      <a:pt x="49" y="0"/>
                      <a:pt x="48" y="0"/>
                      <a:pt x="48" y="0"/>
                    </a:cubicBezTo>
                    <a:cubicBezTo>
                      <a:pt x="34" y="0"/>
                      <a:pt x="21" y="6"/>
                      <a:pt x="12" y="16"/>
                    </a:cubicBezTo>
                    <a:cubicBezTo>
                      <a:pt x="4" y="25"/>
                      <a:pt x="0" y="37"/>
                      <a:pt x="0" y="49"/>
                    </a:cubicBezTo>
                    <a:cubicBezTo>
                      <a:pt x="0" y="76"/>
                      <a:pt x="22" y="98"/>
                      <a:pt x="49" y="98"/>
                    </a:cubicBezTo>
                    <a:cubicBezTo>
                      <a:pt x="74" y="98"/>
                      <a:pt x="96" y="78"/>
                      <a:pt x="98" y="53"/>
                    </a:cubicBezTo>
                    <a:cubicBezTo>
                      <a:pt x="98" y="52"/>
                      <a:pt x="98" y="51"/>
                      <a:pt x="98" y="49"/>
                    </a:cubicBezTo>
                    <a:cubicBezTo>
                      <a:pt x="98" y="48"/>
                      <a:pt x="98" y="47"/>
                      <a:pt x="98" y="47"/>
                    </a:cubicBezTo>
                    <a:cubicBezTo>
                      <a:pt x="98" y="46"/>
                      <a:pt x="98" y="45"/>
                      <a:pt x="97" y="45"/>
                    </a:cubicBezTo>
                    <a:cubicBezTo>
                      <a:pt x="94" y="46"/>
                      <a:pt x="93" y="46"/>
                      <a:pt x="90" y="47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4" name="Group 7"/>
          <p:cNvGrpSpPr/>
          <p:nvPr/>
        </p:nvGrpSpPr>
        <p:grpSpPr>
          <a:xfrm>
            <a:off x="6175847" y="2661051"/>
            <a:ext cx="1435397" cy="2951414"/>
            <a:chOff x="6153209" y="2837001"/>
            <a:chExt cx="1349822" cy="2775464"/>
          </a:xfrm>
        </p:grpSpPr>
        <p:sp>
          <p:nvSpPr>
            <p:cNvPr id="23" name="Freeform: Shape 195"/>
            <p:cNvSpPr/>
            <p:nvPr/>
          </p:nvSpPr>
          <p:spPr bwMode="gray">
            <a:xfrm rot="3877067">
              <a:off x="6060198" y="4369183"/>
              <a:ext cx="2033507" cy="453057"/>
            </a:xfrm>
            <a:custGeom>
              <a:avLst/>
              <a:gdLst>
                <a:gd name="T0" fmla="*/ 1832 w 1832"/>
                <a:gd name="T1" fmla="*/ 32 h 408"/>
                <a:gd name="T2" fmla="*/ 1830 w 1832"/>
                <a:gd name="T3" fmla="*/ 66 h 408"/>
                <a:gd name="T4" fmla="*/ 1814 w 1832"/>
                <a:gd name="T5" fmla="*/ 128 h 408"/>
                <a:gd name="T6" fmla="*/ 1788 w 1832"/>
                <a:gd name="T7" fmla="*/ 188 h 408"/>
                <a:gd name="T8" fmla="*/ 1754 w 1832"/>
                <a:gd name="T9" fmla="*/ 240 h 408"/>
                <a:gd name="T10" fmla="*/ 1712 w 1832"/>
                <a:gd name="T11" fmla="*/ 288 h 408"/>
                <a:gd name="T12" fmla="*/ 1664 w 1832"/>
                <a:gd name="T13" fmla="*/ 330 h 408"/>
                <a:gd name="T14" fmla="*/ 1610 w 1832"/>
                <a:gd name="T15" fmla="*/ 362 h 408"/>
                <a:gd name="T16" fmla="*/ 1550 w 1832"/>
                <a:gd name="T17" fmla="*/ 388 h 408"/>
                <a:gd name="T18" fmla="*/ 1486 w 1832"/>
                <a:gd name="T19" fmla="*/ 402 h 408"/>
                <a:gd name="T20" fmla="*/ 1418 w 1832"/>
                <a:gd name="T21" fmla="*/ 408 h 408"/>
                <a:gd name="T22" fmla="*/ 0 w 1832"/>
                <a:gd name="T23" fmla="*/ 408 h 408"/>
                <a:gd name="T24" fmla="*/ 0 w 1832"/>
                <a:gd name="T25" fmla="*/ 0 h 408"/>
                <a:gd name="T26" fmla="*/ 1832 w 1832"/>
                <a:gd name="T27" fmla="*/ 0 h 408"/>
                <a:gd name="T28" fmla="*/ 1832 w 1832"/>
                <a:gd name="T29" fmla="*/ 32 h 408"/>
                <a:gd name="T30" fmla="*/ 1832 w 1832"/>
                <a:gd name="T31" fmla="*/ 3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Freeform: Shape 196"/>
            <p:cNvSpPr/>
            <p:nvPr/>
          </p:nvSpPr>
          <p:spPr bwMode="gray">
            <a:xfrm rot="3877067" flipV="1">
              <a:off x="6548923" y="4040536"/>
              <a:ext cx="1560650" cy="347566"/>
            </a:xfrm>
            <a:custGeom>
              <a:avLst/>
              <a:gdLst>
                <a:gd name="T0" fmla="*/ 1832 w 1832"/>
                <a:gd name="T1" fmla="*/ 32 h 408"/>
                <a:gd name="T2" fmla="*/ 1830 w 1832"/>
                <a:gd name="T3" fmla="*/ 66 h 408"/>
                <a:gd name="T4" fmla="*/ 1814 w 1832"/>
                <a:gd name="T5" fmla="*/ 128 h 408"/>
                <a:gd name="T6" fmla="*/ 1788 w 1832"/>
                <a:gd name="T7" fmla="*/ 188 h 408"/>
                <a:gd name="T8" fmla="*/ 1754 w 1832"/>
                <a:gd name="T9" fmla="*/ 240 h 408"/>
                <a:gd name="T10" fmla="*/ 1712 w 1832"/>
                <a:gd name="T11" fmla="*/ 288 h 408"/>
                <a:gd name="T12" fmla="*/ 1664 w 1832"/>
                <a:gd name="T13" fmla="*/ 330 h 408"/>
                <a:gd name="T14" fmla="*/ 1610 w 1832"/>
                <a:gd name="T15" fmla="*/ 362 h 408"/>
                <a:gd name="T16" fmla="*/ 1550 w 1832"/>
                <a:gd name="T17" fmla="*/ 388 h 408"/>
                <a:gd name="T18" fmla="*/ 1486 w 1832"/>
                <a:gd name="T19" fmla="*/ 402 h 408"/>
                <a:gd name="T20" fmla="*/ 1418 w 1832"/>
                <a:gd name="T21" fmla="*/ 408 h 408"/>
                <a:gd name="T22" fmla="*/ 0 w 1832"/>
                <a:gd name="T23" fmla="*/ 408 h 408"/>
                <a:gd name="T24" fmla="*/ 0 w 1832"/>
                <a:gd name="T25" fmla="*/ 0 h 408"/>
                <a:gd name="T26" fmla="*/ 1832 w 1832"/>
                <a:gd name="T27" fmla="*/ 0 h 408"/>
                <a:gd name="T28" fmla="*/ 1832 w 1832"/>
                <a:gd name="T29" fmla="*/ 32 h 408"/>
                <a:gd name="T30" fmla="*/ 1832 w 1832"/>
                <a:gd name="T31" fmla="*/ 3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TextBox 197"/>
            <p:cNvSpPr txBox="1"/>
            <p:nvPr/>
          </p:nvSpPr>
          <p:spPr bwMode="gray">
            <a:xfrm rot="3925970">
              <a:off x="6393551" y="4286858"/>
              <a:ext cx="1186656" cy="289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normAutofit/>
            </a:bodyPr>
            <a:lstStyle/>
            <a:p>
              <a:pPr algn="l"/>
              <a:r>
                <a:rPr lang="zh-CN" altLang="en-US" sz="1400" b="1">
                  <a:solidFill>
                    <a:srgbClr val="FFFFFF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6" name="TextBox 198"/>
            <p:cNvSpPr txBox="1"/>
            <p:nvPr/>
          </p:nvSpPr>
          <p:spPr bwMode="gray">
            <a:xfrm rot="3925970">
              <a:off x="6788388" y="4041974"/>
              <a:ext cx="933406" cy="238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normAutofit/>
            </a:bodyPr>
            <a:lstStyle/>
            <a:p>
              <a:pPr algn="l"/>
              <a:r>
                <a:rPr lang="zh-CN" altLang="en-US" sz="1050" b="1">
                  <a:solidFill>
                    <a:srgbClr val="FFFFFF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7" name="Oval 199"/>
            <p:cNvSpPr/>
            <p:nvPr/>
          </p:nvSpPr>
          <p:spPr bwMode="gray">
            <a:xfrm>
              <a:off x="6153209" y="2837001"/>
              <a:ext cx="1031629" cy="103313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Oval 200"/>
            <p:cNvSpPr/>
            <p:nvPr/>
          </p:nvSpPr>
          <p:spPr bwMode="gray">
            <a:xfrm>
              <a:off x="6237409" y="2914946"/>
              <a:ext cx="864644" cy="8651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9" name="Group 191"/>
            <p:cNvGrpSpPr/>
            <p:nvPr/>
          </p:nvGrpSpPr>
          <p:grpSpPr>
            <a:xfrm>
              <a:off x="6458454" y="3138297"/>
              <a:ext cx="436497" cy="412251"/>
              <a:chOff x="5530851" y="1866899"/>
              <a:chExt cx="285750" cy="269875"/>
            </a:xfrm>
            <a:solidFill>
              <a:schemeClr val="accent3"/>
            </a:solidFill>
          </p:grpSpPr>
          <p:sp>
            <p:nvSpPr>
              <p:cNvPr id="30" name="Oval 192"/>
              <p:cNvSpPr/>
              <p:nvPr/>
            </p:nvSpPr>
            <p:spPr bwMode="auto">
              <a:xfrm>
                <a:off x="5661026" y="1912936"/>
                <a:ext cx="68263" cy="68263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" name="Freeform: Shape 193"/>
              <p:cNvSpPr/>
              <p:nvPr/>
            </p:nvSpPr>
            <p:spPr bwMode="auto">
              <a:xfrm>
                <a:off x="5530851" y="1866899"/>
                <a:ext cx="285750" cy="269875"/>
              </a:xfrm>
              <a:custGeom>
                <a:avLst/>
                <a:gdLst/>
                <a:ahLst/>
                <a:cxnLst>
                  <a:cxn ang="0">
                    <a:pos x="100" y="75"/>
                  </a:cxn>
                  <a:cxn ang="0">
                    <a:pos x="97" y="77"/>
                  </a:cxn>
                  <a:cxn ang="0">
                    <a:pos x="96" y="77"/>
                  </a:cxn>
                  <a:cxn ang="0">
                    <a:pos x="90" y="57"/>
                  </a:cxn>
                  <a:cxn ang="0">
                    <a:pos x="84" y="53"/>
                  </a:cxn>
                  <a:cxn ang="0">
                    <a:pos x="82" y="53"/>
                  </a:cxn>
                  <a:cxn ang="0">
                    <a:pos x="60" y="53"/>
                  </a:cxn>
                  <a:cxn ang="0">
                    <a:pos x="55" y="57"/>
                  </a:cxn>
                  <a:cxn ang="0">
                    <a:pos x="48" y="76"/>
                  </a:cxn>
                  <a:cxn ang="0">
                    <a:pos x="47" y="76"/>
                  </a:cxn>
                  <a:cxn ang="0">
                    <a:pos x="46" y="75"/>
                  </a:cxn>
                  <a:cxn ang="0">
                    <a:pos x="46" y="20"/>
                  </a:cxn>
                  <a:cxn ang="0">
                    <a:pos x="73" y="9"/>
                  </a:cxn>
                  <a:cxn ang="0">
                    <a:pos x="100" y="20"/>
                  </a:cxn>
                  <a:cxn ang="0">
                    <a:pos x="111" y="48"/>
                  </a:cxn>
                  <a:cxn ang="0">
                    <a:pos x="100" y="75"/>
                  </a:cxn>
                  <a:cxn ang="0">
                    <a:pos x="78" y="78"/>
                  </a:cxn>
                  <a:cxn ang="0">
                    <a:pos x="73" y="83"/>
                  </a:cxn>
                  <a:cxn ang="0">
                    <a:pos x="71" y="83"/>
                  </a:cxn>
                  <a:cxn ang="0">
                    <a:pos x="66" y="78"/>
                  </a:cxn>
                  <a:cxn ang="0">
                    <a:pos x="66" y="76"/>
                  </a:cxn>
                  <a:cxn ang="0">
                    <a:pos x="68" y="63"/>
                  </a:cxn>
                  <a:cxn ang="0">
                    <a:pos x="68" y="60"/>
                  </a:cxn>
                  <a:cxn ang="0">
                    <a:pos x="69" y="59"/>
                  </a:cxn>
                  <a:cxn ang="0">
                    <a:pos x="75" y="59"/>
                  </a:cxn>
                  <a:cxn ang="0">
                    <a:pos x="76" y="60"/>
                  </a:cxn>
                  <a:cxn ang="0">
                    <a:pos x="76" y="63"/>
                  </a:cxn>
                  <a:cxn ang="0">
                    <a:pos x="79" y="76"/>
                  </a:cxn>
                  <a:cxn ang="0">
                    <a:pos x="78" y="78"/>
                  </a:cxn>
                  <a:cxn ang="0">
                    <a:pos x="106" y="14"/>
                  </a:cxn>
                  <a:cxn ang="0">
                    <a:pos x="73" y="0"/>
                  </a:cxn>
                  <a:cxn ang="0">
                    <a:pos x="39" y="14"/>
                  </a:cxn>
                  <a:cxn ang="0">
                    <a:pos x="25" y="42"/>
                  </a:cxn>
                  <a:cxn ang="0">
                    <a:pos x="32" y="71"/>
                  </a:cxn>
                  <a:cxn ang="0">
                    <a:pos x="31" y="76"/>
                  </a:cxn>
                  <a:cxn ang="0">
                    <a:pos x="6" y="101"/>
                  </a:cxn>
                  <a:cxn ang="0">
                    <a:pos x="4" y="115"/>
                  </a:cxn>
                  <a:cxn ang="0">
                    <a:pos x="5" y="116"/>
                  </a:cxn>
                  <a:cxn ang="0">
                    <a:pos x="10" y="118"/>
                  </a:cxn>
                  <a:cxn ang="0">
                    <a:pos x="19" y="114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7" y="88"/>
                  </a:cxn>
                  <a:cxn ang="0">
                    <a:pos x="49" y="88"/>
                  </a:cxn>
                  <a:cxn ang="0">
                    <a:pos x="54" y="91"/>
                  </a:cxn>
                  <a:cxn ang="0">
                    <a:pos x="57" y="92"/>
                  </a:cxn>
                  <a:cxn ang="0">
                    <a:pos x="61" y="94"/>
                  </a:cxn>
                  <a:cxn ang="0">
                    <a:pos x="73" y="95"/>
                  </a:cxn>
                  <a:cxn ang="0">
                    <a:pos x="88" y="93"/>
                  </a:cxn>
                  <a:cxn ang="0">
                    <a:pos x="90" y="92"/>
                  </a:cxn>
                  <a:cxn ang="0">
                    <a:pos x="100" y="87"/>
                  </a:cxn>
                  <a:cxn ang="0">
                    <a:pos x="106" y="81"/>
                  </a:cxn>
                  <a:cxn ang="0">
                    <a:pos x="106" y="14"/>
                  </a:cxn>
                </a:cxnLst>
                <a:rect l="0" t="0" r="r" b="b"/>
                <a:pathLst>
                  <a:path w="125" h="118">
                    <a:moveTo>
                      <a:pt x="100" y="75"/>
                    </a:moveTo>
                    <a:cubicBezTo>
                      <a:pt x="99" y="75"/>
                      <a:pt x="98" y="76"/>
                      <a:pt x="97" y="77"/>
                    </a:cubicBezTo>
                    <a:cubicBezTo>
                      <a:pt x="97" y="77"/>
                      <a:pt x="97" y="77"/>
                      <a:pt x="96" y="77"/>
                    </a:cubicBezTo>
                    <a:cubicBezTo>
                      <a:pt x="90" y="57"/>
                      <a:pt x="90" y="57"/>
                      <a:pt x="90" y="57"/>
                    </a:cubicBezTo>
                    <a:cubicBezTo>
                      <a:pt x="89" y="55"/>
                      <a:pt x="86" y="53"/>
                      <a:pt x="84" y="53"/>
                    </a:cubicBezTo>
                    <a:cubicBezTo>
                      <a:pt x="83" y="53"/>
                      <a:pt x="83" y="53"/>
                      <a:pt x="82" y="53"/>
                    </a:cubicBezTo>
                    <a:cubicBezTo>
                      <a:pt x="60" y="53"/>
                      <a:pt x="60" y="53"/>
                      <a:pt x="60" y="53"/>
                    </a:cubicBezTo>
                    <a:cubicBezTo>
                      <a:pt x="58" y="53"/>
                      <a:pt x="55" y="55"/>
                      <a:pt x="55" y="57"/>
                    </a:cubicBezTo>
                    <a:cubicBezTo>
                      <a:pt x="48" y="76"/>
                      <a:pt x="48" y="76"/>
                      <a:pt x="48" y="76"/>
                    </a:cubicBezTo>
                    <a:cubicBezTo>
                      <a:pt x="48" y="77"/>
                      <a:pt x="48" y="77"/>
                      <a:pt x="47" y="76"/>
                    </a:cubicBezTo>
                    <a:cubicBezTo>
                      <a:pt x="47" y="76"/>
                      <a:pt x="46" y="75"/>
                      <a:pt x="46" y="75"/>
                    </a:cubicBezTo>
                    <a:cubicBezTo>
                      <a:pt x="31" y="60"/>
                      <a:pt x="31" y="35"/>
                      <a:pt x="46" y="20"/>
                    </a:cubicBezTo>
                    <a:cubicBezTo>
                      <a:pt x="53" y="13"/>
                      <a:pt x="62" y="9"/>
                      <a:pt x="73" y="9"/>
                    </a:cubicBezTo>
                    <a:cubicBezTo>
                      <a:pt x="83" y="9"/>
                      <a:pt x="93" y="13"/>
                      <a:pt x="100" y="20"/>
                    </a:cubicBezTo>
                    <a:cubicBezTo>
                      <a:pt x="107" y="28"/>
                      <a:pt x="111" y="37"/>
                      <a:pt x="111" y="48"/>
                    </a:cubicBezTo>
                    <a:cubicBezTo>
                      <a:pt x="111" y="58"/>
                      <a:pt x="107" y="67"/>
                      <a:pt x="100" y="75"/>
                    </a:cubicBezTo>
                    <a:moveTo>
                      <a:pt x="78" y="78"/>
                    </a:moveTo>
                    <a:cubicBezTo>
                      <a:pt x="73" y="83"/>
                      <a:pt x="73" y="83"/>
                      <a:pt x="73" y="83"/>
                    </a:cubicBezTo>
                    <a:cubicBezTo>
                      <a:pt x="73" y="83"/>
                      <a:pt x="72" y="83"/>
                      <a:pt x="71" y="83"/>
                    </a:cubicBezTo>
                    <a:cubicBezTo>
                      <a:pt x="66" y="78"/>
                      <a:pt x="66" y="78"/>
                      <a:pt x="66" y="78"/>
                    </a:cubicBezTo>
                    <a:cubicBezTo>
                      <a:pt x="66" y="78"/>
                      <a:pt x="65" y="77"/>
                      <a:pt x="66" y="76"/>
                    </a:cubicBezTo>
                    <a:cubicBezTo>
                      <a:pt x="66" y="76"/>
                      <a:pt x="68" y="66"/>
                      <a:pt x="68" y="63"/>
                    </a:cubicBezTo>
                    <a:cubicBezTo>
                      <a:pt x="68" y="63"/>
                      <a:pt x="68" y="60"/>
                      <a:pt x="68" y="60"/>
                    </a:cubicBezTo>
                    <a:cubicBezTo>
                      <a:pt x="68" y="60"/>
                      <a:pt x="69" y="59"/>
                      <a:pt x="69" y="59"/>
                    </a:cubicBezTo>
                    <a:cubicBezTo>
                      <a:pt x="75" y="59"/>
                      <a:pt x="75" y="59"/>
                      <a:pt x="75" y="59"/>
                    </a:cubicBezTo>
                    <a:cubicBezTo>
                      <a:pt x="76" y="59"/>
                      <a:pt x="76" y="60"/>
                      <a:pt x="76" y="60"/>
                    </a:cubicBezTo>
                    <a:cubicBezTo>
                      <a:pt x="76" y="60"/>
                      <a:pt x="76" y="63"/>
                      <a:pt x="76" y="63"/>
                    </a:cubicBezTo>
                    <a:cubicBezTo>
                      <a:pt x="77" y="66"/>
                      <a:pt x="79" y="76"/>
                      <a:pt x="79" y="76"/>
                    </a:cubicBezTo>
                    <a:cubicBezTo>
                      <a:pt x="79" y="77"/>
                      <a:pt x="79" y="78"/>
                      <a:pt x="78" y="78"/>
                    </a:cubicBezTo>
                    <a:moveTo>
                      <a:pt x="106" y="14"/>
                    </a:moveTo>
                    <a:cubicBezTo>
                      <a:pt x="97" y="5"/>
                      <a:pt x="85" y="0"/>
                      <a:pt x="73" y="0"/>
                    </a:cubicBezTo>
                    <a:cubicBezTo>
                      <a:pt x="60" y="0"/>
                      <a:pt x="48" y="5"/>
                      <a:pt x="39" y="14"/>
                    </a:cubicBezTo>
                    <a:cubicBezTo>
                      <a:pt x="31" y="21"/>
                      <a:pt x="26" y="31"/>
                      <a:pt x="25" y="42"/>
                    </a:cubicBezTo>
                    <a:cubicBezTo>
                      <a:pt x="24" y="52"/>
                      <a:pt x="26" y="62"/>
                      <a:pt x="32" y="71"/>
                    </a:cubicBezTo>
                    <a:cubicBezTo>
                      <a:pt x="32" y="73"/>
                      <a:pt x="33" y="75"/>
                      <a:pt x="31" y="76"/>
                    </a:cubicBezTo>
                    <a:cubicBezTo>
                      <a:pt x="6" y="101"/>
                      <a:pt x="6" y="101"/>
                      <a:pt x="6" y="101"/>
                    </a:cubicBezTo>
                    <a:cubicBezTo>
                      <a:pt x="2" y="105"/>
                      <a:pt x="0" y="111"/>
                      <a:pt x="4" y="115"/>
                    </a:cubicBezTo>
                    <a:cubicBezTo>
                      <a:pt x="5" y="116"/>
                      <a:pt x="5" y="116"/>
                      <a:pt x="5" y="116"/>
                    </a:cubicBezTo>
                    <a:cubicBezTo>
                      <a:pt x="6" y="117"/>
                      <a:pt x="8" y="118"/>
                      <a:pt x="10" y="118"/>
                    </a:cubicBezTo>
                    <a:cubicBezTo>
                      <a:pt x="13" y="118"/>
                      <a:pt x="16" y="117"/>
                      <a:pt x="19" y="114"/>
                    </a:cubicBezTo>
                    <a:cubicBezTo>
                      <a:pt x="44" y="89"/>
                      <a:pt x="44" y="89"/>
                      <a:pt x="44" y="89"/>
                    </a:cubicBezTo>
                    <a:cubicBezTo>
                      <a:pt x="44" y="89"/>
                      <a:pt x="44" y="89"/>
                      <a:pt x="44" y="89"/>
                    </a:cubicBezTo>
                    <a:cubicBezTo>
                      <a:pt x="45" y="88"/>
                      <a:pt x="46" y="88"/>
                      <a:pt x="47" y="88"/>
                    </a:cubicBezTo>
                    <a:cubicBezTo>
                      <a:pt x="48" y="88"/>
                      <a:pt x="49" y="88"/>
                      <a:pt x="49" y="88"/>
                    </a:cubicBezTo>
                    <a:cubicBezTo>
                      <a:pt x="51" y="90"/>
                      <a:pt x="52" y="90"/>
                      <a:pt x="54" y="91"/>
                    </a:cubicBezTo>
                    <a:cubicBezTo>
                      <a:pt x="55" y="92"/>
                      <a:pt x="56" y="92"/>
                      <a:pt x="57" y="92"/>
                    </a:cubicBezTo>
                    <a:cubicBezTo>
                      <a:pt x="58" y="93"/>
                      <a:pt x="59" y="93"/>
                      <a:pt x="61" y="94"/>
                    </a:cubicBezTo>
                    <a:cubicBezTo>
                      <a:pt x="65" y="95"/>
                      <a:pt x="69" y="95"/>
                      <a:pt x="73" y="95"/>
                    </a:cubicBezTo>
                    <a:cubicBezTo>
                      <a:pt x="78" y="95"/>
                      <a:pt x="83" y="94"/>
                      <a:pt x="88" y="93"/>
                    </a:cubicBezTo>
                    <a:cubicBezTo>
                      <a:pt x="89" y="93"/>
                      <a:pt x="89" y="92"/>
                      <a:pt x="90" y="92"/>
                    </a:cubicBezTo>
                    <a:cubicBezTo>
                      <a:pt x="94" y="91"/>
                      <a:pt x="97" y="89"/>
                      <a:pt x="100" y="87"/>
                    </a:cubicBezTo>
                    <a:cubicBezTo>
                      <a:pt x="102" y="85"/>
                      <a:pt x="104" y="83"/>
                      <a:pt x="106" y="81"/>
                    </a:cubicBezTo>
                    <a:cubicBezTo>
                      <a:pt x="125" y="63"/>
                      <a:pt x="125" y="32"/>
                      <a:pt x="106" y="1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5" name="Group 6"/>
          <p:cNvGrpSpPr/>
          <p:nvPr/>
        </p:nvGrpSpPr>
        <p:grpSpPr>
          <a:xfrm>
            <a:off x="7929141" y="2661051"/>
            <a:ext cx="1435397" cy="2951414"/>
            <a:chOff x="7801976" y="2837001"/>
            <a:chExt cx="1349822" cy="2775464"/>
          </a:xfrm>
        </p:grpSpPr>
        <p:sp>
          <p:nvSpPr>
            <p:cNvPr id="16" name="Freeform: Shape 201"/>
            <p:cNvSpPr/>
            <p:nvPr/>
          </p:nvSpPr>
          <p:spPr bwMode="gray">
            <a:xfrm rot="3877067">
              <a:off x="7708965" y="4369183"/>
              <a:ext cx="2033507" cy="453057"/>
            </a:xfrm>
            <a:custGeom>
              <a:avLst/>
              <a:gdLst>
                <a:gd name="T0" fmla="*/ 1832 w 1832"/>
                <a:gd name="T1" fmla="*/ 32 h 408"/>
                <a:gd name="T2" fmla="*/ 1830 w 1832"/>
                <a:gd name="T3" fmla="*/ 66 h 408"/>
                <a:gd name="T4" fmla="*/ 1814 w 1832"/>
                <a:gd name="T5" fmla="*/ 128 h 408"/>
                <a:gd name="T6" fmla="*/ 1788 w 1832"/>
                <a:gd name="T7" fmla="*/ 188 h 408"/>
                <a:gd name="T8" fmla="*/ 1754 w 1832"/>
                <a:gd name="T9" fmla="*/ 240 h 408"/>
                <a:gd name="T10" fmla="*/ 1712 w 1832"/>
                <a:gd name="T11" fmla="*/ 288 h 408"/>
                <a:gd name="T12" fmla="*/ 1664 w 1832"/>
                <a:gd name="T13" fmla="*/ 330 h 408"/>
                <a:gd name="T14" fmla="*/ 1610 w 1832"/>
                <a:gd name="T15" fmla="*/ 362 h 408"/>
                <a:gd name="T16" fmla="*/ 1550 w 1832"/>
                <a:gd name="T17" fmla="*/ 388 h 408"/>
                <a:gd name="T18" fmla="*/ 1486 w 1832"/>
                <a:gd name="T19" fmla="*/ 402 h 408"/>
                <a:gd name="T20" fmla="*/ 1418 w 1832"/>
                <a:gd name="T21" fmla="*/ 408 h 408"/>
                <a:gd name="T22" fmla="*/ 0 w 1832"/>
                <a:gd name="T23" fmla="*/ 408 h 408"/>
                <a:gd name="T24" fmla="*/ 0 w 1832"/>
                <a:gd name="T25" fmla="*/ 0 h 408"/>
                <a:gd name="T26" fmla="*/ 1832 w 1832"/>
                <a:gd name="T27" fmla="*/ 0 h 408"/>
                <a:gd name="T28" fmla="*/ 1832 w 1832"/>
                <a:gd name="T29" fmla="*/ 32 h 408"/>
                <a:gd name="T30" fmla="*/ 1832 w 1832"/>
                <a:gd name="T31" fmla="*/ 3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Freeform: Shape 202"/>
            <p:cNvSpPr/>
            <p:nvPr/>
          </p:nvSpPr>
          <p:spPr bwMode="gray">
            <a:xfrm rot="3877067" flipV="1">
              <a:off x="8197690" y="4040536"/>
              <a:ext cx="1560650" cy="347566"/>
            </a:xfrm>
            <a:custGeom>
              <a:avLst/>
              <a:gdLst>
                <a:gd name="T0" fmla="*/ 1832 w 1832"/>
                <a:gd name="T1" fmla="*/ 32 h 408"/>
                <a:gd name="T2" fmla="*/ 1830 w 1832"/>
                <a:gd name="T3" fmla="*/ 66 h 408"/>
                <a:gd name="T4" fmla="*/ 1814 w 1832"/>
                <a:gd name="T5" fmla="*/ 128 h 408"/>
                <a:gd name="T6" fmla="*/ 1788 w 1832"/>
                <a:gd name="T7" fmla="*/ 188 h 408"/>
                <a:gd name="T8" fmla="*/ 1754 w 1832"/>
                <a:gd name="T9" fmla="*/ 240 h 408"/>
                <a:gd name="T10" fmla="*/ 1712 w 1832"/>
                <a:gd name="T11" fmla="*/ 288 h 408"/>
                <a:gd name="T12" fmla="*/ 1664 w 1832"/>
                <a:gd name="T13" fmla="*/ 330 h 408"/>
                <a:gd name="T14" fmla="*/ 1610 w 1832"/>
                <a:gd name="T15" fmla="*/ 362 h 408"/>
                <a:gd name="T16" fmla="*/ 1550 w 1832"/>
                <a:gd name="T17" fmla="*/ 388 h 408"/>
                <a:gd name="T18" fmla="*/ 1486 w 1832"/>
                <a:gd name="T19" fmla="*/ 402 h 408"/>
                <a:gd name="T20" fmla="*/ 1418 w 1832"/>
                <a:gd name="T21" fmla="*/ 408 h 408"/>
                <a:gd name="T22" fmla="*/ 0 w 1832"/>
                <a:gd name="T23" fmla="*/ 408 h 408"/>
                <a:gd name="T24" fmla="*/ 0 w 1832"/>
                <a:gd name="T25" fmla="*/ 0 h 408"/>
                <a:gd name="T26" fmla="*/ 1832 w 1832"/>
                <a:gd name="T27" fmla="*/ 0 h 408"/>
                <a:gd name="T28" fmla="*/ 1832 w 1832"/>
                <a:gd name="T29" fmla="*/ 32 h 408"/>
                <a:gd name="T30" fmla="*/ 1832 w 1832"/>
                <a:gd name="T31" fmla="*/ 3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TextBox 203"/>
            <p:cNvSpPr txBox="1"/>
            <p:nvPr/>
          </p:nvSpPr>
          <p:spPr bwMode="gray">
            <a:xfrm rot="3925970">
              <a:off x="8042318" y="4286858"/>
              <a:ext cx="1186656" cy="289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normAutofit/>
            </a:bodyPr>
            <a:lstStyle/>
            <a:p>
              <a:pPr algn="l"/>
              <a:r>
                <a:rPr lang="zh-CN" altLang="en-US" sz="1400" b="1">
                  <a:solidFill>
                    <a:srgbClr val="FFFFFF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9" name="TextBox 204"/>
            <p:cNvSpPr txBox="1"/>
            <p:nvPr/>
          </p:nvSpPr>
          <p:spPr bwMode="gray">
            <a:xfrm rot="3925970">
              <a:off x="8437155" y="4041974"/>
              <a:ext cx="933406" cy="238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normAutofit/>
            </a:bodyPr>
            <a:lstStyle/>
            <a:p>
              <a:pPr algn="l"/>
              <a:r>
                <a:rPr lang="zh-CN" altLang="en-US" sz="1050" b="1">
                  <a:solidFill>
                    <a:srgbClr val="FFFFFF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0" name="Oval 205"/>
            <p:cNvSpPr/>
            <p:nvPr/>
          </p:nvSpPr>
          <p:spPr bwMode="gray">
            <a:xfrm>
              <a:off x="7801976" y="2837001"/>
              <a:ext cx="1031629" cy="103313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Oval 206"/>
            <p:cNvSpPr/>
            <p:nvPr/>
          </p:nvSpPr>
          <p:spPr bwMode="gray">
            <a:xfrm>
              <a:off x="7886176" y="2914946"/>
              <a:ext cx="864644" cy="8651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Freeform: Shape 194"/>
            <p:cNvSpPr/>
            <p:nvPr/>
          </p:nvSpPr>
          <p:spPr bwMode="auto">
            <a:xfrm>
              <a:off x="8095601" y="3099178"/>
              <a:ext cx="419523" cy="443774"/>
            </a:xfrm>
            <a:custGeom>
              <a:avLst/>
              <a:gdLst/>
              <a:ahLst/>
              <a:cxnLst>
                <a:cxn ang="0">
                  <a:pos x="63" y="38"/>
                </a:cxn>
                <a:cxn ang="0">
                  <a:pos x="63" y="71"/>
                </a:cxn>
                <a:cxn ang="0">
                  <a:pos x="96" y="71"/>
                </a:cxn>
                <a:cxn ang="0">
                  <a:pos x="63" y="38"/>
                </a:cxn>
                <a:cxn ang="0">
                  <a:pos x="118" y="25"/>
                </a:cxn>
                <a:cxn ang="0">
                  <a:pos x="108" y="15"/>
                </a:cxn>
                <a:cxn ang="0">
                  <a:pos x="103" y="16"/>
                </a:cxn>
                <a:cxn ang="0">
                  <a:pos x="100" y="19"/>
                </a:cxn>
                <a:cxn ang="0">
                  <a:pos x="101" y="23"/>
                </a:cxn>
                <a:cxn ang="0">
                  <a:pos x="111" y="33"/>
                </a:cxn>
                <a:cxn ang="0">
                  <a:pos x="116" y="33"/>
                </a:cxn>
                <a:cxn ang="0">
                  <a:pos x="118" y="30"/>
                </a:cxn>
                <a:cxn ang="0">
                  <a:pos x="118" y="25"/>
                </a:cxn>
                <a:cxn ang="0">
                  <a:pos x="116" y="76"/>
                </a:cxn>
                <a:cxn ang="0">
                  <a:pos x="68" y="124"/>
                </a:cxn>
                <a:cxn ang="0">
                  <a:pos x="10" y="76"/>
                </a:cxn>
                <a:cxn ang="0">
                  <a:pos x="5" y="76"/>
                </a:cxn>
                <a:cxn ang="0">
                  <a:pos x="1" y="70"/>
                </a:cxn>
                <a:cxn ang="0">
                  <a:pos x="13" y="50"/>
                </a:cxn>
                <a:cxn ang="0">
                  <a:pos x="20" y="50"/>
                </a:cxn>
                <a:cxn ang="0">
                  <a:pos x="32" y="70"/>
                </a:cxn>
                <a:cxn ang="0">
                  <a:pos x="28" y="76"/>
                </a:cxn>
                <a:cxn ang="0">
                  <a:pos x="24" y="76"/>
                </a:cxn>
                <a:cxn ang="0">
                  <a:pos x="69" y="110"/>
                </a:cxn>
                <a:cxn ang="0">
                  <a:pos x="102" y="78"/>
                </a:cxn>
                <a:cxn ang="0">
                  <a:pos x="63" y="31"/>
                </a:cxn>
                <a:cxn ang="0">
                  <a:pos x="41" y="38"/>
                </a:cxn>
                <a:cxn ang="0">
                  <a:pos x="32" y="36"/>
                </a:cxn>
                <a:cxn ang="0">
                  <a:pos x="33" y="27"/>
                </a:cxn>
                <a:cxn ang="0">
                  <a:pos x="57" y="18"/>
                </a:cxn>
                <a:cxn ang="0">
                  <a:pos x="57" y="10"/>
                </a:cxn>
                <a:cxn ang="0">
                  <a:pos x="51" y="10"/>
                </a:cxn>
                <a:cxn ang="0">
                  <a:pos x="48" y="7"/>
                </a:cxn>
                <a:cxn ang="0">
                  <a:pos x="48" y="3"/>
                </a:cxn>
                <a:cxn ang="0">
                  <a:pos x="51" y="0"/>
                </a:cxn>
                <a:cxn ang="0">
                  <a:pos x="76" y="0"/>
                </a:cxn>
                <a:cxn ang="0">
                  <a:pos x="80" y="3"/>
                </a:cxn>
                <a:cxn ang="0">
                  <a:pos x="80" y="7"/>
                </a:cxn>
                <a:cxn ang="0">
                  <a:pos x="76" y="10"/>
                </a:cxn>
                <a:cxn ang="0">
                  <a:pos x="70" y="10"/>
                </a:cxn>
                <a:cxn ang="0">
                  <a:pos x="70" y="18"/>
                </a:cxn>
                <a:cxn ang="0">
                  <a:pos x="116" y="76"/>
                </a:cxn>
              </a:cxnLst>
              <a:rect l="0" t="0" r="r" b="b"/>
              <a:pathLst>
                <a:path w="120" h="127">
                  <a:moveTo>
                    <a:pt x="63" y="38"/>
                  </a:moveTo>
                  <a:cubicBezTo>
                    <a:pt x="63" y="71"/>
                    <a:pt x="63" y="71"/>
                    <a:pt x="63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51"/>
                    <a:pt x="81" y="38"/>
                    <a:pt x="63" y="38"/>
                  </a:cubicBezTo>
                  <a:moveTo>
                    <a:pt x="118" y="25"/>
                  </a:moveTo>
                  <a:cubicBezTo>
                    <a:pt x="108" y="15"/>
                    <a:pt x="108" y="15"/>
                    <a:pt x="108" y="15"/>
                  </a:cubicBezTo>
                  <a:cubicBezTo>
                    <a:pt x="106" y="14"/>
                    <a:pt x="104" y="14"/>
                    <a:pt x="103" y="16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99" y="20"/>
                    <a:pt x="99" y="22"/>
                    <a:pt x="101" y="23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12" y="34"/>
                    <a:pt x="114" y="34"/>
                    <a:pt x="116" y="33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20" y="28"/>
                    <a:pt x="119" y="26"/>
                    <a:pt x="118" y="25"/>
                  </a:cubicBezTo>
                  <a:moveTo>
                    <a:pt x="116" y="76"/>
                  </a:moveTo>
                  <a:cubicBezTo>
                    <a:pt x="114" y="101"/>
                    <a:pt x="93" y="122"/>
                    <a:pt x="68" y="124"/>
                  </a:cubicBezTo>
                  <a:cubicBezTo>
                    <a:pt x="38" y="127"/>
                    <a:pt x="13" y="105"/>
                    <a:pt x="10" y="76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2" y="76"/>
                    <a:pt x="0" y="73"/>
                    <a:pt x="1" y="7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5" y="47"/>
                    <a:pt x="19" y="47"/>
                    <a:pt x="20" y="50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3" y="73"/>
                    <a:pt x="31" y="76"/>
                    <a:pt x="28" y="76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7" y="98"/>
                    <a:pt x="46" y="114"/>
                    <a:pt x="69" y="110"/>
                  </a:cubicBezTo>
                  <a:cubicBezTo>
                    <a:pt x="86" y="108"/>
                    <a:pt x="100" y="94"/>
                    <a:pt x="102" y="78"/>
                  </a:cubicBezTo>
                  <a:cubicBezTo>
                    <a:pt x="107" y="53"/>
                    <a:pt x="87" y="31"/>
                    <a:pt x="63" y="31"/>
                  </a:cubicBezTo>
                  <a:cubicBezTo>
                    <a:pt x="55" y="31"/>
                    <a:pt x="48" y="33"/>
                    <a:pt x="41" y="38"/>
                  </a:cubicBezTo>
                  <a:cubicBezTo>
                    <a:pt x="38" y="40"/>
                    <a:pt x="34" y="39"/>
                    <a:pt x="32" y="36"/>
                  </a:cubicBezTo>
                  <a:cubicBezTo>
                    <a:pt x="29" y="33"/>
                    <a:pt x="30" y="29"/>
                    <a:pt x="33" y="27"/>
                  </a:cubicBezTo>
                  <a:cubicBezTo>
                    <a:pt x="40" y="22"/>
                    <a:pt x="48" y="19"/>
                    <a:pt x="57" y="18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49" y="10"/>
                    <a:pt x="48" y="9"/>
                    <a:pt x="48" y="7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1"/>
                    <a:pt x="49" y="0"/>
                    <a:pt x="51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8" y="0"/>
                    <a:pt x="80" y="1"/>
                    <a:pt x="80" y="3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0" y="9"/>
                    <a:pt x="78" y="10"/>
                    <a:pt x="76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98" y="22"/>
                    <a:pt x="119" y="47"/>
                    <a:pt x="116" y="76"/>
                  </a:cubicBezTo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57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origami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  <p:bldP spid="57" grpId="0"/>
      <p:bldP spid="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2329923" y="1232756"/>
            <a:ext cx="1515742" cy="1400986"/>
            <a:chOff x="1193800" y="840388"/>
            <a:chExt cx="1673945" cy="1547212"/>
          </a:xfrm>
        </p:grpSpPr>
        <p:sp>
          <p:nvSpPr>
            <p:cNvPr id="37" name="任意多边形: 形状 36"/>
            <p:cNvSpPr/>
            <p:nvPr/>
          </p:nvSpPr>
          <p:spPr bwMode="auto">
            <a:xfrm flipH="1">
              <a:off x="1193800" y="840388"/>
              <a:ext cx="1253637" cy="1155569"/>
            </a:xfrm>
            <a:custGeom>
              <a:avLst/>
              <a:gdLst>
                <a:gd name="connsiteX0" fmla="*/ 4805268 w 5554132"/>
                <a:gd name="connsiteY0" fmla="*/ 313 h 5119649"/>
                <a:gd name="connsiteX1" fmla="*/ 5490256 w 5554132"/>
                <a:gd name="connsiteY1" fmla="*/ 64567 h 5119649"/>
                <a:gd name="connsiteX2" fmla="*/ 5278097 w 5554132"/>
                <a:gd name="connsiteY2" fmla="*/ 1505924 h 5119649"/>
                <a:gd name="connsiteX3" fmla="*/ 3358319 w 5554132"/>
                <a:gd name="connsiteY3" fmla="*/ 2683807 h 5119649"/>
                <a:gd name="connsiteX4" fmla="*/ 3117700 w 5554132"/>
                <a:gd name="connsiteY4" fmla="*/ 3884938 h 5119649"/>
                <a:gd name="connsiteX5" fmla="*/ 3197906 w 5554132"/>
                <a:gd name="connsiteY5" fmla="*/ 4654695 h 5119649"/>
                <a:gd name="connsiteX6" fmla="*/ 2716668 w 5554132"/>
                <a:gd name="connsiteY6" fmla="*/ 5119649 h 5119649"/>
                <a:gd name="connsiteX7" fmla="*/ 0 w 5554132"/>
                <a:gd name="connsiteY7" fmla="*/ 2451330 h 5119649"/>
                <a:gd name="connsiteX8" fmla="*/ 450191 w 5554132"/>
                <a:gd name="connsiteY8" fmla="*/ 1895969 h 5119649"/>
                <a:gd name="connsiteX9" fmla="*/ 1399731 w 5554132"/>
                <a:gd name="connsiteY9" fmla="*/ 2231769 h 5119649"/>
                <a:gd name="connsiteX10" fmla="*/ 2582128 w 5554132"/>
                <a:gd name="connsiteY10" fmla="*/ 2089700 h 5119649"/>
                <a:gd name="connsiteX11" fmla="*/ 3891303 w 5554132"/>
                <a:gd name="connsiteY11" fmla="*/ 263464 h 5119649"/>
                <a:gd name="connsiteX12" fmla="*/ 4805268 w 5554132"/>
                <a:gd name="connsiteY12" fmla="*/ 313 h 5119649"/>
                <a:gd name="connsiteX13" fmla="*/ 4796632 w 5554132"/>
                <a:gd name="connsiteY13" fmla="*/ 453987 h 5119649"/>
                <a:gd name="connsiteX14" fmla="*/ 4552950 w 5554132"/>
                <a:gd name="connsiteY14" fmla="*/ 695287 h 5119649"/>
                <a:gd name="connsiteX15" fmla="*/ 4796632 w 5554132"/>
                <a:gd name="connsiteY15" fmla="*/ 936587 h 5119649"/>
                <a:gd name="connsiteX16" fmla="*/ 5040314 w 5554132"/>
                <a:gd name="connsiteY16" fmla="*/ 695287 h 5119649"/>
                <a:gd name="connsiteX17" fmla="*/ 4796632 w 5554132"/>
                <a:gd name="connsiteY17" fmla="*/ 453987 h 5119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54132" h="5119649">
                  <a:moveTo>
                    <a:pt x="4805268" y="313"/>
                  </a:moveTo>
                  <a:cubicBezTo>
                    <a:pt x="5166843" y="5156"/>
                    <a:pt x="5490256" y="64567"/>
                    <a:pt x="5490256" y="64567"/>
                  </a:cubicBezTo>
                  <a:cubicBezTo>
                    <a:pt x="5490256" y="64567"/>
                    <a:pt x="5730875" y="1020306"/>
                    <a:pt x="5278097" y="1505924"/>
                  </a:cubicBezTo>
                  <a:cubicBezTo>
                    <a:pt x="3358319" y="2683807"/>
                    <a:pt x="3358319" y="2683807"/>
                    <a:pt x="3358319" y="2683807"/>
                  </a:cubicBezTo>
                  <a:cubicBezTo>
                    <a:pt x="3358319" y="2683807"/>
                    <a:pt x="2507096" y="3267583"/>
                    <a:pt x="3117700" y="3884938"/>
                  </a:cubicBezTo>
                  <a:cubicBezTo>
                    <a:pt x="3117700" y="3884938"/>
                    <a:pt x="3715366" y="4192325"/>
                    <a:pt x="3197906" y="4654695"/>
                  </a:cubicBezTo>
                  <a:cubicBezTo>
                    <a:pt x="3197906" y="4654695"/>
                    <a:pt x="2724430" y="5109317"/>
                    <a:pt x="2716668" y="5119649"/>
                  </a:cubicBezTo>
                  <a:cubicBezTo>
                    <a:pt x="0" y="2451330"/>
                    <a:pt x="0" y="2451330"/>
                    <a:pt x="0" y="2451330"/>
                  </a:cubicBezTo>
                  <a:cubicBezTo>
                    <a:pt x="12937" y="2438415"/>
                    <a:pt x="450191" y="1895969"/>
                    <a:pt x="450191" y="1895969"/>
                  </a:cubicBezTo>
                  <a:cubicBezTo>
                    <a:pt x="450191" y="1895969"/>
                    <a:pt x="809826" y="1418100"/>
                    <a:pt x="1399731" y="2231769"/>
                  </a:cubicBezTo>
                  <a:cubicBezTo>
                    <a:pt x="2222493" y="2893037"/>
                    <a:pt x="2582128" y="2089700"/>
                    <a:pt x="2582128" y="2089700"/>
                  </a:cubicBezTo>
                  <a:cubicBezTo>
                    <a:pt x="3891303" y="263464"/>
                    <a:pt x="3891303" y="263464"/>
                    <a:pt x="3891303" y="263464"/>
                  </a:cubicBezTo>
                  <a:cubicBezTo>
                    <a:pt x="4043954" y="45194"/>
                    <a:pt x="4443692" y="-4530"/>
                    <a:pt x="4805268" y="313"/>
                  </a:cubicBezTo>
                  <a:close/>
                  <a:moveTo>
                    <a:pt x="4796632" y="453987"/>
                  </a:moveTo>
                  <a:cubicBezTo>
                    <a:pt x="4662050" y="453987"/>
                    <a:pt x="4552950" y="562021"/>
                    <a:pt x="4552950" y="695287"/>
                  </a:cubicBezTo>
                  <a:cubicBezTo>
                    <a:pt x="4552950" y="828553"/>
                    <a:pt x="4662050" y="936587"/>
                    <a:pt x="4796632" y="936587"/>
                  </a:cubicBezTo>
                  <a:cubicBezTo>
                    <a:pt x="4931214" y="936587"/>
                    <a:pt x="5040314" y="828553"/>
                    <a:pt x="5040314" y="695287"/>
                  </a:cubicBezTo>
                  <a:cubicBezTo>
                    <a:pt x="5040314" y="562021"/>
                    <a:pt x="4931214" y="453987"/>
                    <a:pt x="4796632" y="453987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任意多边形: 形状 37"/>
            <p:cNvSpPr/>
            <p:nvPr/>
          </p:nvSpPr>
          <p:spPr bwMode="auto">
            <a:xfrm flipH="1">
              <a:off x="1880577" y="1444863"/>
              <a:ext cx="987168" cy="942737"/>
            </a:xfrm>
            <a:custGeom>
              <a:avLst/>
              <a:gdLst>
                <a:gd name="T0" fmla="*/ 650 w 1691"/>
                <a:gd name="T1" fmla="*/ 0 h 1617"/>
                <a:gd name="T2" fmla="*/ 0 w 1691"/>
                <a:gd name="T3" fmla="*/ 579 h 1617"/>
                <a:gd name="T4" fmla="*/ 47 w 1691"/>
                <a:gd name="T5" fmla="*/ 658 h 1617"/>
                <a:gd name="T6" fmla="*/ 377 w 1691"/>
                <a:gd name="T7" fmla="*/ 390 h 1617"/>
                <a:gd name="T8" fmla="*/ 92 w 1691"/>
                <a:gd name="T9" fmla="*/ 680 h 1617"/>
                <a:gd name="T10" fmla="*/ 144 w 1691"/>
                <a:gd name="T11" fmla="*/ 739 h 1617"/>
                <a:gd name="T12" fmla="*/ 542 w 1691"/>
                <a:gd name="T13" fmla="*/ 316 h 1617"/>
                <a:gd name="T14" fmla="*/ 159 w 1691"/>
                <a:gd name="T15" fmla="*/ 762 h 1617"/>
                <a:gd name="T16" fmla="*/ 459 w 1691"/>
                <a:gd name="T17" fmla="*/ 554 h 1617"/>
                <a:gd name="T18" fmla="*/ 212 w 1691"/>
                <a:gd name="T19" fmla="*/ 792 h 1617"/>
                <a:gd name="T20" fmla="*/ 249 w 1691"/>
                <a:gd name="T21" fmla="*/ 829 h 1617"/>
                <a:gd name="T22" fmla="*/ 392 w 1691"/>
                <a:gd name="T23" fmla="*/ 710 h 1617"/>
                <a:gd name="T24" fmla="*/ 287 w 1691"/>
                <a:gd name="T25" fmla="*/ 866 h 1617"/>
                <a:gd name="T26" fmla="*/ 324 w 1691"/>
                <a:gd name="T27" fmla="*/ 910 h 1617"/>
                <a:gd name="T28" fmla="*/ 699 w 1691"/>
                <a:gd name="T29" fmla="*/ 412 h 1617"/>
                <a:gd name="T30" fmla="*/ 354 w 1691"/>
                <a:gd name="T31" fmla="*/ 940 h 1617"/>
                <a:gd name="T32" fmla="*/ 384 w 1691"/>
                <a:gd name="T33" fmla="*/ 985 h 1617"/>
                <a:gd name="T34" fmla="*/ 609 w 1691"/>
                <a:gd name="T35" fmla="*/ 739 h 1617"/>
                <a:gd name="T36" fmla="*/ 422 w 1691"/>
                <a:gd name="T37" fmla="*/ 1007 h 1617"/>
                <a:gd name="T38" fmla="*/ 759 w 1691"/>
                <a:gd name="T39" fmla="*/ 635 h 1617"/>
                <a:gd name="T40" fmla="*/ 459 w 1691"/>
                <a:gd name="T41" fmla="*/ 1044 h 1617"/>
                <a:gd name="T42" fmla="*/ 489 w 1691"/>
                <a:gd name="T43" fmla="*/ 1067 h 1617"/>
                <a:gd name="T44" fmla="*/ 752 w 1691"/>
                <a:gd name="T45" fmla="*/ 754 h 1617"/>
                <a:gd name="T46" fmla="*/ 534 w 1691"/>
                <a:gd name="T47" fmla="*/ 1096 h 1617"/>
                <a:gd name="T48" fmla="*/ 556 w 1691"/>
                <a:gd name="T49" fmla="*/ 1128 h 1617"/>
                <a:gd name="T50" fmla="*/ 992 w 1691"/>
                <a:gd name="T51" fmla="*/ 635 h 1617"/>
                <a:gd name="T52" fmla="*/ 587 w 1691"/>
                <a:gd name="T53" fmla="*/ 1156 h 1617"/>
                <a:gd name="T54" fmla="*/ 624 w 1691"/>
                <a:gd name="T55" fmla="*/ 1193 h 1617"/>
                <a:gd name="T56" fmla="*/ 744 w 1691"/>
                <a:gd name="T57" fmla="*/ 1059 h 1617"/>
                <a:gd name="T58" fmla="*/ 662 w 1691"/>
                <a:gd name="T59" fmla="*/ 1238 h 1617"/>
                <a:gd name="T60" fmla="*/ 939 w 1691"/>
                <a:gd name="T61" fmla="*/ 925 h 1617"/>
                <a:gd name="T62" fmla="*/ 699 w 1691"/>
                <a:gd name="T63" fmla="*/ 1260 h 1617"/>
                <a:gd name="T64" fmla="*/ 729 w 1691"/>
                <a:gd name="T65" fmla="*/ 1304 h 1617"/>
                <a:gd name="T66" fmla="*/ 1007 w 1691"/>
                <a:gd name="T67" fmla="*/ 1059 h 1617"/>
                <a:gd name="T68" fmla="*/ 767 w 1691"/>
                <a:gd name="T69" fmla="*/ 1334 h 1617"/>
                <a:gd name="T70" fmla="*/ 789 w 1691"/>
                <a:gd name="T71" fmla="*/ 1371 h 1617"/>
                <a:gd name="T72" fmla="*/ 1292 w 1691"/>
                <a:gd name="T73" fmla="*/ 933 h 1617"/>
                <a:gd name="T74" fmla="*/ 819 w 1691"/>
                <a:gd name="T75" fmla="*/ 1416 h 1617"/>
                <a:gd name="T76" fmla="*/ 864 w 1691"/>
                <a:gd name="T77" fmla="*/ 1461 h 1617"/>
                <a:gd name="T78" fmla="*/ 1247 w 1691"/>
                <a:gd name="T79" fmla="*/ 1119 h 1617"/>
                <a:gd name="T80" fmla="*/ 917 w 1691"/>
                <a:gd name="T81" fmla="*/ 1498 h 1617"/>
                <a:gd name="T82" fmla="*/ 954 w 1691"/>
                <a:gd name="T83" fmla="*/ 1527 h 1617"/>
                <a:gd name="T84" fmla="*/ 1419 w 1691"/>
                <a:gd name="T85" fmla="*/ 1037 h 1617"/>
                <a:gd name="T86" fmla="*/ 999 w 1691"/>
                <a:gd name="T87" fmla="*/ 1565 h 1617"/>
                <a:gd name="T88" fmla="*/ 1037 w 1691"/>
                <a:gd name="T89" fmla="*/ 1617 h 1617"/>
                <a:gd name="T90" fmla="*/ 1691 w 1691"/>
                <a:gd name="T91" fmla="*/ 988 h 1617"/>
                <a:gd name="T92" fmla="*/ 650 w 1691"/>
                <a:gd name="T93" fmla="*/ 0 h 1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91" h="1617">
                  <a:moveTo>
                    <a:pt x="650" y="0"/>
                  </a:moveTo>
                  <a:cubicBezTo>
                    <a:pt x="0" y="579"/>
                    <a:pt x="0" y="579"/>
                    <a:pt x="0" y="579"/>
                  </a:cubicBezTo>
                  <a:cubicBezTo>
                    <a:pt x="47" y="658"/>
                    <a:pt x="47" y="658"/>
                    <a:pt x="47" y="658"/>
                  </a:cubicBezTo>
                  <a:cubicBezTo>
                    <a:pt x="377" y="390"/>
                    <a:pt x="377" y="390"/>
                    <a:pt x="377" y="390"/>
                  </a:cubicBezTo>
                  <a:cubicBezTo>
                    <a:pt x="92" y="680"/>
                    <a:pt x="92" y="680"/>
                    <a:pt x="92" y="680"/>
                  </a:cubicBezTo>
                  <a:cubicBezTo>
                    <a:pt x="144" y="739"/>
                    <a:pt x="144" y="739"/>
                    <a:pt x="144" y="739"/>
                  </a:cubicBezTo>
                  <a:cubicBezTo>
                    <a:pt x="542" y="316"/>
                    <a:pt x="542" y="316"/>
                    <a:pt x="542" y="316"/>
                  </a:cubicBezTo>
                  <a:cubicBezTo>
                    <a:pt x="159" y="762"/>
                    <a:pt x="159" y="762"/>
                    <a:pt x="159" y="762"/>
                  </a:cubicBezTo>
                  <a:cubicBezTo>
                    <a:pt x="459" y="554"/>
                    <a:pt x="459" y="554"/>
                    <a:pt x="459" y="554"/>
                  </a:cubicBezTo>
                  <a:cubicBezTo>
                    <a:pt x="212" y="792"/>
                    <a:pt x="212" y="792"/>
                    <a:pt x="212" y="792"/>
                  </a:cubicBezTo>
                  <a:cubicBezTo>
                    <a:pt x="249" y="829"/>
                    <a:pt x="249" y="829"/>
                    <a:pt x="249" y="829"/>
                  </a:cubicBezTo>
                  <a:cubicBezTo>
                    <a:pt x="392" y="710"/>
                    <a:pt x="392" y="710"/>
                    <a:pt x="392" y="710"/>
                  </a:cubicBezTo>
                  <a:cubicBezTo>
                    <a:pt x="287" y="866"/>
                    <a:pt x="287" y="866"/>
                    <a:pt x="287" y="866"/>
                  </a:cubicBezTo>
                  <a:cubicBezTo>
                    <a:pt x="324" y="910"/>
                    <a:pt x="324" y="910"/>
                    <a:pt x="324" y="910"/>
                  </a:cubicBezTo>
                  <a:cubicBezTo>
                    <a:pt x="699" y="412"/>
                    <a:pt x="699" y="412"/>
                    <a:pt x="699" y="412"/>
                  </a:cubicBezTo>
                  <a:cubicBezTo>
                    <a:pt x="354" y="940"/>
                    <a:pt x="354" y="940"/>
                    <a:pt x="354" y="940"/>
                  </a:cubicBezTo>
                  <a:cubicBezTo>
                    <a:pt x="384" y="985"/>
                    <a:pt x="384" y="985"/>
                    <a:pt x="384" y="985"/>
                  </a:cubicBezTo>
                  <a:cubicBezTo>
                    <a:pt x="609" y="739"/>
                    <a:pt x="609" y="739"/>
                    <a:pt x="609" y="739"/>
                  </a:cubicBezTo>
                  <a:cubicBezTo>
                    <a:pt x="422" y="1007"/>
                    <a:pt x="422" y="1007"/>
                    <a:pt x="422" y="1007"/>
                  </a:cubicBezTo>
                  <a:cubicBezTo>
                    <a:pt x="759" y="635"/>
                    <a:pt x="759" y="635"/>
                    <a:pt x="759" y="635"/>
                  </a:cubicBezTo>
                  <a:cubicBezTo>
                    <a:pt x="459" y="1044"/>
                    <a:pt x="459" y="1044"/>
                    <a:pt x="459" y="1044"/>
                  </a:cubicBezTo>
                  <a:cubicBezTo>
                    <a:pt x="489" y="1067"/>
                    <a:pt x="489" y="1067"/>
                    <a:pt x="489" y="1067"/>
                  </a:cubicBezTo>
                  <a:cubicBezTo>
                    <a:pt x="752" y="754"/>
                    <a:pt x="752" y="754"/>
                    <a:pt x="752" y="754"/>
                  </a:cubicBezTo>
                  <a:cubicBezTo>
                    <a:pt x="534" y="1096"/>
                    <a:pt x="534" y="1096"/>
                    <a:pt x="534" y="1096"/>
                  </a:cubicBezTo>
                  <a:cubicBezTo>
                    <a:pt x="556" y="1128"/>
                    <a:pt x="556" y="1128"/>
                    <a:pt x="556" y="1128"/>
                  </a:cubicBezTo>
                  <a:cubicBezTo>
                    <a:pt x="992" y="635"/>
                    <a:pt x="992" y="635"/>
                    <a:pt x="992" y="635"/>
                  </a:cubicBezTo>
                  <a:cubicBezTo>
                    <a:pt x="587" y="1156"/>
                    <a:pt x="587" y="1156"/>
                    <a:pt x="587" y="1156"/>
                  </a:cubicBezTo>
                  <a:cubicBezTo>
                    <a:pt x="624" y="1193"/>
                    <a:pt x="624" y="1193"/>
                    <a:pt x="624" y="1193"/>
                  </a:cubicBezTo>
                  <a:cubicBezTo>
                    <a:pt x="744" y="1059"/>
                    <a:pt x="744" y="1059"/>
                    <a:pt x="744" y="1059"/>
                  </a:cubicBezTo>
                  <a:cubicBezTo>
                    <a:pt x="662" y="1238"/>
                    <a:pt x="662" y="1238"/>
                    <a:pt x="662" y="1238"/>
                  </a:cubicBezTo>
                  <a:cubicBezTo>
                    <a:pt x="939" y="925"/>
                    <a:pt x="939" y="925"/>
                    <a:pt x="939" y="925"/>
                  </a:cubicBezTo>
                  <a:cubicBezTo>
                    <a:pt x="699" y="1260"/>
                    <a:pt x="699" y="1260"/>
                    <a:pt x="699" y="1260"/>
                  </a:cubicBezTo>
                  <a:cubicBezTo>
                    <a:pt x="729" y="1304"/>
                    <a:pt x="729" y="1304"/>
                    <a:pt x="729" y="1304"/>
                  </a:cubicBezTo>
                  <a:cubicBezTo>
                    <a:pt x="1007" y="1059"/>
                    <a:pt x="1007" y="1059"/>
                    <a:pt x="1007" y="1059"/>
                  </a:cubicBezTo>
                  <a:cubicBezTo>
                    <a:pt x="767" y="1334"/>
                    <a:pt x="767" y="1334"/>
                    <a:pt x="767" y="1334"/>
                  </a:cubicBezTo>
                  <a:cubicBezTo>
                    <a:pt x="789" y="1371"/>
                    <a:pt x="789" y="1371"/>
                    <a:pt x="789" y="1371"/>
                  </a:cubicBezTo>
                  <a:cubicBezTo>
                    <a:pt x="1292" y="933"/>
                    <a:pt x="1292" y="933"/>
                    <a:pt x="1292" y="933"/>
                  </a:cubicBezTo>
                  <a:cubicBezTo>
                    <a:pt x="1262" y="940"/>
                    <a:pt x="819" y="1416"/>
                    <a:pt x="819" y="1416"/>
                  </a:cubicBezTo>
                  <a:cubicBezTo>
                    <a:pt x="864" y="1461"/>
                    <a:pt x="864" y="1461"/>
                    <a:pt x="864" y="1461"/>
                  </a:cubicBezTo>
                  <a:cubicBezTo>
                    <a:pt x="1247" y="1119"/>
                    <a:pt x="1247" y="1119"/>
                    <a:pt x="1247" y="1119"/>
                  </a:cubicBezTo>
                  <a:cubicBezTo>
                    <a:pt x="917" y="1498"/>
                    <a:pt x="917" y="1498"/>
                    <a:pt x="917" y="1498"/>
                  </a:cubicBezTo>
                  <a:cubicBezTo>
                    <a:pt x="954" y="1527"/>
                    <a:pt x="954" y="1527"/>
                    <a:pt x="954" y="1527"/>
                  </a:cubicBezTo>
                  <a:cubicBezTo>
                    <a:pt x="1419" y="1037"/>
                    <a:pt x="1419" y="1037"/>
                    <a:pt x="1419" y="1037"/>
                  </a:cubicBezTo>
                  <a:cubicBezTo>
                    <a:pt x="999" y="1565"/>
                    <a:pt x="999" y="1565"/>
                    <a:pt x="999" y="1565"/>
                  </a:cubicBezTo>
                  <a:cubicBezTo>
                    <a:pt x="1037" y="1617"/>
                    <a:pt x="1037" y="1617"/>
                    <a:pt x="1037" y="1617"/>
                  </a:cubicBezTo>
                  <a:cubicBezTo>
                    <a:pt x="1691" y="988"/>
                    <a:pt x="1691" y="988"/>
                    <a:pt x="1691" y="988"/>
                  </a:cubicBezTo>
                  <a:cubicBezTo>
                    <a:pt x="650" y="0"/>
                    <a:pt x="650" y="0"/>
                    <a:pt x="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329923" y="2633742"/>
            <a:ext cx="1515742" cy="1400986"/>
            <a:chOff x="1193800" y="2387600"/>
            <a:chExt cx="1673945" cy="1547212"/>
          </a:xfrm>
        </p:grpSpPr>
        <p:sp>
          <p:nvSpPr>
            <p:cNvPr id="35" name="任意多边形: 形状 34"/>
            <p:cNvSpPr/>
            <p:nvPr/>
          </p:nvSpPr>
          <p:spPr bwMode="auto">
            <a:xfrm flipH="1">
              <a:off x="1193800" y="2387600"/>
              <a:ext cx="1253637" cy="1155569"/>
            </a:xfrm>
            <a:custGeom>
              <a:avLst/>
              <a:gdLst>
                <a:gd name="connsiteX0" fmla="*/ 4805268 w 5554132"/>
                <a:gd name="connsiteY0" fmla="*/ 313 h 5119649"/>
                <a:gd name="connsiteX1" fmla="*/ 5490256 w 5554132"/>
                <a:gd name="connsiteY1" fmla="*/ 64567 h 5119649"/>
                <a:gd name="connsiteX2" fmla="*/ 5278097 w 5554132"/>
                <a:gd name="connsiteY2" fmla="*/ 1505924 h 5119649"/>
                <a:gd name="connsiteX3" fmla="*/ 3358319 w 5554132"/>
                <a:gd name="connsiteY3" fmla="*/ 2683807 h 5119649"/>
                <a:gd name="connsiteX4" fmla="*/ 3117700 w 5554132"/>
                <a:gd name="connsiteY4" fmla="*/ 3884938 h 5119649"/>
                <a:gd name="connsiteX5" fmla="*/ 3197906 w 5554132"/>
                <a:gd name="connsiteY5" fmla="*/ 4654695 h 5119649"/>
                <a:gd name="connsiteX6" fmla="*/ 2716668 w 5554132"/>
                <a:gd name="connsiteY6" fmla="*/ 5119649 h 5119649"/>
                <a:gd name="connsiteX7" fmla="*/ 0 w 5554132"/>
                <a:gd name="connsiteY7" fmla="*/ 2451330 h 5119649"/>
                <a:gd name="connsiteX8" fmla="*/ 450191 w 5554132"/>
                <a:gd name="connsiteY8" fmla="*/ 1895969 h 5119649"/>
                <a:gd name="connsiteX9" fmla="*/ 1399731 w 5554132"/>
                <a:gd name="connsiteY9" fmla="*/ 2231769 h 5119649"/>
                <a:gd name="connsiteX10" fmla="*/ 2582128 w 5554132"/>
                <a:gd name="connsiteY10" fmla="*/ 2089700 h 5119649"/>
                <a:gd name="connsiteX11" fmla="*/ 3891303 w 5554132"/>
                <a:gd name="connsiteY11" fmla="*/ 263464 h 5119649"/>
                <a:gd name="connsiteX12" fmla="*/ 4805268 w 5554132"/>
                <a:gd name="connsiteY12" fmla="*/ 313 h 5119649"/>
                <a:gd name="connsiteX13" fmla="*/ 4796632 w 5554132"/>
                <a:gd name="connsiteY13" fmla="*/ 453987 h 5119649"/>
                <a:gd name="connsiteX14" fmla="*/ 4552950 w 5554132"/>
                <a:gd name="connsiteY14" fmla="*/ 695287 h 5119649"/>
                <a:gd name="connsiteX15" fmla="*/ 4796632 w 5554132"/>
                <a:gd name="connsiteY15" fmla="*/ 936587 h 5119649"/>
                <a:gd name="connsiteX16" fmla="*/ 5040314 w 5554132"/>
                <a:gd name="connsiteY16" fmla="*/ 695287 h 5119649"/>
                <a:gd name="connsiteX17" fmla="*/ 4796632 w 5554132"/>
                <a:gd name="connsiteY17" fmla="*/ 453987 h 5119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54132" h="5119649">
                  <a:moveTo>
                    <a:pt x="4805268" y="313"/>
                  </a:moveTo>
                  <a:cubicBezTo>
                    <a:pt x="5166843" y="5156"/>
                    <a:pt x="5490256" y="64567"/>
                    <a:pt x="5490256" y="64567"/>
                  </a:cubicBezTo>
                  <a:cubicBezTo>
                    <a:pt x="5490256" y="64567"/>
                    <a:pt x="5730875" y="1020306"/>
                    <a:pt x="5278097" y="1505924"/>
                  </a:cubicBezTo>
                  <a:cubicBezTo>
                    <a:pt x="3358319" y="2683807"/>
                    <a:pt x="3358319" y="2683807"/>
                    <a:pt x="3358319" y="2683807"/>
                  </a:cubicBezTo>
                  <a:cubicBezTo>
                    <a:pt x="3358319" y="2683807"/>
                    <a:pt x="2507096" y="3267583"/>
                    <a:pt x="3117700" y="3884938"/>
                  </a:cubicBezTo>
                  <a:cubicBezTo>
                    <a:pt x="3117700" y="3884938"/>
                    <a:pt x="3715366" y="4192325"/>
                    <a:pt x="3197906" y="4654695"/>
                  </a:cubicBezTo>
                  <a:cubicBezTo>
                    <a:pt x="3197906" y="4654695"/>
                    <a:pt x="2724430" y="5109317"/>
                    <a:pt x="2716668" y="5119649"/>
                  </a:cubicBezTo>
                  <a:cubicBezTo>
                    <a:pt x="0" y="2451330"/>
                    <a:pt x="0" y="2451330"/>
                    <a:pt x="0" y="2451330"/>
                  </a:cubicBezTo>
                  <a:cubicBezTo>
                    <a:pt x="12937" y="2438415"/>
                    <a:pt x="450191" y="1895969"/>
                    <a:pt x="450191" y="1895969"/>
                  </a:cubicBezTo>
                  <a:cubicBezTo>
                    <a:pt x="450191" y="1895969"/>
                    <a:pt x="809826" y="1418100"/>
                    <a:pt x="1399731" y="2231769"/>
                  </a:cubicBezTo>
                  <a:cubicBezTo>
                    <a:pt x="2222493" y="2893037"/>
                    <a:pt x="2582128" y="2089700"/>
                    <a:pt x="2582128" y="2089700"/>
                  </a:cubicBezTo>
                  <a:cubicBezTo>
                    <a:pt x="3891303" y="263464"/>
                    <a:pt x="3891303" y="263464"/>
                    <a:pt x="3891303" y="263464"/>
                  </a:cubicBezTo>
                  <a:cubicBezTo>
                    <a:pt x="4043954" y="45194"/>
                    <a:pt x="4443692" y="-4530"/>
                    <a:pt x="4805268" y="313"/>
                  </a:cubicBezTo>
                  <a:close/>
                  <a:moveTo>
                    <a:pt x="4796632" y="453987"/>
                  </a:moveTo>
                  <a:cubicBezTo>
                    <a:pt x="4662050" y="453987"/>
                    <a:pt x="4552950" y="562021"/>
                    <a:pt x="4552950" y="695287"/>
                  </a:cubicBezTo>
                  <a:cubicBezTo>
                    <a:pt x="4552950" y="828553"/>
                    <a:pt x="4662050" y="936587"/>
                    <a:pt x="4796632" y="936587"/>
                  </a:cubicBezTo>
                  <a:cubicBezTo>
                    <a:pt x="4931214" y="936587"/>
                    <a:pt x="5040314" y="828553"/>
                    <a:pt x="5040314" y="695287"/>
                  </a:cubicBezTo>
                  <a:cubicBezTo>
                    <a:pt x="5040314" y="562021"/>
                    <a:pt x="4931214" y="453987"/>
                    <a:pt x="4796632" y="453987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任意多边形: 形状 35"/>
            <p:cNvSpPr/>
            <p:nvPr/>
          </p:nvSpPr>
          <p:spPr bwMode="auto">
            <a:xfrm flipH="1">
              <a:off x="1880577" y="2992075"/>
              <a:ext cx="987168" cy="942737"/>
            </a:xfrm>
            <a:custGeom>
              <a:avLst/>
              <a:gdLst>
                <a:gd name="T0" fmla="*/ 650 w 1691"/>
                <a:gd name="T1" fmla="*/ 0 h 1617"/>
                <a:gd name="T2" fmla="*/ 0 w 1691"/>
                <a:gd name="T3" fmla="*/ 579 h 1617"/>
                <a:gd name="T4" fmla="*/ 47 w 1691"/>
                <a:gd name="T5" fmla="*/ 658 h 1617"/>
                <a:gd name="T6" fmla="*/ 377 w 1691"/>
                <a:gd name="T7" fmla="*/ 390 h 1617"/>
                <a:gd name="T8" fmla="*/ 92 w 1691"/>
                <a:gd name="T9" fmla="*/ 680 h 1617"/>
                <a:gd name="T10" fmla="*/ 144 w 1691"/>
                <a:gd name="T11" fmla="*/ 739 h 1617"/>
                <a:gd name="T12" fmla="*/ 542 w 1691"/>
                <a:gd name="T13" fmla="*/ 316 h 1617"/>
                <a:gd name="T14" fmla="*/ 159 w 1691"/>
                <a:gd name="T15" fmla="*/ 762 h 1617"/>
                <a:gd name="T16" fmla="*/ 459 w 1691"/>
                <a:gd name="T17" fmla="*/ 554 h 1617"/>
                <a:gd name="T18" fmla="*/ 212 w 1691"/>
                <a:gd name="T19" fmla="*/ 792 h 1617"/>
                <a:gd name="T20" fmla="*/ 249 w 1691"/>
                <a:gd name="T21" fmla="*/ 829 h 1617"/>
                <a:gd name="T22" fmla="*/ 392 w 1691"/>
                <a:gd name="T23" fmla="*/ 710 h 1617"/>
                <a:gd name="T24" fmla="*/ 287 w 1691"/>
                <a:gd name="T25" fmla="*/ 866 h 1617"/>
                <a:gd name="T26" fmla="*/ 324 w 1691"/>
                <a:gd name="T27" fmla="*/ 910 h 1617"/>
                <a:gd name="T28" fmla="*/ 699 w 1691"/>
                <a:gd name="T29" fmla="*/ 412 h 1617"/>
                <a:gd name="T30" fmla="*/ 354 w 1691"/>
                <a:gd name="T31" fmla="*/ 940 h 1617"/>
                <a:gd name="T32" fmla="*/ 384 w 1691"/>
                <a:gd name="T33" fmla="*/ 985 h 1617"/>
                <a:gd name="T34" fmla="*/ 609 w 1691"/>
                <a:gd name="T35" fmla="*/ 739 h 1617"/>
                <a:gd name="T36" fmla="*/ 422 w 1691"/>
                <a:gd name="T37" fmla="*/ 1007 h 1617"/>
                <a:gd name="T38" fmla="*/ 759 w 1691"/>
                <a:gd name="T39" fmla="*/ 635 h 1617"/>
                <a:gd name="T40" fmla="*/ 459 w 1691"/>
                <a:gd name="T41" fmla="*/ 1044 h 1617"/>
                <a:gd name="T42" fmla="*/ 489 w 1691"/>
                <a:gd name="T43" fmla="*/ 1067 h 1617"/>
                <a:gd name="T44" fmla="*/ 752 w 1691"/>
                <a:gd name="T45" fmla="*/ 754 h 1617"/>
                <a:gd name="T46" fmla="*/ 534 w 1691"/>
                <a:gd name="T47" fmla="*/ 1096 h 1617"/>
                <a:gd name="T48" fmla="*/ 556 w 1691"/>
                <a:gd name="T49" fmla="*/ 1128 h 1617"/>
                <a:gd name="T50" fmla="*/ 992 w 1691"/>
                <a:gd name="T51" fmla="*/ 635 h 1617"/>
                <a:gd name="T52" fmla="*/ 587 w 1691"/>
                <a:gd name="T53" fmla="*/ 1156 h 1617"/>
                <a:gd name="T54" fmla="*/ 624 w 1691"/>
                <a:gd name="T55" fmla="*/ 1193 h 1617"/>
                <a:gd name="T56" fmla="*/ 744 w 1691"/>
                <a:gd name="T57" fmla="*/ 1059 h 1617"/>
                <a:gd name="T58" fmla="*/ 662 w 1691"/>
                <a:gd name="T59" fmla="*/ 1238 h 1617"/>
                <a:gd name="T60" fmla="*/ 939 w 1691"/>
                <a:gd name="T61" fmla="*/ 925 h 1617"/>
                <a:gd name="T62" fmla="*/ 699 w 1691"/>
                <a:gd name="T63" fmla="*/ 1260 h 1617"/>
                <a:gd name="T64" fmla="*/ 729 w 1691"/>
                <a:gd name="T65" fmla="*/ 1304 h 1617"/>
                <a:gd name="T66" fmla="*/ 1007 w 1691"/>
                <a:gd name="T67" fmla="*/ 1059 h 1617"/>
                <a:gd name="T68" fmla="*/ 767 w 1691"/>
                <a:gd name="T69" fmla="*/ 1334 h 1617"/>
                <a:gd name="T70" fmla="*/ 789 w 1691"/>
                <a:gd name="T71" fmla="*/ 1371 h 1617"/>
                <a:gd name="T72" fmla="*/ 1292 w 1691"/>
                <a:gd name="T73" fmla="*/ 933 h 1617"/>
                <a:gd name="T74" fmla="*/ 819 w 1691"/>
                <a:gd name="T75" fmla="*/ 1416 h 1617"/>
                <a:gd name="T76" fmla="*/ 864 w 1691"/>
                <a:gd name="T77" fmla="*/ 1461 h 1617"/>
                <a:gd name="T78" fmla="*/ 1247 w 1691"/>
                <a:gd name="T79" fmla="*/ 1119 h 1617"/>
                <a:gd name="T80" fmla="*/ 917 w 1691"/>
                <a:gd name="T81" fmla="*/ 1498 h 1617"/>
                <a:gd name="T82" fmla="*/ 954 w 1691"/>
                <a:gd name="T83" fmla="*/ 1527 h 1617"/>
                <a:gd name="T84" fmla="*/ 1419 w 1691"/>
                <a:gd name="T85" fmla="*/ 1037 h 1617"/>
                <a:gd name="T86" fmla="*/ 999 w 1691"/>
                <a:gd name="T87" fmla="*/ 1565 h 1617"/>
                <a:gd name="T88" fmla="*/ 1037 w 1691"/>
                <a:gd name="T89" fmla="*/ 1617 h 1617"/>
                <a:gd name="T90" fmla="*/ 1691 w 1691"/>
                <a:gd name="T91" fmla="*/ 988 h 1617"/>
                <a:gd name="T92" fmla="*/ 650 w 1691"/>
                <a:gd name="T93" fmla="*/ 0 h 1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91" h="1617">
                  <a:moveTo>
                    <a:pt x="650" y="0"/>
                  </a:moveTo>
                  <a:cubicBezTo>
                    <a:pt x="0" y="579"/>
                    <a:pt x="0" y="579"/>
                    <a:pt x="0" y="579"/>
                  </a:cubicBezTo>
                  <a:cubicBezTo>
                    <a:pt x="47" y="658"/>
                    <a:pt x="47" y="658"/>
                    <a:pt x="47" y="658"/>
                  </a:cubicBezTo>
                  <a:cubicBezTo>
                    <a:pt x="377" y="390"/>
                    <a:pt x="377" y="390"/>
                    <a:pt x="377" y="390"/>
                  </a:cubicBezTo>
                  <a:cubicBezTo>
                    <a:pt x="92" y="680"/>
                    <a:pt x="92" y="680"/>
                    <a:pt x="92" y="680"/>
                  </a:cubicBezTo>
                  <a:cubicBezTo>
                    <a:pt x="144" y="739"/>
                    <a:pt x="144" y="739"/>
                    <a:pt x="144" y="739"/>
                  </a:cubicBezTo>
                  <a:cubicBezTo>
                    <a:pt x="542" y="316"/>
                    <a:pt x="542" y="316"/>
                    <a:pt x="542" y="316"/>
                  </a:cubicBezTo>
                  <a:cubicBezTo>
                    <a:pt x="159" y="762"/>
                    <a:pt x="159" y="762"/>
                    <a:pt x="159" y="762"/>
                  </a:cubicBezTo>
                  <a:cubicBezTo>
                    <a:pt x="459" y="554"/>
                    <a:pt x="459" y="554"/>
                    <a:pt x="459" y="554"/>
                  </a:cubicBezTo>
                  <a:cubicBezTo>
                    <a:pt x="212" y="792"/>
                    <a:pt x="212" y="792"/>
                    <a:pt x="212" y="792"/>
                  </a:cubicBezTo>
                  <a:cubicBezTo>
                    <a:pt x="249" y="829"/>
                    <a:pt x="249" y="829"/>
                    <a:pt x="249" y="829"/>
                  </a:cubicBezTo>
                  <a:cubicBezTo>
                    <a:pt x="392" y="710"/>
                    <a:pt x="392" y="710"/>
                    <a:pt x="392" y="710"/>
                  </a:cubicBezTo>
                  <a:cubicBezTo>
                    <a:pt x="287" y="866"/>
                    <a:pt x="287" y="866"/>
                    <a:pt x="287" y="866"/>
                  </a:cubicBezTo>
                  <a:cubicBezTo>
                    <a:pt x="324" y="910"/>
                    <a:pt x="324" y="910"/>
                    <a:pt x="324" y="910"/>
                  </a:cubicBezTo>
                  <a:cubicBezTo>
                    <a:pt x="699" y="412"/>
                    <a:pt x="699" y="412"/>
                    <a:pt x="699" y="412"/>
                  </a:cubicBezTo>
                  <a:cubicBezTo>
                    <a:pt x="354" y="940"/>
                    <a:pt x="354" y="940"/>
                    <a:pt x="354" y="940"/>
                  </a:cubicBezTo>
                  <a:cubicBezTo>
                    <a:pt x="384" y="985"/>
                    <a:pt x="384" y="985"/>
                    <a:pt x="384" y="985"/>
                  </a:cubicBezTo>
                  <a:cubicBezTo>
                    <a:pt x="609" y="739"/>
                    <a:pt x="609" y="739"/>
                    <a:pt x="609" y="739"/>
                  </a:cubicBezTo>
                  <a:cubicBezTo>
                    <a:pt x="422" y="1007"/>
                    <a:pt x="422" y="1007"/>
                    <a:pt x="422" y="1007"/>
                  </a:cubicBezTo>
                  <a:cubicBezTo>
                    <a:pt x="759" y="635"/>
                    <a:pt x="759" y="635"/>
                    <a:pt x="759" y="635"/>
                  </a:cubicBezTo>
                  <a:cubicBezTo>
                    <a:pt x="459" y="1044"/>
                    <a:pt x="459" y="1044"/>
                    <a:pt x="459" y="1044"/>
                  </a:cubicBezTo>
                  <a:cubicBezTo>
                    <a:pt x="489" y="1067"/>
                    <a:pt x="489" y="1067"/>
                    <a:pt x="489" y="1067"/>
                  </a:cubicBezTo>
                  <a:cubicBezTo>
                    <a:pt x="752" y="754"/>
                    <a:pt x="752" y="754"/>
                    <a:pt x="752" y="754"/>
                  </a:cubicBezTo>
                  <a:cubicBezTo>
                    <a:pt x="534" y="1096"/>
                    <a:pt x="534" y="1096"/>
                    <a:pt x="534" y="1096"/>
                  </a:cubicBezTo>
                  <a:cubicBezTo>
                    <a:pt x="556" y="1128"/>
                    <a:pt x="556" y="1128"/>
                    <a:pt x="556" y="1128"/>
                  </a:cubicBezTo>
                  <a:cubicBezTo>
                    <a:pt x="992" y="635"/>
                    <a:pt x="992" y="635"/>
                    <a:pt x="992" y="635"/>
                  </a:cubicBezTo>
                  <a:cubicBezTo>
                    <a:pt x="587" y="1156"/>
                    <a:pt x="587" y="1156"/>
                    <a:pt x="587" y="1156"/>
                  </a:cubicBezTo>
                  <a:cubicBezTo>
                    <a:pt x="624" y="1193"/>
                    <a:pt x="624" y="1193"/>
                    <a:pt x="624" y="1193"/>
                  </a:cubicBezTo>
                  <a:cubicBezTo>
                    <a:pt x="744" y="1059"/>
                    <a:pt x="744" y="1059"/>
                    <a:pt x="744" y="1059"/>
                  </a:cubicBezTo>
                  <a:cubicBezTo>
                    <a:pt x="662" y="1238"/>
                    <a:pt x="662" y="1238"/>
                    <a:pt x="662" y="1238"/>
                  </a:cubicBezTo>
                  <a:cubicBezTo>
                    <a:pt x="939" y="925"/>
                    <a:pt x="939" y="925"/>
                    <a:pt x="939" y="925"/>
                  </a:cubicBezTo>
                  <a:cubicBezTo>
                    <a:pt x="699" y="1260"/>
                    <a:pt x="699" y="1260"/>
                    <a:pt x="699" y="1260"/>
                  </a:cubicBezTo>
                  <a:cubicBezTo>
                    <a:pt x="729" y="1304"/>
                    <a:pt x="729" y="1304"/>
                    <a:pt x="729" y="1304"/>
                  </a:cubicBezTo>
                  <a:cubicBezTo>
                    <a:pt x="1007" y="1059"/>
                    <a:pt x="1007" y="1059"/>
                    <a:pt x="1007" y="1059"/>
                  </a:cubicBezTo>
                  <a:cubicBezTo>
                    <a:pt x="767" y="1334"/>
                    <a:pt x="767" y="1334"/>
                    <a:pt x="767" y="1334"/>
                  </a:cubicBezTo>
                  <a:cubicBezTo>
                    <a:pt x="789" y="1371"/>
                    <a:pt x="789" y="1371"/>
                    <a:pt x="789" y="1371"/>
                  </a:cubicBezTo>
                  <a:cubicBezTo>
                    <a:pt x="1292" y="933"/>
                    <a:pt x="1292" y="933"/>
                    <a:pt x="1292" y="933"/>
                  </a:cubicBezTo>
                  <a:cubicBezTo>
                    <a:pt x="1262" y="940"/>
                    <a:pt x="819" y="1416"/>
                    <a:pt x="819" y="1416"/>
                  </a:cubicBezTo>
                  <a:cubicBezTo>
                    <a:pt x="864" y="1461"/>
                    <a:pt x="864" y="1461"/>
                    <a:pt x="864" y="1461"/>
                  </a:cubicBezTo>
                  <a:cubicBezTo>
                    <a:pt x="1247" y="1119"/>
                    <a:pt x="1247" y="1119"/>
                    <a:pt x="1247" y="1119"/>
                  </a:cubicBezTo>
                  <a:cubicBezTo>
                    <a:pt x="917" y="1498"/>
                    <a:pt x="917" y="1498"/>
                    <a:pt x="917" y="1498"/>
                  </a:cubicBezTo>
                  <a:cubicBezTo>
                    <a:pt x="954" y="1527"/>
                    <a:pt x="954" y="1527"/>
                    <a:pt x="954" y="1527"/>
                  </a:cubicBezTo>
                  <a:cubicBezTo>
                    <a:pt x="1419" y="1037"/>
                    <a:pt x="1419" y="1037"/>
                    <a:pt x="1419" y="1037"/>
                  </a:cubicBezTo>
                  <a:cubicBezTo>
                    <a:pt x="999" y="1565"/>
                    <a:pt x="999" y="1565"/>
                    <a:pt x="999" y="1565"/>
                  </a:cubicBezTo>
                  <a:cubicBezTo>
                    <a:pt x="1037" y="1617"/>
                    <a:pt x="1037" y="1617"/>
                    <a:pt x="1037" y="1617"/>
                  </a:cubicBezTo>
                  <a:cubicBezTo>
                    <a:pt x="1691" y="988"/>
                    <a:pt x="1691" y="988"/>
                    <a:pt x="1691" y="988"/>
                  </a:cubicBezTo>
                  <a:cubicBezTo>
                    <a:pt x="650" y="0"/>
                    <a:pt x="650" y="0"/>
                    <a:pt x="6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329923" y="4034728"/>
            <a:ext cx="1515742" cy="1400986"/>
            <a:chOff x="1193800" y="3934812"/>
            <a:chExt cx="1673945" cy="1547212"/>
          </a:xfrm>
        </p:grpSpPr>
        <p:sp>
          <p:nvSpPr>
            <p:cNvPr id="33" name="任意多边形: 形状 32"/>
            <p:cNvSpPr/>
            <p:nvPr/>
          </p:nvSpPr>
          <p:spPr bwMode="auto">
            <a:xfrm flipH="1">
              <a:off x="1193800" y="3934812"/>
              <a:ext cx="1253637" cy="1155569"/>
            </a:xfrm>
            <a:custGeom>
              <a:avLst/>
              <a:gdLst>
                <a:gd name="connsiteX0" fmla="*/ 4805268 w 5554132"/>
                <a:gd name="connsiteY0" fmla="*/ 313 h 5119649"/>
                <a:gd name="connsiteX1" fmla="*/ 5490256 w 5554132"/>
                <a:gd name="connsiteY1" fmla="*/ 64567 h 5119649"/>
                <a:gd name="connsiteX2" fmla="*/ 5278097 w 5554132"/>
                <a:gd name="connsiteY2" fmla="*/ 1505924 h 5119649"/>
                <a:gd name="connsiteX3" fmla="*/ 3358319 w 5554132"/>
                <a:gd name="connsiteY3" fmla="*/ 2683807 h 5119649"/>
                <a:gd name="connsiteX4" fmla="*/ 3117700 w 5554132"/>
                <a:gd name="connsiteY4" fmla="*/ 3884938 h 5119649"/>
                <a:gd name="connsiteX5" fmla="*/ 3197906 w 5554132"/>
                <a:gd name="connsiteY5" fmla="*/ 4654695 h 5119649"/>
                <a:gd name="connsiteX6" fmla="*/ 2716668 w 5554132"/>
                <a:gd name="connsiteY6" fmla="*/ 5119649 h 5119649"/>
                <a:gd name="connsiteX7" fmla="*/ 0 w 5554132"/>
                <a:gd name="connsiteY7" fmla="*/ 2451330 h 5119649"/>
                <a:gd name="connsiteX8" fmla="*/ 450191 w 5554132"/>
                <a:gd name="connsiteY8" fmla="*/ 1895969 h 5119649"/>
                <a:gd name="connsiteX9" fmla="*/ 1399731 w 5554132"/>
                <a:gd name="connsiteY9" fmla="*/ 2231769 h 5119649"/>
                <a:gd name="connsiteX10" fmla="*/ 2582128 w 5554132"/>
                <a:gd name="connsiteY10" fmla="*/ 2089700 h 5119649"/>
                <a:gd name="connsiteX11" fmla="*/ 3891303 w 5554132"/>
                <a:gd name="connsiteY11" fmla="*/ 263464 h 5119649"/>
                <a:gd name="connsiteX12" fmla="*/ 4805268 w 5554132"/>
                <a:gd name="connsiteY12" fmla="*/ 313 h 5119649"/>
                <a:gd name="connsiteX13" fmla="*/ 4796632 w 5554132"/>
                <a:gd name="connsiteY13" fmla="*/ 453987 h 5119649"/>
                <a:gd name="connsiteX14" fmla="*/ 4552950 w 5554132"/>
                <a:gd name="connsiteY14" fmla="*/ 695287 h 5119649"/>
                <a:gd name="connsiteX15" fmla="*/ 4796632 w 5554132"/>
                <a:gd name="connsiteY15" fmla="*/ 936587 h 5119649"/>
                <a:gd name="connsiteX16" fmla="*/ 5040314 w 5554132"/>
                <a:gd name="connsiteY16" fmla="*/ 695287 h 5119649"/>
                <a:gd name="connsiteX17" fmla="*/ 4796632 w 5554132"/>
                <a:gd name="connsiteY17" fmla="*/ 453987 h 5119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54132" h="5119649">
                  <a:moveTo>
                    <a:pt x="4805268" y="313"/>
                  </a:moveTo>
                  <a:cubicBezTo>
                    <a:pt x="5166843" y="5156"/>
                    <a:pt x="5490256" y="64567"/>
                    <a:pt x="5490256" y="64567"/>
                  </a:cubicBezTo>
                  <a:cubicBezTo>
                    <a:pt x="5490256" y="64567"/>
                    <a:pt x="5730875" y="1020306"/>
                    <a:pt x="5278097" y="1505924"/>
                  </a:cubicBezTo>
                  <a:cubicBezTo>
                    <a:pt x="3358319" y="2683807"/>
                    <a:pt x="3358319" y="2683807"/>
                    <a:pt x="3358319" y="2683807"/>
                  </a:cubicBezTo>
                  <a:cubicBezTo>
                    <a:pt x="3358319" y="2683807"/>
                    <a:pt x="2507096" y="3267583"/>
                    <a:pt x="3117700" y="3884938"/>
                  </a:cubicBezTo>
                  <a:cubicBezTo>
                    <a:pt x="3117700" y="3884938"/>
                    <a:pt x="3715366" y="4192325"/>
                    <a:pt x="3197906" y="4654695"/>
                  </a:cubicBezTo>
                  <a:cubicBezTo>
                    <a:pt x="3197906" y="4654695"/>
                    <a:pt x="2724430" y="5109317"/>
                    <a:pt x="2716668" y="5119649"/>
                  </a:cubicBezTo>
                  <a:cubicBezTo>
                    <a:pt x="0" y="2451330"/>
                    <a:pt x="0" y="2451330"/>
                    <a:pt x="0" y="2451330"/>
                  </a:cubicBezTo>
                  <a:cubicBezTo>
                    <a:pt x="12937" y="2438415"/>
                    <a:pt x="450191" y="1895969"/>
                    <a:pt x="450191" y="1895969"/>
                  </a:cubicBezTo>
                  <a:cubicBezTo>
                    <a:pt x="450191" y="1895969"/>
                    <a:pt x="809826" y="1418100"/>
                    <a:pt x="1399731" y="2231769"/>
                  </a:cubicBezTo>
                  <a:cubicBezTo>
                    <a:pt x="2222493" y="2893037"/>
                    <a:pt x="2582128" y="2089700"/>
                    <a:pt x="2582128" y="2089700"/>
                  </a:cubicBezTo>
                  <a:cubicBezTo>
                    <a:pt x="3891303" y="263464"/>
                    <a:pt x="3891303" y="263464"/>
                    <a:pt x="3891303" y="263464"/>
                  </a:cubicBezTo>
                  <a:cubicBezTo>
                    <a:pt x="4043954" y="45194"/>
                    <a:pt x="4443692" y="-4530"/>
                    <a:pt x="4805268" y="313"/>
                  </a:cubicBezTo>
                  <a:close/>
                  <a:moveTo>
                    <a:pt x="4796632" y="453987"/>
                  </a:moveTo>
                  <a:cubicBezTo>
                    <a:pt x="4662050" y="453987"/>
                    <a:pt x="4552950" y="562021"/>
                    <a:pt x="4552950" y="695287"/>
                  </a:cubicBezTo>
                  <a:cubicBezTo>
                    <a:pt x="4552950" y="828553"/>
                    <a:pt x="4662050" y="936587"/>
                    <a:pt x="4796632" y="936587"/>
                  </a:cubicBezTo>
                  <a:cubicBezTo>
                    <a:pt x="4931214" y="936587"/>
                    <a:pt x="5040314" y="828553"/>
                    <a:pt x="5040314" y="695287"/>
                  </a:cubicBezTo>
                  <a:cubicBezTo>
                    <a:pt x="5040314" y="562021"/>
                    <a:pt x="4931214" y="453987"/>
                    <a:pt x="4796632" y="453987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任意多边形: 形状 33"/>
            <p:cNvSpPr/>
            <p:nvPr/>
          </p:nvSpPr>
          <p:spPr bwMode="auto">
            <a:xfrm flipH="1">
              <a:off x="1880577" y="4539287"/>
              <a:ext cx="987168" cy="942737"/>
            </a:xfrm>
            <a:custGeom>
              <a:avLst/>
              <a:gdLst>
                <a:gd name="T0" fmla="*/ 650 w 1691"/>
                <a:gd name="T1" fmla="*/ 0 h 1617"/>
                <a:gd name="T2" fmla="*/ 0 w 1691"/>
                <a:gd name="T3" fmla="*/ 579 h 1617"/>
                <a:gd name="T4" fmla="*/ 47 w 1691"/>
                <a:gd name="T5" fmla="*/ 658 h 1617"/>
                <a:gd name="T6" fmla="*/ 377 w 1691"/>
                <a:gd name="T7" fmla="*/ 390 h 1617"/>
                <a:gd name="T8" fmla="*/ 92 w 1691"/>
                <a:gd name="T9" fmla="*/ 680 h 1617"/>
                <a:gd name="T10" fmla="*/ 144 w 1691"/>
                <a:gd name="T11" fmla="*/ 739 h 1617"/>
                <a:gd name="T12" fmla="*/ 542 w 1691"/>
                <a:gd name="T13" fmla="*/ 316 h 1617"/>
                <a:gd name="T14" fmla="*/ 159 w 1691"/>
                <a:gd name="T15" fmla="*/ 762 h 1617"/>
                <a:gd name="T16" fmla="*/ 459 w 1691"/>
                <a:gd name="T17" fmla="*/ 554 h 1617"/>
                <a:gd name="T18" fmla="*/ 212 w 1691"/>
                <a:gd name="T19" fmla="*/ 792 h 1617"/>
                <a:gd name="T20" fmla="*/ 249 w 1691"/>
                <a:gd name="T21" fmla="*/ 829 h 1617"/>
                <a:gd name="T22" fmla="*/ 392 w 1691"/>
                <a:gd name="T23" fmla="*/ 710 h 1617"/>
                <a:gd name="T24" fmla="*/ 287 w 1691"/>
                <a:gd name="T25" fmla="*/ 866 h 1617"/>
                <a:gd name="T26" fmla="*/ 324 w 1691"/>
                <a:gd name="T27" fmla="*/ 910 h 1617"/>
                <a:gd name="T28" fmla="*/ 699 w 1691"/>
                <a:gd name="T29" fmla="*/ 412 h 1617"/>
                <a:gd name="T30" fmla="*/ 354 w 1691"/>
                <a:gd name="T31" fmla="*/ 940 h 1617"/>
                <a:gd name="T32" fmla="*/ 384 w 1691"/>
                <a:gd name="T33" fmla="*/ 985 h 1617"/>
                <a:gd name="T34" fmla="*/ 609 w 1691"/>
                <a:gd name="T35" fmla="*/ 739 h 1617"/>
                <a:gd name="T36" fmla="*/ 422 w 1691"/>
                <a:gd name="T37" fmla="*/ 1007 h 1617"/>
                <a:gd name="T38" fmla="*/ 759 w 1691"/>
                <a:gd name="T39" fmla="*/ 635 h 1617"/>
                <a:gd name="T40" fmla="*/ 459 w 1691"/>
                <a:gd name="T41" fmla="*/ 1044 h 1617"/>
                <a:gd name="T42" fmla="*/ 489 w 1691"/>
                <a:gd name="T43" fmla="*/ 1067 h 1617"/>
                <a:gd name="T44" fmla="*/ 752 w 1691"/>
                <a:gd name="T45" fmla="*/ 754 h 1617"/>
                <a:gd name="T46" fmla="*/ 534 w 1691"/>
                <a:gd name="T47" fmla="*/ 1096 h 1617"/>
                <a:gd name="T48" fmla="*/ 556 w 1691"/>
                <a:gd name="T49" fmla="*/ 1128 h 1617"/>
                <a:gd name="T50" fmla="*/ 992 w 1691"/>
                <a:gd name="T51" fmla="*/ 635 h 1617"/>
                <a:gd name="T52" fmla="*/ 587 w 1691"/>
                <a:gd name="T53" fmla="*/ 1156 h 1617"/>
                <a:gd name="T54" fmla="*/ 624 w 1691"/>
                <a:gd name="T55" fmla="*/ 1193 h 1617"/>
                <a:gd name="T56" fmla="*/ 744 w 1691"/>
                <a:gd name="T57" fmla="*/ 1059 h 1617"/>
                <a:gd name="T58" fmla="*/ 662 w 1691"/>
                <a:gd name="T59" fmla="*/ 1238 h 1617"/>
                <a:gd name="T60" fmla="*/ 939 w 1691"/>
                <a:gd name="T61" fmla="*/ 925 h 1617"/>
                <a:gd name="T62" fmla="*/ 699 w 1691"/>
                <a:gd name="T63" fmla="*/ 1260 h 1617"/>
                <a:gd name="T64" fmla="*/ 729 w 1691"/>
                <a:gd name="T65" fmla="*/ 1304 h 1617"/>
                <a:gd name="T66" fmla="*/ 1007 w 1691"/>
                <a:gd name="T67" fmla="*/ 1059 h 1617"/>
                <a:gd name="T68" fmla="*/ 767 w 1691"/>
                <a:gd name="T69" fmla="*/ 1334 h 1617"/>
                <a:gd name="T70" fmla="*/ 789 w 1691"/>
                <a:gd name="T71" fmla="*/ 1371 h 1617"/>
                <a:gd name="T72" fmla="*/ 1292 w 1691"/>
                <a:gd name="T73" fmla="*/ 933 h 1617"/>
                <a:gd name="T74" fmla="*/ 819 w 1691"/>
                <a:gd name="T75" fmla="*/ 1416 h 1617"/>
                <a:gd name="T76" fmla="*/ 864 w 1691"/>
                <a:gd name="T77" fmla="*/ 1461 h 1617"/>
                <a:gd name="T78" fmla="*/ 1247 w 1691"/>
                <a:gd name="T79" fmla="*/ 1119 h 1617"/>
                <a:gd name="T80" fmla="*/ 917 w 1691"/>
                <a:gd name="T81" fmla="*/ 1498 h 1617"/>
                <a:gd name="T82" fmla="*/ 954 w 1691"/>
                <a:gd name="T83" fmla="*/ 1527 h 1617"/>
                <a:gd name="T84" fmla="*/ 1419 w 1691"/>
                <a:gd name="T85" fmla="*/ 1037 h 1617"/>
                <a:gd name="T86" fmla="*/ 999 w 1691"/>
                <a:gd name="T87" fmla="*/ 1565 h 1617"/>
                <a:gd name="T88" fmla="*/ 1037 w 1691"/>
                <a:gd name="T89" fmla="*/ 1617 h 1617"/>
                <a:gd name="T90" fmla="*/ 1691 w 1691"/>
                <a:gd name="T91" fmla="*/ 988 h 1617"/>
                <a:gd name="T92" fmla="*/ 650 w 1691"/>
                <a:gd name="T93" fmla="*/ 0 h 1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91" h="1617">
                  <a:moveTo>
                    <a:pt x="650" y="0"/>
                  </a:moveTo>
                  <a:cubicBezTo>
                    <a:pt x="0" y="579"/>
                    <a:pt x="0" y="579"/>
                    <a:pt x="0" y="579"/>
                  </a:cubicBezTo>
                  <a:cubicBezTo>
                    <a:pt x="47" y="658"/>
                    <a:pt x="47" y="658"/>
                    <a:pt x="47" y="658"/>
                  </a:cubicBezTo>
                  <a:cubicBezTo>
                    <a:pt x="377" y="390"/>
                    <a:pt x="377" y="390"/>
                    <a:pt x="377" y="390"/>
                  </a:cubicBezTo>
                  <a:cubicBezTo>
                    <a:pt x="92" y="680"/>
                    <a:pt x="92" y="680"/>
                    <a:pt x="92" y="680"/>
                  </a:cubicBezTo>
                  <a:cubicBezTo>
                    <a:pt x="144" y="739"/>
                    <a:pt x="144" y="739"/>
                    <a:pt x="144" y="739"/>
                  </a:cubicBezTo>
                  <a:cubicBezTo>
                    <a:pt x="542" y="316"/>
                    <a:pt x="542" y="316"/>
                    <a:pt x="542" y="316"/>
                  </a:cubicBezTo>
                  <a:cubicBezTo>
                    <a:pt x="159" y="762"/>
                    <a:pt x="159" y="762"/>
                    <a:pt x="159" y="762"/>
                  </a:cubicBezTo>
                  <a:cubicBezTo>
                    <a:pt x="459" y="554"/>
                    <a:pt x="459" y="554"/>
                    <a:pt x="459" y="554"/>
                  </a:cubicBezTo>
                  <a:cubicBezTo>
                    <a:pt x="212" y="792"/>
                    <a:pt x="212" y="792"/>
                    <a:pt x="212" y="792"/>
                  </a:cubicBezTo>
                  <a:cubicBezTo>
                    <a:pt x="249" y="829"/>
                    <a:pt x="249" y="829"/>
                    <a:pt x="249" y="829"/>
                  </a:cubicBezTo>
                  <a:cubicBezTo>
                    <a:pt x="392" y="710"/>
                    <a:pt x="392" y="710"/>
                    <a:pt x="392" y="710"/>
                  </a:cubicBezTo>
                  <a:cubicBezTo>
                    <a:pt x="287" y="866"/>
                    <a:pt x="287" y="866"/>
                    <a:pt x="287" y="866"/>
                  </a:cubicBezTo>
                  <a:cubicBezTo>
                    <a:pt x="324" y="910"/>
                    <a:pt x="324" y="910"/>
                    <a:pt x="324" y="910"/>
                  </a:cubicBezTo>
                  <a:cubicBezTo>
                    <a:pt x="699" y="412"/>
                    <a:pt x="699" y="412"/>
                    <a:pt x="699" y="412"/>
                  </a:cubicBezTo>
                  <a:cubicBezTo>
                    <a:pt x="354" y="940"/>
                    <a:pt x="354" y="940"/>
                    <a:pt x="354" y="940"/>
                  </a:cubicBezTo>
                  <a:cubicBezTo>
                    <a:pt x="384" y="985"/>
                    <a:pt x="384" y="985"/>
                    <a:pt x="384" y="985"/>
                  </a:cubicBezTo>
                  <a:cubicBezTo>
                    <a:pt x="609" y="739"/>
                    <a:pt x="609" y="739"/>
                    <a:pt x="609" y="739"/>
                  </a:cubicBezTo>
                  <a:cubicBezTo>
                    <a:pt x="422" y="1007"/>
                    <a:pt x="422" y="1007"/>
                    <a:pt x="422" y="1007"/>
                  </a:cubicBezTo>
                  <a:cubicBezTo>
                    <a:pt x="759" y="635"/>
                    <a:pt x="759" y="635"/>
                    <a:pt x="759" y="635"/>
                  </a:cubicBezTo>
                  <a:cubicBezTo>
                    <a:pt x="459" y="1044"/>
                    <a:pt x="459" y="1044"/>
                    <a:pt x="459" y="1044"/>
                  </a:cubicBezTo>
                  <a:cubicBezTo>
                    <a:pt x="489" y="1067"/>
                    <a:pt x="489" y="1067"/>
                    <a:pt x="489" y="1067"/>
                  </a:cubicBezTo>
                  <a:cubicBezTo>
                    <a:pt x="752" y="754"/>
                    <a:pt x="752" y="754"/>
                    <a:pt x="752" y="754"/>
                  </a:cubicBezTo>
                  <a:cubicBezTo>
                    <a:pt x="534" y="1096"/>
                    <a:pt x="534" y="1096"/>
                    <a:pt x="534" y="1096"/>
                  </a:cubicBezTo>
                  <a:cubicBezTo>
                    <a:pt x="556" y="1128"/>
                    <a:pt x="556" y="1128"/>
                    <a:pt x="556" y="1128"/>
                  </a:cubicBezTo>
                  <a:cubicBezTo>
                    <a:pt x="992" y="635"/>
                    <a:pt x="992" y="635"/>
                    <a:pt x="992" y="635"/>
                  </a:cubicBezTo>
                  <a:cubicBezTo>
                    <a:pt x="587" y="1156"/>
                    <a:pt x="587" y="1156"/>
                    <a:pt x="587" y="1156"/>
                  </a:cubicBezTo>
                  <a:cubicBezTo>
                    <a:pt x="624" y="1193"/>
                    <a:pt x="624" y="1193"/>
                    <a:pt x="624" y="1193"/>
                  </a:cubicBezTo>
                  <a:cubicBezTo>
                    <a:pt x="744" y="1059"/>
                    <a:pt x="744" y="1059"/>
                    <a:pt x="744" y="1059"/>
                  </a:cubicBezTo>
                  <a:cubicBezTo>
                    <a:pt x="662" y="1238"/>
                    <a:pt x="662" y="1238"/>
                    <a:pt x="662" y="1238"/>
                  </a:cubicBezTo>
                  <a:cubicBezTo>
                    <a:pt x="939" y="925"/>
                    <a:pt x="939" y="925"/>
                    <a:pt x="939" y="925"/>
                  </a:cubicBezTo>
                  <a:cubicBezTo>
                    <a:pt x="699" y="1260"/>
                    <a:pt x="699" y="1260"/>
                    <a:pt x="699" y="1260"/>
                  </a:cubicBezTo>
                  <a:cubicBezTo>
                    <a:pt x="729" y="1304"/>
                    <a:pt x="729" y="1304"/>
                    <a:pt x="729" y="1304"/>
                  </a:cubicBezTo>
                  <a:cubicBezTo>
                    <a:pt x="1007" y="1059"/>
                    <a:pt x="1007" y="1059"/>
                    <a:pt x="1007" y="1059"/>
                  </a:cubicBezTo>
                  <a:cubicBezTo>
                    <a:pt x="767" y="1334"/>
                    <a:pt x="767" y="1334"/>
                    <a:pt x="767" y="1334"/>
                  </a:cubicBezTo>
                  <a:cubicBezTo>
                    <a:pt x="789" y="1371"/>
                    <a:pt x="789" y="1371"/>
                    <a:pt x="789" y="1371"/>
                  </a:cubicBezTo>
                  <a:cubicBezTo>
                    <a:pt x="1292" y="933"/>
                    <a:pt x="1292" y="933"/>
                    <a:pt x="1292" y="933"/>
                  </a:cubicBezTo>
                  <a:cubicBezTo>
                    <a:pt x="1262" y="940"/>
                    <a:pt x="819" y="1416"/>
                    <a:pt x="819" y="1416"/>
                  </a:cubicBezTo>
                  <a:cubicBezTo>
                    <a:pt x="864" y="1461"/>
                    <a:pt x="864" y="1461"/>
                    <a:pt x="864" y="1461"/>
                  </a:cubicBezTo>
                  <a:cubicBezTo>
                    <a:pt x="1247" y="1119"/>
                    <a:pt x="1247" y="1119"/>
                    <a:pt x="1247" y="1119"/>
                  </a:cubicBezTo>
                  <a:cubicBezTo>
                    <a:pt x="917" y="1498"/>
                    <a:pt x="917" y="1498"/>
                    <a:pt x="917" y="1498"/>
                  </a:cubicBezTo>
                  <a:cubicBezTo>
                    <a:pt x="954" y="1527"/>
                    <a:pt x="954" y="1527"/>
                    <a:pt x="954" y="1527"/>
                  </a:cubicBezTo>
                  <a:cubicBezTo>
                    <a:pt x="1419" y="1037"/>
                    <a:pt x="1419" y="1037"/>
                    <a:pt x="1419" y="1037"/>
                  </a:cubicBezTo>
                  <a:cubicBezTo>
                    <a:pt x="999" y="1565"/>
                    <a:pt x="999" y="1565"/>
                    <a:pt x="999" y="1565"/>
                  </a:cubicBezTo>
                  <a:cubicBezTo>
                    <a:pt x="1037" y="1617"/>
                    <a:pt x="1037" y="1617"/>
                    <a:pt x="1037" y="1617"/>
                  </a:cubicBezTo>
                  <a:cubicBezTo>
                    <a:pt x="1691" y="988"/>
                    <a:pt x="1691" y="988"/>
                    <a:pt x="1691" y="988"/>
                  </a:cubicBezTo>
                  <a:cubicBezTo>
                    <a:pt x="650" y="0"/>
                    <a:pt x="650" y="0"/>
                    <a:pt x="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305559" y="2097567"/>
            <a:ext cx="1746926" cy="785562"/>
            <a:chOff x="2271266" y="1795463"/>
            <a:chExt cx="1929259" cy="867554"/>
          </a:xfrm>
        </p:grpSpPr>
        <p:sp>
          <p:nvSpPr>
            <p:cNvPr id="31" name="任意多边形: 形状 30"/>
            <p:cNvSpPr/>
            <p:nvPr/>
          </p:nvSpPr>
          <p:spPr>
            <a:xfrm>
              <a:off x="2271266" y="1795463"/>
              <a:ext cx="1736212" cy="867554"/>
            </a:xfrm>
            <a:custGeom>
              <a:avLst/>
              <a:gdLst>
                <a:gd name="connsiteX0" fmla="*/ 627788 w 1736212"/>
                <a:gd name="connsiteY0" fmla="*/ 0 h 867554"/>
                <a:gd name="connsiteX1" fmla="*/ 1736212 w 1736212"/>
                <a:gd name="connsiteY1" fmla="*/ 0 h 867554"/>
                <a:gd name="connsiteX2" fmla="*/ 1727862 w 1736212"/>
                <a:gd name="connsiteY2" fmla="*/ 44850 h 867554"/>
                <a:gd name="connsiteX3" fmla="*/ 649123 w 1736212"/>
                <a:gd name="connsiteY3" fmla="*/ 866972 h 867554"/>
                <a:gd name="connsiteX4" fmla="*/ 55413 w 1736212"/>
                <a:gd name="connsiteY4" fmla="*/ 664221 h 867554"/>
                <a:gd name="connsiteX5" fmla="*/ 0 w 1736212"/>
                <a:gd name="connsiteY5" fmla="*/ 619894 h 867554"/>
                <a:gd name="connsiteX6" fmla="*/ 627788 w 1736212"/>
                <a:gd name="connsiteY6" fmla="*/ 0 h 867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6212" h="867554">
                  <a:moveTo>
                    <a:pt x="627788" y="0"/>
                  </a:moveTo>
                  <a:lnTo>
                    <a:pt x="1736212" y="0"/>
                  </a:lnTo>
                  <a:lnTo>
                    <a:pt x="1727862" y="44850"/>
                  </a:lnTo>
                  <a:cubicBezTo>
                    <a:pt x="1611897" y="530341"/>
                    <a:pt x="1167445" y="883889"/>
                    <a:pt x="649123" y="866972"/>
                  </a:cubicBezTo>
                  <a:cubicBezTo>
                    <a:pt x="426985" y="859722"/>
                    <a:pt x="222823" y="785458"/>
                    <a:pt x="55413" y="664221"/>
                  </a:cubicBezTo>
                  <a:lnTo>
                    <a:pt x="0" y="619894"/>
                  </a:lnTo>
                  <a:lnTo>
                    <a:pt x="627788" y="0"/>
                  </a:lnTo>
                  <a:close/>
                </a:path>
              </a:pathLst>
            </a:cu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2957513" y="1795463"/>
              <a:ext cx="1243012" cy="867554"/>
            </a:xfrm>
            <a:prstGeom prst="rect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305559" y="3501280"/>
            <a:ext cx="1746926" cy="785562"/>
            <a:chOff x="2271266" y="1795463"/>
            <a:chExt cx="1929259" cy="867554"/>
          </a:xfrm>
          <a:solidFill>
            <a:schemeClr val="accent2"/>
          </a:solidFill>
        </p:grpSpPr>
        <p:sp>
          <p:nvSpPr>
            <p:cNvPr id="29" name="任意多边形: 形状 28"/>
            <p:cNvSpPr/>
            <p:nvPr/>
          </p:nvSpPr>
          <p:spPr>
            <a:xfrm>
              <a:off x="2271266" y="1795463"/>
              <a:ext cx="1736212" cy="867554"/>
            </a:xfrm>
            <a:custGeom>
              <a:avLst/>
              <a:gdLst>
                <a:gd name="connsiteX0" fmla="*/ 627788 w 1736212"/>
                <a:gd name="connsiteY0" fmla="*/ 0 h 867554"/>
                <a:gd name="connsiteX1" fmla="*/ 1736212 w 1736212"/>
                <a:gd name="connsiteY1" fmla="*/ 0 h 867554"/>
                <a:gd name="connsiteX2" fmla="*/ 1727862 w 1736212"/>
                <a:gd name="connsiteY2" fmla="*/ 44850 h 867554"/>
                <a:gd name="connsiteX3" fmla="*/ 649123 w 1736212"/>
                <a:gd name="connsiteY3" fmla="*/ 866972 h 867554"/>
                <a:gd name="connsiteX4" fmla="*/ 55413 w 1736212"/>
                <a:gd name="connsiteY4" fmla="*/ 664221 h 867554"/>
                <a:gd name="connsiteX5" fmla="*/ 0 w 1736212"/>
                <a:gd name="connsiteY5" fmla="*/ 619894 h 867554"/>
                <a:gd name="connsiteX6" fmla="*/ 627788 w 1736212"/>
                <a:gd name="connsiteY6" fmla="*/ 0 h 867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6212" h="867554">
                  <a:moveTo>
                    <a:pt x="627788" y="0"/>
                  </a:moveTo>
                  <a:lnTo>
                    <a:pt x="1736212" y="0"/>
                  </a:lnTo>
                  <a:lnTo>
                    <a:pt x="1727862" y="44850"/>
                  </a:lnTo>
                  <a:cubicBezTo>
                    <a:pt x="1611897" y="530341"/>
                    <a:pt x="1167445" y="883889"/>
                    <a:pt x="649123" y="866972"/>
                  </a:cubicBezTo>
                  <a:cubicBezTo>
                    <a:pt x="426985" y="859722"/>
                    <a:pt x="222823" y="785458"/>
                    <a:pt x="55413" y="664221"/>
                  </a:cubicBezTo>
                  <a:lnTo>
                    <a:pt x="0" y="619894"/>
                  </a:lnTo>
                  <a:lnTo>
                    <a:pt x="627788" y="0"/>
                  </a:lnTo>
                  <a:close/>
                </a:path>
              </a:pathLst>
            </a:cu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957513" y="1795463"/>
              <a:ext cx="1243012" cy="867554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305559" y="4896368"/>
            <a:ext cx="1746926" cy="785562"/>
            <a:chOff x="2271266" y="1795463"/>
            <a:chExt cx="1929259" cy="867554"/>
          </a:xfrm>
          <a:solidFill>
            <a:schemeClr val="accent4"/>
          </a:solidFill>
        </p:grpSpPr>
        <p:sp>
          <p:nvSpPr>
            <p:cNvPr id="27" name="任意多边形: 形状 26"/>
            <p:cNvSpPr/>
            <p:nvPr/>
          </p:nvSpPr>
          <p:spPr>
            <a:xfrm>
              <a:off x="2271266" y="1795463"/>
              <a:ext cx="1736212" cy="867554"/>
            </a:xfrm>
            <a:custGeom>
              <a:avLst/>
              <a:gdLst>
                <a:gd name="connsiteX0" fmla="*/ 627788 w 1736212"/>
                <a:gd name="connsiteY0" fmla="*/ 0 h 867554"/>
                <a:gd name="connsiteX1" fmla="*/ 1736212 w 1736212"/>
                <a:gd name="connsiteY1" fmla="*/ 0 h 867554"/>
                <a:gd name="connsiteX2" fmla="*/ 1727862 w 1736212"/>
                <a:gd name="connsiteY2" fmla="*/ 44850 h 867554"/>
                <a:gd name="connsiteX3" fmla="*/ 649123 w 1736212"/>
                <a:gd name="connsiteY3" fmla="*/ 866972 h 867554"/>
                <a:gd name="connsiteX4" fmla="*/ 55413 w 1736212"/>
                <a:gd name="connsiteY4" fmla="*/ 664221 h 867554"/>
                <a:gd name="connsiteX5" fmla="*/ 0 w 1736212"/>
                <a:gd name="connsiteY5" fmla="*/ 619894 h 867554"/>
                <a:gd name="connsiteX6" fmla="*/ 627788 w 1736212"/>
                <a:gd name="connsiteY6" fmla="*/ 0 h 867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6212" h="867554">
                  <a:moveTo>
                    <a:pt x="627788" y="0"/>
                  </a:moveTo>
                  <a:lnTo>
                    <a:pt x="1736212" y="0"/>
                  </a:lnTo>
                  <a:lnTo>
                    <a:pt x="1727862" y="44850"/>
                  </a:lnTo>
                  <a:cubicBezTo>
                    <a:pt x="1611897" y="530341"/>
                    <a:pt x="1167445" y="883889"/>
                    <a:pt x="649123" y="866972"/>
                  </a:cubicBezTo>
                  <a:cubicBezTo>
                    <a:pt x="426985" y="859722"/>
                    <a:pt x="222823" y="785458"/>
                    <a:pt x="55413" y="664221"/>
                  </a:cubicBezTo>
                  <a:lnTo>
                    <a:pt x="0" y="619894"/>
                  </a:lnTo>
                  <a:lnTo>
                    <a:pt x="627788" y="0"/>
                  </a:lnTo>
                  <a:close/>
                </a:path>
              </a:pathLst>
            </a:cu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2957513" y="1795463"/>
              <a:ext cx="1243012" cy="867554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5052485" y="2097567"/>
            <a:ext cx="836100" cy="78556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052485" y="3501280"/>
            <a:ext cx="836100" cy="78556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052485" y="4896368"/>
            <a:ext cx="836100" cy="78556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4" name="任意多边形: 形状 23"/>
          <p:cNvSpPr/>
          <p:nvPr/>
        </p:nvSpPr>
        <p:spPr bwMode="auto">
          <a:xfrm>
            <a:off x="4305238" y="5044735"/>
            <a:ext cx="492483" cy="491569"/>
          </a:xfrm>
          <a:custGeom>
            <a:avLst/>
            <a:gdLst>
              <a:gd name="T0" fmla="*/ 164 w 204"/>
              <a:gd name="T1" fmla="*/ 0 h 204"/>
              <a:gd name="T2" fmla="*/ 39 w 204"/>
              <a:gd name="T3" fmla="*/ 0 h 204"/>
              <a:gd name="T4" fmla="*/ 0 w 204"/>
              <a:gd name="T5" fmla="*/ 39 h 204"/>
              <a:gd name="T6" fmla="*/ 0 w 204"/>
              <a:gd name="T7" fmla="*/ 81 h 204"/>
              <a:gd name="T8" fmla="*/ 0 w 204"/>
              <a:gd name="T9" fmla="*/ 164 h 204"/>
              <a:gd name="T10" fmla="*/ 39 w 204"/>
              <a:gd name="T11" fmla="*/ 204 h 204"/>
              <a:gd name="T12" fmla="*/ 164 w 204"/>
              <a:gd name="T13" fmla="*/ 204 h 204"/>
              <a:gd name="T14" fmla="*/ 204 w 204"/>
              <a:gd name="T15" fmla="*/ 164 h 204"/>
              <a:gd name="T16" fmla="*/ 204 w 204"/>
              <a:gd name="T17" fmla="*/ 81 h 204"/>
              <a:gd name="T18" fmla="*/ 204 w 204"/>
              <a:gd name="T19" fmla="*/ 39 h 204"/>
              <a:gd name="T20" fmla="*/ 164 w 204"/>
              <a:gd name="T21" fmla="*/ 0 h 204"/>
              <a:gd name="T22" fmla="*/ 176 w 204"/>
              <a:gd name="T23" fmla="*/ 23 h 204"/>
              <a:gd name="T24" fmla="*/ 180 w 204"/>
              <a:gd name="T25" fmla="*/ 23 h 204"/>
              <a:gd name="T26" fmla="*/ 180 w 204"/>
              <a:gd name="T27" fmla="*/ 28 h 204"/>
              <a:gd name="T28" fmla="*/ 180 w 204"/>
              <a:gd name="T29" fmla="*/ 58 h 204"/>
              <a:gd name="T30" fmla="*/ 146 w 204"/>
              <a:gd name="T31" fmla="*/ 58 h 204"/>
              <a:gd name="T32" fmla="*/ 146 w 204"/>
              <a:gd name="T33" fmla="*/ 24 h 204"/>
              <a:gd name="T34" fmla="*/ 176 w 204"/>
              <a:gd name="T35" fmla="*/ 23 h 204"/>
              <a:gd name="T36" fmla="*/ 73 w 204"/>
              <a:gd name="T37" fmla="*/ 81 h 204"/>
              <a:gd name="T38" fmla="*/ 102 w 204"/>
              <a:gd name="T39" fmla="*/ 66 h 204"/>
              <a:gd name="T40" fmla="*/ 131 w 204"/>
              <a:gd name="T41" fmla="*/ 81 h 204"/>
              <a:gd name="T42" fmla="*/ 138 w 204"/>
              <a:gd name="T43" fmla="*/ 102 h 204"/>
              <a:gd name="T44" fmla="*/ 102 w 204"/>
              <a:gd name="T45" fmla="*/ 138 h 204"/>
              <a:gd name="T46" fmla="*/ 66 w 204"/>
              <a:gd name="T47" fmla="*/ 102 h 204"/>
              <a:gd name="T48" fmla="*/ 73 w 204"/>
              <a:gd name="T49" fmla="*/ 81 h 204"/>
              <a:gd name="T50" fmla="*/ 184 w 204"/>
              <a:gd name="T51" fmla="*/ 164 h 204"/>
              <a:gd name="T52" fmla="*/ 164 w 204"/>
              <a:gd name="T53" fmla="*/ 184 h 204"/>
              <a:gd name="T54" fmla="*/ 39 w 204"/>
              <a:gd name="T55" fmla="*/ 184 h 204"/>
              <a:gd name="T56" fmla="*/ 20 w 204"/>
              <a:gd name="T57" fmla="*/ 164 h 204"/>
              <a:gd name="T58" fmla="*/ 20 w 204"/>
              <a:gd name="T59" fmla="*/ 81 h 204"/>
              <a:gd name="T60" fmla="*/ 50 w 204"/>
              <a:gd name="T61" fmla="*/ 81 h 204"/>
              <a:gd name="T62" fmla="*/ 46 w 204"/>
              <a:gd name="T63" fmla="*/ 102 h 204"/>
              <a:gd name="T64" fmla="*/ 102 w 204"/>
              <a:gd name="T65" fmla="*/ 158 h 204"/>
              <a:gd name="T66" fmla="*/ 157 w 204"/>
              <a:gd name="T67" fmla="*/ 102 h 204"/>
              <a:gd name="T68" fmla="*/ 153 w 204"/>
              <a:gd name="T69" fmla="*/ 81 h 204"/>
              <a:gd name="T70" fmla="*/ 184 w 204"/>
              <a:gd name="T71" fmla="*/ 81 h 204"/>
              <a:gd name="T72" fmla="*/ 184 w 204"/>
              <a:gd name="T73" fmla="*/ 16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4" h="204">
                <a:moveTo>
                  <a:pt x="164" y="0"/>
                </a:moveTo>
                <a:cubicBezTo>
                  <a:pt x="39" y="0"/>
                  <a:pt x="39" y="0"/>
                  <a:pt x="39" y="0"/>
                </a:cubicBezTo>
                <a:cubicBezTo>
                  <a:pt x="17" y="0"/>
                  <a:pt x="0" y="18"/>
                  <a:pt x="0" y="39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86"/>
                  <a:pt x="17" y="204"/>
                  <a:pt x="39" y="204"/>
                </a:cubicBezTo>
                <a:cubicBezTo>
                  <a:pt x="164" y="204"/>
                  <a:pt x="164" y="204"/>
                  <a:pt x="164" y="204"/>
                </a:cubicBezTo>
                <a:cubicBezTo>
                  <a:pt x="186" y="204"/>
                  <a:pt x="204" y="186"/>
                  <a:pt x="204" y="164"/>
                </a:cubicBezTo>
                <a:cubicBezTo>
                  <a:pt x="204" y="81"/>
                  <a:pt x="204" y="81"/>
                  <a:pt x="204" y="81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4" y="18"/>
                  <a:pt x="186" y="0"/>
                  <a:pt x="164" y="0"/>
                </a:cubicBezTo>
                <a:close/>
                <a:moveTo>
                  <a:pt x="176" y="23"/>
                </a:moveTo>
                <a:cubicBezTo>
                  <a:pt x="180" y="23"/>
                  <a:pt x="180" y="23"/>
                  <a:pt x="180" y="23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58"/>
                  <a:pt x="180" y="58"/>
                  <a:pt x="180" y="58"/>
                </a:cubicBezTo>
                <a:cubicBezTo>
                  <a:pt x="146" y="58"/>
                  <a:pt x="146" y="58"/>
                  <a:pt x="146" y="58"/>
                </a:cubicBezTo>
                <a:cubicBezTo>
                  <a:pt x="146" y="24"/>
                  <a:pt x="146" y="24"/>
                  <a:pt x="146" y="24"/>
                </a:cubicBezTo>
                <a:lnTo>
                  <a:pt x="176" y="23"/>
                </a:lnTo>
                <a:close/>
                <a:moveTo>
                  <a:pt x="73" y="81"/>
                </a:moveTo>
                <a:cubicBezTo>
                  <a:pt x="79" y="72"/>
                  <a:pt x="90" y="66"/>
                  <a:pt x="102" y="66"/>
                </a:cubicBezTo>
                <a:cubicBezTo>
                  <a:pt x="114" y="66"/>
                  <a:pt x="124" y="72"/>
                  <a:pt x="131" y="81"/>
                </a:cubicBezTo>
                <a:cubicBezTo>
                  <a:pt x="135" y="87"/>
                  <a:pt x="138" y="94"/>
                  <a:pt x="138" y="102"/>
                </a:cubicBezTo>
                <a:cubicBezTo>
                  <a:pt x="138" y="122"/>
                  <a:pt x="121" y="138"/>
                  <a:pt x="102" y="138"/>
                </a:cubicBezTo>
                <a:cubicBezTo>
                  <a:pt x="82" y="138"/>
                  <a:pt x="66" y="122"/>
                  <a:pt x="66" y="102"/>
                </a:cubicBezTo>
                <a:cubicBezTo>
                  <a:pt x="66" y="94"/>
                  <a:pt x="68" y="87"/>
                  <a:pt x="73" y="81"/>
                </a:cubicBezTo>
                <a:close/>
                <a:moveTo>
                  <a:pt x="184" y="164"/>
                </a:moveTo>
                <a:cubicBezTo>
                  <a:pt x="184" y="175"/>
                  <a:pt x="175" y="184"/>
                  <a:pt x="164" y="18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8" y="184"/>
                  <a:pt x="20" y="175"/>
                  <a:pt x="20" y="164"/>
                </a:cubicBezTo>
                <a:cubicBezTo>
                  <a:pt x="20" y="81"/>
                  <a:pt x="20" y="81"/>
                  <a:pt x="20" y="81"/>
                </a:cubicBezTo>
                <a:cubicBezTo>
                  <a:pt x="50" y="81"/>
                  <a:pt x="50" y="81"/>
                  <a:pt x="50" y="81"/>
                </a:cubicBezTo>
                <a:cubicBezTo>
                  <a:pt x="47" y="87"/>
                  <a:pt x="46" y="95"/>
                  <a:pt x="46" y="102"/>
                </a:cubicBezTo>
                <a:cubicBezTo>
                  <a:pt x="46" y="133"/>
                  <a:pt x="71" y="158"/>
                  <a:pt x="102" y="158"/>
                </a:cubicBezTo>
                <a:cubicBezTo>
                  <a:pt x="132" y="158"/>
                  <a:pt x="157" y="133"/>
                  <a:pt x="157" y="102"/>
                </a:cubicBezTo>
                <a:cubicBezTo>
                  <a:pt x="157" y="95"/>
                  <a:pt x="156" y="87"/>
                  <a:pt x="153" y="81"/>
                </a:cubicBezTo>
                <a:cubicBezTo>
                  <a:pt x="184" y="81"/>
                  <a:pt x="184" y="81"/>
                  <a:pt x="184" y="81"/>
                </a:cubicBezTo>
                <a:lnTo>
                  <a:pt x="184" y="1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5" name="任意多边形: 形状 24"/>
          <p:cNvSpPr/>
          <p:nvPr/>
        </p:nvSpPr>
        <p:spPr bwMode="auto">
          <a:xfrm>
            <a:off x="4295636" y="3683779"/>
            <a:ext cx="511688" cy="420564"/>
          </a:xfrm>
          <a:custGeom>
            <a:avLst/>
            <a:gdLst>
              <a:gd name="T0" fmla="*/ 285 w 293"/>
              <a:gd name="T1" fmla="*/ 32 h 238"/>
              <a:gd name="T2" fmla="*/ 259 w 293"/>
              <a:gd name="T3" fmla="*/ 38 h 238"/>
              <a:gd name="T4" fmla="*/ 275 w 293"/>
              <a:gd name="T5" fmla="*/ 24 h 238"/>
              <a:gd name="T6" fmla="*/ 285 w 293"/>
              <a:gd name="T7" fmla="*/ 4 h 238"/>
              <a:gd name="T8" fmla="*/ 257 w 293"/>
              <a:gd name="T9" fmla="*/ 16 h 238"/>
              <a:gd name="T10" fmla="*/ 237 w 293"/>
              <a:gd name="T11" fmla="*/ 11 h 238"/>
              <a:gd name="T12" fmla="*/ 216 w 293"/>
              <a:gd name="T13" fmla="*/ 1 h 238"/>
              <a:gd name="T14" fmla="*/ 203 w 293"/>
              <a:gd name="T15" fmla="*/ 0 h 238"/>
              <a:gd name="T16" fmla="*/ 179 w 293"/>
              <a:gd name="T17" fmla="*/ 5 h 238"/>
              <a:gd name="T18" fmla="*/ 154 w 293"/>
              <a:gd name="T19" fmla="*/ 27 h 238"/>
              <a:gd name="T20" fmla="*/ 143 w 293"/>
              <a:gd name="T21" fmla="*/ 54 h 238"/>
              <a:gd name="T22" fmla="*/ 143 w 293"/>
              <a:gd name="T23" fmla="*/ 67 h 238"/>
              <a:gd name="T24" fmla="*/ 126 w 293"/>
              <a:gd name="T25" fmla="*/ 72 h 238"/>
              <a:gd name="T26" fmla="*/ 75 w 293"/>
              <a:gd name="T27" fmla="*/ 55 h 238"/>
              <a:gd name="T28" fmla="*/ 33 w 293"/>
              <a:gd name="T29" fmla="*/ 24 h 238"/>
              <a:gd name="T30" fmla="*/ 17 w 293"/>
              <a:gd name="T31" fmla="*/ 17 h 238"/>
              <a:gd name="T32" fmla="*/ 12 w 293"/>
              <a:gd name="T33" fmla="*/ 41 h 238"/>
              <a:gd name="T34" fmla="*/ 14 w 293"/>
              <a:gd name="T35" fmla="*/ 57 h 238"/>
              <a:gd name="T36" fmla="*/ 23 w 293"/>
              <a:gd name="T37" fmla="*/ 76 h 238"/>
              <a:gd name="T38" fmla="*/ 39 w 293"/>
              <a:gd name="T39" fmla="*/ 91 h 238"/>
              <a:gd name="T40" fmla="*/ 25 w 293"/>
              <a:gd name="T41" fmla="*/ 89 h 238"/>
              <a:gd name="T42" fmla="*/ 12 w 293"/>
              <a:gd name="T43" fmla="*/ 84 h 238"/>
              <a:gd name="T44" fmla="*/ 13 w 293"/>
              <a:gd name="T45" fmla="*/ 95 h 238"/>
              <a:gd name="T46" fmla="*/ 25 w 293"/>
              <a:gd name="T47" fmla="*/ 123 h 238"/>
              <a:gd name="T48" fmla="*/ 50 w 293"/>
              <a:gd name="T49" fmla="*/ 140 h 238"/>
              <a:gd name="T50" fmla="*/ 52 w 293"/>
              <a:gd name="T51" fmla="*/ 145 h 238"/>
              <a:gd name="T52" fmla="*/ 33 w 293"/>
              <a:gd name="T53" fmla="*/ 145 h 238"/>
              <a:gd name="T54" fmla="*/ 41 w 293"/>
              <a:gd name="T55" fmla="*/ 161 h 238"/>
              <a:gd name="T56" fmla="*/ 62 w 293"/>
              <a:gd name="T57" fmla="*/ 179 h 238"/>
              <a:gd name="T58" fmla="*/ 89 w 293"/>
              <a:gd name="T59" fmla="*/ 186 h 238"/>
              <a:gd name="T60" fmla="*/ 73 w 293"/>
              <a:gd name="T61" fmla="*/ 197 h 238"/>
              <a:gd name="T62" fmla="*/ 45 w 293"/>
              <a:gd name="T63" fmla="*/ 208 h 238"/>
              <a:gd name="T64" fmla="*/ 14 w 293"/>
              <a:gd name="T65" fmla="*/ 212 h 238"/>
              <a:gd name="T66" fmla="*/ 0 w 293"/>
              <a:gd name="T67" fmla="*/ 211 h 238"/>
              <a:gd name="T68" fmla="*/ 32 w 293"/>
              <a:gd name="T69" fmla="*/ 227 h 238"/>
              <a:gd name="T70" fmla="*/ 68 w 293"/>
              <a:gd name="T71" fmla="*/ 237 h 238"/>
              <a:gd name="T72" fmla="*/ 93 w 293"/>
              <a:gd name="T73" fmla="*/ 238 h 238"/>
              <a:gd name="T74" fmla="*/ 149 w 293"/>
              <a:gd name="T75" fmla="*/ 229 h 238"/>
              <a:gd name="T76" fmla="*/ 195 w 293"/>
              <a:gd name="T77" fmla="*/ 205 h 238"/>
              <a:gd name="T78" fmla="*/ 229 w 293"/>
              <a:gd name="T79" fmla="*/ 169 h 238"/>
              <a:gd name="T80" fmla="*/ 252 w 293"/>
              <a:gd name="T81" fmla="*/ 127 h 238"/>
              <a:gd name="T82" fmla="*/ 262 w 293"/>
              <a:gd name="T83" fmla="*/ 82 h 238"/>
              <a:gd name="T84" fmla="*/ 263 w 293"/>
              <a:gd name="T85" fmla="*/ 59 h 238"/>
              <a:gd name="T86" fmla="*/ 280 w 293"/>
              <a:gd name="T87" fmla="*/ 45 h 238"/>
              <a:gd name="T88" fmla="*/ 293 w 293"/>
              <a:gd name="T89" fmla="*/ 2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93" h="238">
                <a:moveTo>
                  <a:pt x="293" y="28"/>
                </a:moveTo>
                <a:lnTo>
                  <a:pt x="293" y="28"/>
                </a:lnTo>
                <a:lnTo>
                  <a:pt x="285" y="32"/>
                </a:lnTo>
                <a:lnTo>
                  <a:pt x="277" y="34"/>
                </a:lnTo>
                <a:lnTo>
                  <a:pt x="267" y="36"/>
                </a:lnTo>
                <a:lnTo>
                  <a:pt x="259" y="38"/>
                </a:lnTo>
                <a:lnTo>
                  <a:pt x="259" y="38"/>
                </a:lnTo>
                <a:lnTo>
                  <a:pt x="267" y="31"/>
                </a:lnTo>
                <a:lnTo>
                  <a:pt x="275" y="24"/>
                </a:lnTo>
                <a:lnTo>
                  <a:pt x="281" y="14"/>
                </a:lnTo>
                <a:lnTo>
                  <a:pt x="285" y="4"/>
                </a:lnTo>
                <a:lnTo>
                  <a:pt x="285" y="4"/>
                </a:lnTo>
                <a:lnTo>
                  <a:pt x="277" y="9"/>
                </a:lnTo>
                <a:lnTo>
                  <a:pt x="266" y="13"/>
                </a:lnTo>
                <a:lnTo>
                  <a:pt x="257" y="16"/>
                </a:lnTo>
                <a:lnTo>
                  <a:pt x="247" y="18"/>
                </a:lnTo>
                <a:lnTo>
                  <a:pt x="247" y="18"/>
                </a:lnTo>
                <a:lnTo>
                  <a:pt x="237" y="11"/>
                </a:lnTo>
                <a:lnTo>
                  <a:pt x="227" y="5"/>
                </a:lnTo>
                <a:lnTo>
                  <a:pt x="222" y="3"/>
                </a:lnTo>
                <a:lnTo>
                  <a:pt x="216" y="1"/>
                </a:lnTo>
                <a:lnTo>
                  <a:pt x="209" y="0"/>
                </a:lnTo>
                <a:lnTo>
                  <a:pt x="203" y="0"/>
                </a:lnTo>
                <a:lnTo>
                  <a:pt x="203" y="0"/>
                </a:lnTo>
                <a:lnTo>
                  <a:pt x="197" y="0"/>
                </a:lnTo>
                <a:lnTo>
                  <a:pt x="191" y="1"/>
                </a:lnTo>
                <a:lnTo>
                  <a:pt x="179" y="5"/>
                </a:lnTo>
                <a:lnTo>
                  <a:pt x="169" y="10"/>
                </a:lnTo>
                <a:lnTo>
                  <a:pt x="161" y="17"/>
                </a:lnTo>
                <a:lnTo>
                  <a:pt x="154" y="27"/>
                </a:lnTo>
                <a:lnTo>
                  <a:pt x="147" y="37"/>
                </a:lnTo>
                <a:lnTo>
                  <a:pt x="144" y="48"/>
                </a:lnTo>
                <a:lnTo>
                  <a:pt x="143" y="54"/>
                </a:lnTo>
                <a:lnTo>
                  <a:pt x="143" y="60"/>
                </a:lnTo>
                <a:lnTo>
                  <a:pt x="143" y="60"/>
                </a:lnTo>
                <a:lnTo>
                  <a:pt x="143" y="67"/>
                </a:lnTo>
                <a:lnTo>
                  <a:pt x="144" y="74"/>
                </a:lnTo>
                <a:lnTo>
                  <a:pt x="144" y="74"/>
                </a:lnTo>
                <a:lnTo>
                  <a:pt x="126" y="72"/>
                </a:lnTo>
                <a:lnTo>
                  <a:pt x="108" y="68"/>
                </a:lnTo>
                <a:lnTo>
                  <a:pt x="92" y="63"/>
                </a:lnTo>
                <a:lnTo>
                  <a:pt x="75" y="55"/>
                </a:lnTo>
                <a:lnTo>
                  <a:pt x="59" y="46"/>
                </a:lnTo>
                <a:lnTo>
                  <a:pt x="45" y="36"/>
                </a:lnTo>
                <a:lnTo>
                  <a:pt x="33" y="24"/>
                </a:lnTo>
                <a:lnTo>
                  <a:pt x="20" y="11"/>
                </a:lnTo>
                <a:lnTo>
                  <a:pt x="20" y="11"/>
                </a:lnTo>
                <a:lnTo>
                  <a:pt x="17" y="17"/>
                </a:lnTo>
                <a:lnTo>
                  <a:pt x="15" y="26"/>
                </a:lnTo>
                <a:lnTo>
                  <a:pt x="13" y="33"/>
                </a:lnTo>
                <a:lnTo>
                  <a:pt x="12" y="41"/>
                </a:lnTo>
                <a:lnTo>
                  <a:pt x="12" y="41"/>
                </a:lnTo>
                <a:lnTo>
                  <a:pt x="13" y="48"/>
                </a:lnTo>
                <a:lnTo>
                  <a:pt x="14" y="57"/>
                </a:lnTo>
                <a:lnTo>
                  <a:pt x="17" y="63"/>
                </a:lnTo>
                <a:lnTo>
                  <a:pt x="20" y="70"/>
                </a:lnTo>
                <a:lnTo>
                  <a:pt x="23" y="76"/>
                </a:lnTo>
                <a:lnTo>
                  <a:pt x="28" y="81"/>
                </a:lnTo>
                <a:lnTo>
                  <a:pt x="34" y="87"/>
                </a:lnTo>
                <a:lnTo>
                  <a:pt x="39" y="91"/>
                </a:lnTo>
                <a:lnTo>
                  <a:pt x="39" y="91"/>
                </a:lnTo>
                <a:lnTo>
                  <a:pt x="32" y="91"/>
                </a:lnTo>
                <a:lnTo>
                  <a:pt x="25" y="89"/>
                </a:lnTo>
                <a:lnTo>
                  <a:pt x="18" y="87"/>
                </a:lnTo>
                <a:lnTo>
                  <a:pt x="12" y="84"/>
                </a:lnTo>
                <a:lnTo>
                  <a:pt x="12" y="84"/>
                </a:lnTo>
                <a:lnTo>
                  <a:pt x="12" y="85"/>
                </a:lnTo>
                <a:lnTo>
                  <a:pt x="12" y="85"/>
                </a:lnTo>
                <a:lnTo>
                  <a:pt x="13" y="95"/>
                </a:lnTo>
                <a:lnTo>
                  <a:pt x="16" y="105"/>
                </a:lnTo>
                <a:lnTo>
                  <a:pt x="20" y="115"/>
                </a:lnTo>
                <a:lnTo>
                  <a:pt x="25" y="123"/>
                </a:lnTo>
                <a:lnTo>
                  <a:pt x="33" y="130"/>
                </a:lnTo>
                <a:lnTo>
                  <a:pt x="41" y="136"/>
                </a:lnTo>
                <a:lnTo>
                  <a:pt x="50" y="140"/>
                </a:lnTo>
                <a:lnTo>
                  <a:pt x="60" y="143"/>
                </a:lnTo>
                <a:lnTo>
                  <a:pt x="60" y="143"/>
                </a:lnTo>
                <a:lnTo>
                  <a:pt x="52" y="145"/>
                </a:lnTo>
                <a:lnTo>
                  <a:pt x="44" y="146"/>
                </a:lnTo>
                <a:lnTo>
                  <a:pt x="44" y="146"/>
                </a:lnTo>
                <a:lnTo>
                  <a:pt x="33" y="145"/>
                </a:lnTo>
                <a:lnTo>
                  <a:pt x="33" y="145"/>
                </a:lnTo>
                <a:lnTo>
                  <a:pt x="37" y="153"/>
                </a:lnTo>
                <a:lnTo>
                  <a:pt x="41" y="161"/>
                </a:lnTo>
                <a:lnTo>
                  <a:pt x="47" y="168"/>
                </a:lnTo>
                <a:lnTo>
                  <a:pt x="54" y="175"/>
                </a:lnTo>
                <a:lnTo>
                  <a:pt x="62" y="179"/>
                </a:lnTo>
                <a:lnTo>
                  <a:pt x="71" y="183"/>
                </a:lnTo>
                <a:lnTo>
                  <a:pt x="79" y="185"/>
                </a:lnTo>
                <a:lnTo>
                  <a:pt x="89" y="186"/>
                </a:lnTo>
                <a:lnTo>
                  <a:pt x="89" y="186"/>
                </a:lnTo>
                <a:lnTo>
                  <a:pt x="81" y="192"/>
                </a:lnTo>
                <a:lnTo>
                  <a:pt x="73" y="197"/>
                </a:lnTo>
                <a:lnTo>
                  <a:pt x="64" y="201"/>
                </a:lnTo>
                <a:lnTo>
                  <a:pt x="54" y="206"/>
                </a:lnTo>
                <a:lnTo>
                  <a:pt x="45" y="208"/>
                </a:lnTo>
                <a:lnTo>
                  <a:pt x="35" y="210"/>
                </a:lnTo>
                <a:lnTo>
                  <a:pt x="25" y="212"/>
                </a:lnTo>
                <a:lnTo>
                  <a:pt x="14" y="212"/>
                </a:lnTo>
                <a:lnTo>
                  <a:pt x="14" y="212"/>
                </a:lnTo>
                <a:lnTo>
                  <a:pt x="0" y="211"/>
                </a:lnTo>
                <a:lnTo>
                  <a:pt x="0" y="211"/>
                </a:lnTo>
                <a:lnTo>
                  <a:pt x="10" y="217"/>
                </a:lnTo>
                <a:lnTo>
                  <a:pt x="21" y="222"/>
                </a:lnTo>
                <a:lnTo>
                  <a:pt x="32" y="227"/>
                </a:lnTo>
                <a:lnTo>
                  <a:pt x="44" y="231"/>
                </a:lnTo>
                <a:lnTo>
                  <a:pt x="55" y="235"/>
                </a:lnTo>
                <a:lnTo>
                  <a:pt x="68" y="237"/>
                </a:lnTo>
                <a:lnTo>
                  <a:pt x="80" y="238"/>
                </a:lnTo>
                <a:lnTo>
                  <a:pt x="93" y="238"/>
                </a:lnTo>
                <a:lnTo>
                  <a:pt x="93" y="238"/>
                </a:lnTo>
                <a:lnTo>
                  <a:pt x="112" y="237"/>
                </a:lnTo>
                <a:lnTo>
                  <a:pt x="132" y="233"/>
                </a:lnTo>
                <a:lnTo>
                  <a:pt x="149" y="229"/>
                </a:lnTo>
                <a:lnTo>
                  <a:pt x="166" y="222"/>
                </a:lnTo>
                <a:lnTo>
                  <a:pt x="180" y="215"/>
                </a:lnTo>
                <a:lnTo>
                  <a:pt x="195" y="205"/>
                </a:lnTo>
                <a:lnTo>
                  <a:pt x="207" y="194"/>
                </a:lnTo>
                <a:lnTo>
                  <a:pt x="220" y="183"/>
                </a:lnTo>
                <a:lnTo>
                  <a:pt x="229" y="169"/>
                </a:lnTo>
                <a:lnTo>
                  <a:pt x="238" y="156"/>
                </a:lnTo>
                <a:lnTo>
                  <a:pt x="246" y="141"/>
                </a:lnTo>
                <a:lnTo>
                  <a:pt x="252" y="127"/>
                </a:lnTo>
                <a:lnTo>
                  <a:pt x="257" y="112"/>
                </a:lnTo>
                <a:lnTo>
                  <a:pt x="260" y="97"/>
                </a:lnTo>
                <a:lnTo>
                  <a:pt x="262" y="82"/>
                </a:lnTo>
                <a:lnTo>
                  <a:pt x="263" y="67"/>
                </a:lnTo>
                <a:lnTo>
                  <a:pt x="263" y="67"/>
                </a:lnTo>
                <a:lnTo>
                  <a:pt x="263" y="59"/>
                </a:lnTo>
                <a:lnTo>
                  <a:pt x="263" y="59"/>
                </a:lnTo>
                <a:lnTo>
                  <a:pt x="271" y="52"/>
                </a:lnTo>
                <a:lnTo>
                  <a:pt x="280" y="45"/>
                </a:lnTo>
                <a:lnTo>
                  <a:pt x="287" y="37"/>
                </a:lnTo>
                <a:lnTo>
                  <a:pt x="293" y="28"/>
                </a:lnTo>
                <a:lnTo>
                  <a:pt x="293" y="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6" name="任意多边形: 形状 25"/>
          <p:cNvSpPr>
            <a:spLocks noChangeAspect="1"/>
          </p:cNvSpPr>
          <p:nvPr/>
        </p:nvSpPr>
        <p:spPr bwMode="auto">
          <a:xfrm>
            <a:off x="4280107" y="2217022"/>
            <a:ext cx="542746" cy="542172"/>
          </a:xfrm>
          <a:custGeom>
            <a:avLst/>
            <a:gdLst>
              <a:gd name="T0" fmla="*/ 374 w 400"/>
              <a:gd name="T1" fmla="*/ 100 h 400"/>
              <a:gd name="T2" fmla="*/ 301 w 400"/>
              <a:gd name="T3" fmla="*/ 27 h 400"/>
              <a:gd name="T4" fmla="*/ 200 w 400"/>
              <a:gd name="T5" fmla="*/ 0 h 400"/>
              <a:gd name="T6" fmla="*/ 100 w 400"/>
              <a:gd name="T7" fmla="*/ 27 h 400"/>
              <a:gd name="T8" fmla="*/ 27 w 400"/>
              <a:gd name="T9" fmla="*/ 100 h 400"/>
              <a:gd name="T10" fmla="*/ 0 w 400"/>
              <a:gd name="T11" fmla="*/ 200 h 400"/>
              <a:gd name="T12" fmla="*/ 27 w 400"/>
              <a:gd name="T13" fmla="*/ 301 h 400"/>
              <a:gd name="T14" fmla="*/ 100 w 400"/>
              <a:gd name="T15" fmla="*/ 374 h 400"/>
              <a:gd name="T16" fmla="*/ 200 w 400"/>
              <a:gd name="T17" fmla="*/ 400 h 400"/>
              <a:gd name="T18" fmla="*/ 301 w 400"/>
              <a:gd name="T19" fmla="*/ 374 h 400"/>
              <a:gd name="T20" fmla="*/ 374 w 400"/>
              <a:gd name="T21" fmla="*/ 301 h 400"/>
              <a:gd name="T22" fmla="*/ 400 w 400"/>
              <a:gd name="T23" fmla="*/ 200 h 400"/>
              <a:gd name="T24" fmla="*/ 374 w 400"/>
              <a:gd name="T25" fmla="*/ 100 h 400"/>
              <a:gd name="T26" fmla="*/ 330 w 400"/>
              <a:gd name="T27" fmla="*/ 170 h 400"/>
              <a:gd name="T28" fmla="*/ 188 w 400"/>
              <a:gd name="T29" fmla="*/ 311 h 400"/>
              <a:gd name="T30" fmla="*/ 176 w 400"/>
              <a:gd name="T31" fmla="*/ 316 h 400"/>
              <a:gd name="T32" fmla="*/ 165 w 400"/>
              <a:gd name="T33" fmla="*/ 311 h 400"/>
              <a:gd name="T34" fmla="*/ 70 w 400"/>
              <a:gd name="T35" fmla="*/ 217 h 400"/>
              <a:gd name="T36" fmla="*/ 66 w 400"/>
              <a:gd name="T37" fmla="*/ 205 h 400"/>
              <a:gd name="T38" fmla="*/ 70 w 400"/>
              <a:gd name="T39" fmla="*/ 193 h 400"/>
              <a:gd name="T40" fmla="*/ 94 w 400"/>
              <a:gd name="T41" fmla="*/ 170 h 400"/>
              <a:gd name="T42" fmla="*/ 106 w 400"/>
              <a:gd name="T43" fmla="*/ 165 h 400"/>
              <a:gd name="T44" fmla="*/ 118 w 400"/>
              <a:gd name="T45" fmla="*/ 170 h 400"/>
              <a:gd name="T46" fmla="*/ 176 w 400"/>
              <a:gd name="T47" fmla="*/ 229 h 400"/>
              <a:gd name="T48" fmla="*/ 283 w 400"/>
              <a:gd name="T49" fmla="*/ 123 h 400"/>
              <a:gd name="T50" fmla="*/ 295 w 400"/>
              <a:gd name="T51" fmla="*/ 118 h 400"/>
              <a:gd name="T52" fmla="*/ 306 w 400"/>
              <a:gd name="T53" fmla="*/ 123 h 400"/>
              <a:gd name="T54" fmla="*/ 330 w 400"/>
              <a:gd name="T55" fmla="*/ 146 h 400"/>
              <a:gd name="T56" fmla="*/ 335 w 400"/>
              <a:gd name="T57" fmla="*/ 158 h 400"/>
              <a:gd name="T58" fmla="*/ 330 w 400"/>
              <a:gd name="T59" fmla="*/ 170 h 400"/>
              <a:gd name="T60" fmla="*/ 330 w 400"/>
              <a:gd name="T61" fmla="*/ 170 h 400"/>
              <a:gd name="T62" fmla="*/ 330 w 400"/>
              <a:gd name="T63" fmla="*/ 17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0" h="400">
                <a:moveTo>
                  <a:pt x="374" y="100"/>
                </a:moveTo>
                <a:cubicBezTo>
                  <a:pt x="356" y="69"/>
                  <a:pt x="331" y="45"/>
                  <a:pt x="301" y="27"/>
                </a:cubicBezTo>
                <a:cubicBezTo>
                  <a:pt x="270" y="9"/>
                  <a:pt x="237" y="0"/>
                  <a:pt x="200" y="0"/>
                </a:cubicBezTo>
                <a:cubicBezTo>
                  <a:pt x="164" y="0"/>
                  <a:pt x="130" y="9"/>
                  <a:pt x="100" y="27"/>
                </a:cubicBezTo>
                <a:cubicBezTo>
                  <a:pt x="69" y="45"/>
                  <a:pt x="45" y="69"/>
                  <a:pt x="27" y="100"/>
                </a:cubicBezTo>
                <a:cubicBezTo>
                  <a:pt x="9" y="130"/>
                  <a:pt x="0" y="164"/>
                  <a:pt x="0" y="200"/>
                </a:cubicBezTo>
                <a:cubicBezTo>
                  <a:pt x="0" y="237"/>
                  <a:pt x="9" y="270"/>
                  <a:pt x="27" y="301"/>
                </a:cubicBezTo>
                <a:cubicBezTo>
                  <a:pt x="45" y="331"/>
                  <a:pt x="69" y="356"/>
                  <a:pt x="100" y="374"/>
                </a:cubicBezTo>
                <a:cubicBezTo>
                  <a:pt x="130" y="391"/>
                  <a:pt x="164" y="400"/>
                  <a:pt x="200" y="400"/>
                </a:cubicBezTo>
                <a:cubicBezTo>
                  <a:pt x="237" y="400"/>
                  <a:pt x="270" y="391"/>
                  <a:pt x="301" y="374"/>
                </a:cubicBezTo>
                <a:cubicBezTo>
                  <a:pt x="331" y="356"/>
                  <a:pt x="356" y="331"/>
                  <a:pt x="374" y="301"/>
                </a:cubicBezTo>
                <a:cubicBezTo>
                  <a:pt x="392" y="270"/>
                  <a:pt x="400" y="237"/>
                  <a:pt x="400" y="200"/>
                </a:cubicBezTo>
                <a:cubicBezTo>
                  <a:pt x="400" y="164"/>
                  <a:pt x="392" y="130"/>
                  <a:pt x="374" y="100"/>
                </a:cubicBezTo>
                <a:close/>
                <a:moveTo>
                  <a:pt x="330" y="170"/>
                </a:moveTo>
                <a:cubicBezTo>
                  <a:pt x="188" y="311"/>
                  <a:pt x="188" y="311"/>
                  <a:pt x="188" y="311"/>
                </a:cubicBezTo>
                <a:cubicBezTo>
                  <a:pt x="185" y="315"/>
                  <a:pt x="181" y="316"/>
                  <a:pt x="176" y="316"/>
                </a:cubicBezTo>
                <a:cubicBezTo>
                  <a:pt x="172" y="316"/>
                  <a:pt x="168" y="315"/>
                  <a:pt x="165" y="311"/>
                </a:cubicBezTo>
                <a:cubicBezTo>
                  <a:pt x="70" y="217"/>
                  <a:pt x="70" y="217"/>
                  <a:pt x="70" y="217"/>
                </a:cubicBezTo>
                <a:cubicBezTo>
                  <a:pt x="67" y="214"/>
                  <a:pt x="66" y="210"/>
                  <a:pt x="66" y="205"/>
                </a:cubicBezTo>
                <a:cubicBezTo>
                  <a:pt x="66" y="200"/>
                  <a:pt x="67" y="196"/>
                  <a:pt x="70" y="193"/>
                </a:cubicBezTo>
                <a:cubicBezTo>
                  <a:pt x="94" y="170"/>
                  <a:pt x="94" y="170"/>
                  <a:pt x="94" y="170"/>
                </a:cubicBezTo>
                <a:cubicBezTo>
                  <a:pt x="97" y="166"/>
                  <a:pt x="101" y="165"/>
                  <a:pt x="106" y="165"/>
                </a:cubicBezTo>
                <a:cubicBezTo>
                  <a:pt x="110" y="165"/>
                  <a:pt x="114" y="166"/>
                  <a:pt x="118" y="170"/>
                </a:cubicBezTo>
                <a:cubicBezTo>
                  <a:pt x="176" y="229"/>
                  <a:pt x="176" y="229"/>
                  <a:pt x="176" y="229"/>
                </a:cubicBezTo>
                <a:cubicBezTo>
                  <a:pt x="283" y="123"/>
                  <a:pt x="283" y="123"/>
                  <a:pt x="283" y="123"/>
                </a:cubicBezTo>
                <a:cubicBezTo>
                  <a:pt x="286" y="119"/>
                  <a:pt x="290" y="118"/>
                  <a:pt x="295" y="118"/>
                </a:cubicBezTo>
                <a:cubicBezTo>
                  <a:pt x="299" y="118"/>
                  <a:pt x="303" y="119"/>
                  <a:pt x="306" y="123"/>
                </a:cubicBezTo>
                <a:cubicBezTo>
                  <a:pt x="330" y="146"/>
                  <a:pt x="330" y="146"/>
                  <a:pt x="330" y="146"/>
                </a:cubicBezTo>
                <a:cubicBezTo>
                  <a:pt x="333" y="149"/>
                  <a:pt x="335" y="153"/>
                  <a:pt x="335" y="158"/>
                </a:cubicBezTo>
                <a:cubicBezTo>
                  <a:pt x="335" y="163"/>
                  <a:pt x="333" y="167"/>
                  <a:pt x="330" y="170"/>
                </a:cubicBezTo>
                <a:close/>
                <a:moveTo>
                  <a:pt x="330" y="170"/>
                </a:moveTo>
                <a:cubicBezTo>
                  <a:pt x="330" y="170"/>
                  <a:pt x="330" y="170"/>
                  <a:pt x="330" y="17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6830423" y="2002365"/>
            <a:ext cx="721040" cy="721040"/>
          </a:xfrm>
          <a:prstGeom prst="round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7" name="文本框 51"/>
          <p:cNvSpPr txBox="1"/>
          <p:nvPr/>
        </p:nvSpPr>
        <p:spPr>
          <a:xfrm>
            <a:off x="7551463" y="1966633"/>
            <a:ext cx="2076659" cy="203389"/>
          </a:xfrm>
          <a:prstGeom prst="rect">
            <a:avLst/>
          </a:prstGeom>
          <a:noFill/>
        </p:spPr>
        <p:txBody>
          <a:bodyPr wrap="none" lIns="144000" tIns="0" rIns="0" bIns="0" anchor="ctr" anchorCtr="0">
            <a:normAutofit lnSpcReduction="10000"/>
          </a:bodyPr>
          <a:lstStyle/>
          <a:p>
            <a:r>
              <a:rPr lang="zh-CN" altLang="en-US" sz="1400" b="1">
                <a:solidFill>
                  <a:schemeClr val="accent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8" name="文本框 52"/>
          <p:cNvSpPr txBox="1"/>
          <p:nvPr/>
        </p:nvSpPr>
        <p:spPr>
          <a:xfrm>
            <a:off x="7551463" y="2170022"/>
            <a:ext cx="2310615" cy="532069"/>
          </a:xfrm>
          <a:prstGeom prst="rect">
            <a:avLst/>
          </a:prstGeom>
          <a:noFill/>
        </p:spPr>
        <p:txBody>
          <a:bodyPr wrap="square" lIns="144000" tIns="0" rIns="0" bIns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>
                <a:solidFill>
                  <a:sysClr val="windowText" lastClr="000000"/>
                </a:solidFill>
                <a:cs typeface="+mn-ea"/>
                <a:sym typeface="+mn-lt"/>
              </a:rPr>
              <a:t>此部分内容作为文字排版占位显示</a:t>
            </a:r>
            <a:br>
              <a:rPr lang="zh-CN" altLang="en-US" sz="1050">
                <a:solidFill>
                  <a:sysClr val="windowText" lastClr="000000"/>
                </a:solidFill>
                <a:cs typeface="+mn-ea"/>
                <a:sym typeface="+mn-lt"/>
              </a:rPr>
            </a:br>
            <a:r>
              <a:rPr lang="zh-CN" altLang="en-US" sz="1050">
                <a:solidFill>
                  <a:sysClr val="windowText" lastClr="000000"/>
                </a:solidFill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9" name="矩形: 圆角 8"/>
          <p:cNvSpPr/>
          <p:nvPr/>
        </p:nvSpPr>
        <p:spPr>
          <a:xfrm>
            <a:off x="6830423" y="3552509"/>
            <a:ext cx="721040" cy="721040"/>
          </a:xfrm>
          <a:prstGeom prst="round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0" name="文本框 54"/>
          <p:cNvSpPr txBox="1"/>
          <p:nvPr/>
        </p:nvSpPr>
        <p:spPr>
          <a:xfrm>
            <a:off x="7551463" y="3516777"/>
            <a:ext cx="2076659" cy="203389"/>
          </a:xfrm>
          <a:prstGeom prst="rect">
            <a:avLst/>
          </a:prstGeom>
          <a:noFill/>
        </p:spPr>
        <p:txBody>
          <a:bodyPr wrap="none" lIns="144000" tIns="0" rIns="0" bIns="0" anchor="ctr" anchorCtr="0">
            <a:normAutofit lnSpcReduction="10000"/>
          </a:bodyPr>
          <a:lstStyle/>
          <a:p>
            <a:r>
              <a:rPr lang="zh-CN" altLang="en-US" sz="1400" b="1">
                <a:solidFill>
                  <a:schemeClr val="accent3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1" name="文本框 55"/>
          <p:cNvSpPr txBox="1"/>
          <p:nvPr/>
        </p:nvSpPr>
        <p:spPr>
          <a:xfrm>
            <a:off x="7551463" y="3720166"/>
            <a:ext cx="2310615" cy="532069"/>
          </a:xfrm>
          <a:prstGeom prst="rect">
            <a:avLst/>
          </a:prstGeom>
          <a:noFill/>
        </p:spPr>
        <p:txBody>
          <a:bodyPr wrap="square" lIns="144000" tIns="0" rIns="0" bIns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>
                <a:solidFill>
                  <a:sysClr val="windowText" lastClr="000000"/>
                </a:solidFill>
                <a:cs typeface="+mn-ea"/>
                <a:sym typeface="+mn-lt"/>
              </a:rPr>
              <a:t>此部分内容作为文字排版占位显示</a:t>
            </a:r>
            <a:br>
              <a:rPr lang="zh-CN" altLang="en-US" sz="1050">
                <a:solidFill>
                  <a:sysClr val="windowText" lastClr="000000"/>
                </a:solidFill>
                <a:cs typeface="+mn-ea"/>
                <a:sym typeface="+mn-lt"/>
              </a:rPr>
            </a:br>
            <a:r>
              <a:rPr lang="zh-CN" altLang="en-US" sz="1050">
                <a:solidFill>
                  <a:sysClr val="windowText" lastClr="000000"/>
                </a:solidFill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2" name="矩形: 圆角 11"/>
          <p:cNvSpPr/>
          <p:nvPr/>
        </p:nvSpPr>
        <p:spPr>
          <a:xfrm>
            <a:off x="6830423" y="5100448"/>
            <a:ext cx="721040" cy="721040"/>
          </a:xfrm>
          <a:prstGeom prst="roundRect">
            <a:avLst/>
          </a:prstGeom>
          <a:solidFill>
            <a:schemeClr val="accent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cs typeface="+mn-ea"/>
                <a:sym typeface="+mn-lt"/>
              </a:rPr>
              <a:t>05</a:t>
            </a:r>
          </a:p>
        </p:txBody>
      </p:sp>
      <p:sp>
        <p:nvSpPr>
          <p:cNvPr id="13" name="文本框 57"/>
          <p:cNvSpPr txBox="1"/>
          <p:nvPr/>
        </p:nvSpPr>
        <p:spPr>
          <a:xfrm>
            <a:off x="7551463" y="5064716"/>
            <a:ext cx="2076659" cy="203389"/>
          </a:xfrm>
          <a:prstGeom prst="rect">
            <a:avLst/>
          </a:prstGeom>
          <a:noFill/>
        </p:spPr>
        <p:txBody>
          <a:bodyPr wrap="none" lIns="144000" tIns="0" rIns="0" bIns="0" anchor="ctr" anchorCtr="0">
            <a:normAutofit lnSpcReduction="10000"/>
          </a:bodyPr>
          <a:lstStyle/>
          <a:p>
            <a:r>
              <a:rPr lang="zh-CN" altLang="en-US" sz="1400" b="1">
                <a:solidFill>
                  <a:schemeClr val="accent5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4" name="文本框 58"/>
          <p:cNvSpPr txBox="1"/>
          <p:nvPr/>
        </p:nvSpPr>
        <p:spPr>
          <a:xfrm>
            <a:off x="7551463" y="5268105"/>
            <a:ext cx="2310615" cy="532069"/>
          </a:xfrm>
          <a:prstGeom prst="rect">
            <a:avLst/>
          </a:prstGeom>
          <a:noFill/>
        </p:spPr>
        <p:txBody>
          <a:bodyPr wrap="square" lIns="144000" tIns="0" rIns="0" bIns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>
                <a:solidFill>
                  <a:sysClr val="windowText" lastClr="000000"/>
                </a:solidFill>
                <a:cs typeface="+mn-ea"/>
                <a:sym typeface="+mn-lt"/>
              </a:rPr>
              <a:t>此部分内容作为文字排版占位显示</a:t>
            </a:r>
            <a:br>
              <a:rPr lang="zh-CN" altLang="en-US" sz="1050">
                <a:solidFill>
                  <a:sysClr val="windowText" lastClr="000000"/>
                </a:solidFill>
                <a:cs typeface="+mn-ea"/>
                <a:sym typeface="+mn-lt"/>
              </a:rPr>
            </a:br>
            <a:r>
              <a:rPr lang="zh-CN" altLang="en-US" sz="1050">
                <a:solidFill>
                  <a:sysClr val="windowText" lastClr="000000"/>
                </a:solidFill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39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origami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45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95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45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95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45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6" grpId="0" animBg="1"/>
      <p:bldP spid="7" grpId="0"/>
      <p:bldP spid="8" grpId="0"/>
      <p:bldP spid="9" grpId="0" animBg="1"/>
      <p:bldP spid="10" grpId="0"/>
      <p:bldP spid="11" grpId="0"/>
      <p:bldP spid="12" grpId="0" animBg="1"/>
      <p:bldP spid="13" grpId="0"/>
      <p:bldP spid="14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4" r="15033" b="1607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标题 1"/>
          <p:cNvSpPr txBox="1"/>
          <p:nvPr/>
        </p:nvSpPr>
        <p:spPr>
          <a:xfrm>
            <a:off x="4782761" y="3490869"/>
            <a:ext cx="4721698" cy="1193524"/>
          </a:xfrm>
          <a:prstGeom prst="rect">
            <a:avLst/>
          </a:prstGeom>
        </p:spPr>
        <p:txBody>
          <a:bodyPr rtlCol="0"/>
          <a:lstStyle>
            <a:lvl1pPr algn="ctr" defTabSz="1218565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sz="4400" spc="300" dirty="0">
                <a:solidFill>
                  <a:schemeClr val="accent1">
                    <a:lumMod val="75000"/>
                  </a:schemeClr>
                </a:solidFill>
                <a:latin typeface="华文黑体-日" panose="02000000000000000000" pitchFamily="2" charset="-122"/>
                <a:ea typeface="华文黑体-日" panose="02000000000000000000" pitchFamily="2" charset="-122"/>
              </a:rPr>
              <a:t>工作完成情况</a:t>
            </a:r>
          </a:p>
        </p:txBody>
      </p:sp>
      <p:sp>
        <p:nvSpPr>
          <p:cNvPr id="29" name="副标题 2"/>
          <p:cNvSpPr txBox="1"/>
          <p:nvPr/>
        </p:nvSpPr>
        <p:spPr>
          <a:xfrm>
            <a:off x="4820852" y="4684392"/>
            <a:ext cx="4378878" cy="631277"/>
          </a:xfrm>
          <a:prstGeom prst="rect">
            <a:avLst/>
          </a:prstGeom>
        </p:spPr>
        <p:txBody>
          <a:bodyPr rtlCol="0"/>
          <a:lstStyle>
            <a:lvl1pPr marL="457200" indent="-4572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简洁大气</a:t>
            </a: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|</a:t>
            </a: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易编辑</a:t>
            </a: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|</a:t>
            </a: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任意替换内容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4820853" y="4403269"/>
            <a:ext cx="4378877" cy="0"/>
          </a:xfrm>
          <a:prstGeom prst="line">
            <a:avLst/>
          </a:prstGeom>
          <a:ln w="3175">
            <a:solidFill>
              <a:srgbClr val="5AD6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/>
          <p:cNvGrpSpPr/>
          <p:nvPr/>
        </p:nvGrpSpPr>
        <p:grpSpPr>
          <a:xfrm>
            <a:off x="5758289" y="1170314"/>
            <a:ext cx="2390973" cy="1851170"/>
            <a:chOff x="7455731" y="1410943"/>
            <a:chExt cx="2063266" cy="1597450"/>
          </a:xfrm>
        </p:grpSpPr>
        <p:sp>
          <p:nvSpPr>
            <p:cNvPr id="32" name="椭圆 31"/>
            <p:cNvSpPr/>
            <p:nvPr/>
          </p:nvSpPr>
          <p:spPr>
            <a:xfrm>
              <a:off x="7644571" y="1410943"/>
              <a:ext cx="1597450" cy="1597450"/>
            </a:xfrm>
            <a:prstGeom prst="ellipse">
              <a:avLst/>
            </a:prstGeom>
            <a:noFill/>
            <a:ln>
              <a:solidFill>
                <a:srgbClr val="5AD6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_14"/>
            <p:cNvSpPr txBox="1">
              <a:spLocks noChangeArrowheads="1"/>
            </p:cNvSpPr>
            <p:nvPr/>
          </p:nvSpPr>
          <p:spPr bwMode="auto">
            <a:xfrm>
              <a:off x="7455731" y="1733517"/>
              <a:ext cx="2063266" cy="996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ctr" anchorCtr="0" compatLnSpc="1"/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en-US" altLang="zh-CN" sz="4800" spc="600" dirty="0">
                  <a:solidFill>
                    <a:srgbClr val="5AD6BE"/>
                  </a:solidFill>
                  <a:latin typeface="方正汉真广标简体" panose="02000000000000000000" pitchFamily="2" charset="-122"/>
                  <a:ea typeface="方正汉真广标简体" panose="02000000000000000000" pitchFamily="2" charset="-122"/>
                </a:rPr>
                <a:t>02</a:t>
              </a:r>
              <a:endParaRPr lang="zh-CN" altLang="en-US" sz="4800" spc="600" dirty="0">
                <a:solidFill>
                  <a:srgbClr val="5AD6BE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origami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/>
          <p:nvPr/>
        </p:nvGrpSpPr>
        <p:grpSpPr>
          <a:xfrm>
            <a:off x="3890061" y="1882667"/>
            <a:ext cx="1893873" cy="1895504"/>
            <a:chOff x="3859987" y="1882666"/>
            <a:chExt cx="1893873" cy="1895504"/>
          </a:xfrm>
          <a:solidFill>
            <a:schemeClr val="accent3">
              <a:alpha val="41000"/>
            </a:schemeClr>
          </a:solidFill>
        </p:grpSpPr>
        <p:sp>
          <p:nvSpPr>
            <p:cNvPr id="32" name="Oval 2"/>
            <p:cNvSpPr/>
            <p:nvPr/>
          </p:nvSpPr>
          <p:spPr>
            <a:xfrm>
              <a:off x="4066261" y="1965197"/>
              <a:ext cx="1523869" cy="1523869"/>
            </a:xfrm>
            <a:prstGeom prst="ellipse">
              <a:avLst/>
            </a:prstGeom>
            <a:solidFill>
              <a:schemeClr val="accent3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Oval 3"/>
            <p:cNvSpPr/>
            <p:nvPr/>
          </p:nvSpPr>
          <p:spPr>
            <a:xfrm>
              <a:off x="4716136" y="1882666"/>
              <a:ext cx="922997" cy="92299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Oval 4"/>
            <p:cNvSpPr/>
            <p:nvPr/>
          </p:nvSpPr>
          <p:spPr>
            <a:xfrm>
              <a:off x="3859987" y="2649356"/>
              <a:ext cx="1128814" cy="11288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Oval 5">
              <a:hlinkClick r:id="" action="ppaction://hlinkshowjump?jump=nextslide"/>
            </p:cNvPr>
            <p:cNvSpPr/>
            <p:nvPr/>
          </p:nvSpPr>
          <p:spPr>
            <a:xfrm>
              <a:off x="5166081" y="3008397"/>
              <a:ext cx="587779" cy="58777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" name="Group 6"/>
          <p:cNvGrpSpPr/>
          <p:nvPr/>
        </p:nvGrpSpPr>
        <p:grpSpPr>
          <a:xfrm>
            <a:off x="6383698" y="1882667"/>
            <a:ext cx="1893873" cy="1895504"/>
            <a:chOff x="3859987" y="1882666"/>
            <a:chExt cx="1893873" cy="1895504"/>
          </a:xfrm>
          <a:solidFill>
            <a:schemeClr val="accent4">
              <a:alpha val="41000"/>
            </a:schemeClr>
          </a:solidFill>
        </p:grpSpPr>
        <p:sp>
          <p:nvSpPr>
            <p:cNvPr id="28" name="Oval 7"/>
            <p:cNvSpPr/>
            <p:nvPr/>
          </p:nvSpPr>
          <p:spPr>
            <a:xfrm>
              <a:off x="4066261" y="1965197"/>
              <a:ext cx="1523869" cy="1523869"/>
            </a:xfrm>
            <a:prstGeom prst="ellipse">
              <a:avLst/>
            </a:prstGeom>
            <a:solidFill>
              <a:schemeClr val="accent4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Oval 8"/>
            <p:cNvSpPr/>
            <p:nvPr/>
          </p:nvSpPr>
          <p:spPr>
            <a:xfrm>
              <a:off x="4716136" y="1882666"/>
              <a:ext cx="922997" cy="92299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Oval 9"/>
            <p:cNvSpPr/>
            <p:nvPr/>
          </p:nvSpPr>
          <p:spPr>
            <a:xfrm>
              <a:off x="3859987" y="2649356"/>
              <a:ext cx="1128814" cy="11288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Oval 10">
              <a:hlinkClick r:id="" action="ppaction://hlinkshowjump?jump=nextslide"/>
            </p:cNvPr>
            <p:cNvSpPr/>
            <p:nvPr/>
          </p:nvSpPr>
          <p:spPr>
            <a:xfrm>
              <a:off x="5166081" y="3008397"/>
              <a:ext cx="587779" cy="58777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" name="Group 11"/>
          <p:cNvGrpSpPr/>
          <p:nvPr/>
        </p:nvGrpSpPr>
        <p:grpSpPr>
          <a:xfrm>
            <a:off x="9215940" y="1882667"/>
            <a:ext cx="1893873" cy="1895504"/>
            <a:chOff x="3859987" y="1882666"/>
            <a:chExt cx="1893873" cy="1895504"/>
          </a:xfrm>
          <a:solidFill>
            <a:schemeClr val="accent5">
              <a:alpha val="41000"/>
            </a:schemeClr>
          </a:solidFill>
        </p:grpSpPr>
        <p:sp>
          <p:nvSpPr>
            <p:cNvPr id="24" name="Oval 12"/>
            <p:cNvSpPr/>
            <p:nvPr/>
          </p:nvSpPr>
          <p:spPr>
            <a:xfrm>
              <a:off x="4066261" y="1965197"/>
              <a:ext cx="1523869" cy="1523869"/>
            </a:xfrm>
            <a:prstGeom prst="ellipse">
              <a:avLst/>
            </a:prstGeom>
            <a:solidFill>
              <a:schemeClr val="accent5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Oval 13"/>
            <p:cNvSpPr/>
            <p:nvPr/>
          </p:nvSpPr>
          <p:spPr>
            <a:xfrm>
              <a:off x="4716136" y="1882666"/>
              <a:ext cx="922997" cy="92299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Oval 14"/>
            <p:cNvSpPr/>
            <p:nvPr/>
          </p:nvSpPr>
          <p:spPr>
            <a:xfrm>
              <a:off x="3859987" y="2649356"/>
              <a:ext cx="1128814" cy="11288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Oval 15">
              <a:hlinkClick r:id="" action="ppaction://hlinkshowjump?jump=nextslide"/>
            </p:cNvPr>
            <p:cNvSpPr/>
            <p:nvPr/>
          </p:nvSpPr>
          <p:spPr>
            <a:xfrm>
              <a:off x="5166081" y="3008397"/>
              <a:ext cx="587779" cy="58777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7" name="Group 16"/>
          <p:cNvGrpSpPr/>
          <p:nvPr/>
        </p:nvGrpSpPr>
        <p:grpSpPr>
          <a:xfrm>
            <a:off x="1142265" y="1882667"/>
            <a:ext cx="1893873" cy="1895504"/>
            <a:chOff x="1137679" y="1882666"/>
            <a:chExt cx="1893873" cy="1895504"/>
          </a:xfrm>
        </p:grpSpPr>
        <p:sp>
          <p:nvSpPr>
            <p:cNvPr id="20" name="Oval 17"/>
            <p:cNvSpPr/>
            <p:nvPr/>
          </p:nvSpPr>
          <p:spPr>
            <a:xfrm>
              <a:off x="1343953" y="1965197"/>
              <a:ext cx="1523869" cy="1523869"/>
            </a:xfrm>
            <a:prstGeom prst="ellipse">
              <a:avLst/>
            </a:prstGeom>
            <a:solidFill>
              <a:schemeClr val="accent2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Oval 18"/>
            <p:cNvSpPr/>
            <p:nvPr/>
          </p:nvSpPr>
          <p:spPr>
            <a:xfrm>
              <a:off x="1993828" y="1882666"/>
              <a:ext cx="922997" cy="922997"/>
            </a:xfrm>
            <a:prstGeom prst="ellipse">
              <a:avLst/>
            </a:prstGeom>
            <a:solidFill>
              <a:schemeClr val="accent2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Oval 19"/>
            <p:cNvSpPr/>
            <p:nvPr/>
          </p:nvSpPr>
          <p:spPr>
            <a:xfrm>
              <a:off x="1137679" y="2649356"/>
              <a:ext cx="1128814" cy="1128814"/>
            </a:xfrm>
            <a:prstGeom prst="ellipse">
              <a:avLst/>
            </a:prstGeom>
            <a:solidFill>
              <a:schemeClr val="accent2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Oval 20">
              <a:hlinkClick r:id="" action="ppaction://hlinkshowjump?jump=nextslide"/>
            </p:cNvPr>
            <p:cNvSpPr/>
            <p:nvPr/>
          </p:nvSpPr>
          <p:spPr>
            <a:xfrm>
              <a:off x="2443773" y="3008397"/>
              <a:ext cx="587779" cy="587779"/>
            </a:xfrm>
            <a:prstGeom prst="ellipse">
              <a:avLst/>
            </a:prstGeom>
            <a:solidFill>
              <a:schemeClr val="accent2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8" name="Freeform: Shape 21"/>
          <p:cNvSpPr/>
          <p:nvPr/>
        </p:nvSpPr>
        <p:spPr bwMode="auto">
          <a:xfrm>
            <a:off x="1785801" y="2435150"/>
            <a:ext cx="646619" cy="646620"/>
          </a:xfrm>
          <a:custGeom>
            <a:avLst/>
            <a:gdLst>
              <a:gd name="T0" fmla="*/ 20 w 176"/>
              <a:gd name="T1" fmla="*/ 16 h 176"/>
              <a:gd name="T2" fmla="*/ 16 w 176"/>
              <a:gd name="T3" fmla="*/ 20 h 176"/>
              <a:gd name="T4" fmla="*/ 20 w 176"/>
              <a:gd name="T5" fmla="*/ 24 h 176"/>
              <a:gd name="T6" fmla="*/ 24 w 176"/>
              <a:gd name="T7" fmla="*/ 20 h 176"/>
              <a:gd name="T8" fmla="*/ 20 w 176"/>
              <a:gd name="T9" fmla="*/ 16 h 176"/>
              <a:gd name="T10" fmla="*/ 36 w 176"/>
              <a:gd name="T11" fmla="*/ 16 h 176"/>
              <a:gd name="T12" fmla="*/ 32 w 176"/>
              <a:gd name="T13" fmla="*/ 20 h 176"/>
              <a:gd name="T14" fmla="*/ 36 w 176"/>
              <a:gd name="T15" fmla="*/ 24 h 176"/>
              <a:gd name="T16" fmla="*/ 40 w 176"/>
              <a:gd name="T17" fmla="*/ 20 h 176"/>
              <a:gd name="T18" fmla="*/ 36 w 176"/>
              <a:gd name="T19" fmla="*/ 16 h 176"/>
              <a:gd name="T20" fmla="*/ 52 w 176"/>
              <a:gd name="T21" fmla="*/ 16 h 176"/>
              <a:gd name="T22" fmla="*/ 48 w 176"/>
              <a:gd name="T23" fmla="*/ 20 h 176"/>
              <a:gd name="T24" fmla="*/ 52 w 176"/>
              <a:gd name="T25" fmla="*/ 24 h 176"/>
              <a:gd name="T26" fmla="*/ 56 w 176"/>
              <a:gd name="T27" fmla="*/ 20 h 176"/>
              <a:gd name="T28" fmla="*/ 52 w 176"/>
              <a:gd name="T29" fmla="*/ 16 h 176"/>
              <a:gd name="T30" fmla="*/ 160 w 176"/>
              <a:gd name="T31" fmla="*/ 0 h 176"/>
              <a:gd name="T32" fmla="*/ 16 w 176"/>
              <a:gd name="T33" fmla="*/ 0 h 176"/>
              <a:gd name="T34" fmla="*/ 0 w 176"/>
              <a:gd name="T35" fmla="*/ 16 h 176"/>
              <a:gd name="T36" fmla="*/ 0 w 176"/>
              <a:gd name="T37" fmla="*/ 160 h 176"/>
              <a:gd name="T38" fmla="*/ 16 w 176"/>
              <a:gd name="T39" fmla="*/ 176 h 176"/>
              <a:gd name="T40" fmla="*/ 160 w 176"/>
              <a:gd name="T41" fmla="*/ 176 h 176"/>
              <a:gd name="T42" fmla="*/ 176 w 176"/>
              <a:gd name="T43" fmla="*/ 160 h 176"/>
              <a:gd name="T44" fmla="*/ 176 w 176"/>
              <a:gd name="T45" fmla="*/ 16 h 176"/>
              <a:gd name="T46" fmla="*/ 160 w 176"/>
              <a:gd name="T47" fmla="*/ 0 h 176"/>
              <a:gd name="T48" fmla="*/ 168 w 176"/>
              <a:gd name="T49" fmla="*/ 160 h 176"/>
              <a:gd name="T50" fmla="*/ 160 w 176"/>
              <a:gd name="T51" fmla="*/ 168 h 176"/>
              <a:gd name="T52" fmla="*/ 16 w 176"/>
              <a:gd name="T53" fmla="*/ 168 h 176"/>
              <a:gd name="T54" fmla="*/ 8 w 176"/>
              <a:gd name="T55" fmla="*/ 160 h 176"/>
              <a:gd name="T56" fmla="*/ 8 w 176"/>
              <a:gd name="T57" fmla="*/ 40 h 176"/>
              <a:gd name="T58" fmla="*/ 168 w 176"/>
              <a:gd name="T59" fmla="*/ 40 h 176"/>
              <a:gd name="T60" fmla="*/ 168 w 176"/>
              <a:gd name="T61" fmla="*/ 160 h 176"/>
              <a:gd name="T62" fmla="*/ 168 w 176"/>
              <a:gd name="T63" fmla="*/ 32 h 176"/>
              <a:gd name="T64" fmla="*/ 8 w 176"/>
              <a:gd name="T65" fmla="*/ 32 h 176"/>
              <a:gd name="T66" fmla="*/ 8 w 176"/>
              <a:gd name="T67" fmla="*/ 16 h 176"/>
              <a:gd name="T68" fmla="*/ 16 w 176"/>
              <a:gd name="T69" fmla="*/ 8 h 176"/>
              <a:gd name="T70" fmla="*/ 160 w 176"/>
              <a:gd name="T71" fmla="*/ 8 h 176"/>
              <a:gd name="T72" fmla="*/ 168 w 176"/>
              <a:gd name="T73" fmla="*/ 16 h 176"/>
              <a:gd name="T74" fmla="*/ 168 w 176"/>
              <a:gd name="T75" fmla="*/ 32 h 176"/>
              <a:gd name="T76" fmla="*/ 156 w 176"/>
              <a:gd name="T77" fmla="*/ 16 h 176"/>
              <a:gd name="T78" fmla="*/ 68 w 176"/>
              <a:gd name="T79" fmla="*/ 16 h 176"/>
              <a:gd name="T80" fmla="*/ 64 w 176"/>
              <a:gd name="T81" fmla="*/ 20 h 176"/>
              <a:gd name="T82" fmla="*/ 68 w 176"/>
              <a:gd name="T83" fmla="*/ 24 h 176"/>
              <a:gd name="T84" fmla="*/ 156 w 176"/>
              <a:gd name="T85" fmla="*/ 24 h 176"/>
              <a:gd name="T86" fmla="*/ 160 w 176"/>
              <a:gd name="T87" fmla="*/ 20 h 176"/>
              <a:gd name="T88" fmla="*/ 156 w 176"/>
              <a:gd name="T89" fmla="*/ 1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6" h="176">
                <a:moveTo>
                  <a:pt x="20" y="16"/>
                </a:moveTo>
                <a:cubicBezTo>
                  <a:pt x="18" y="16"/>
                  <a:pt x="16" y="18"/>
                  <a:pt x="16" y="20"/>
                </a:cubicBezTo>
                <a:cubicBezTo>
                  <a:pt x="16" y="22"/>
                  <a:pt x="18" y="24"/>
                  <a:pt x="20" y="24"/>
                </a:cubicBezTo>
                <a:cubicBezTo>
                  <a:pt x="22" y="24"/>
                  <a:pt x="24" y="22"/>
                  <a:pt x="24" y="20"/>
                </a:cubicBezTo>
                <a:cubicBezTo>
                  <a:pt x="24" y="18"/>
                  <a:pt x="22" y="16"/>
                  <a:pt x="20" y="16"/>
                </a:cubicBezTo>
                <a:moveTo>
                  <a:pt x="36" y="16"/>
                </a:moveTo>
                <a:cubicBezTo>
                  <a:pt x="34" y="16"/>
                  <a:pt x="32" y="18"/>
                  <a:pt x="32" y="20"/>
                </a:cubicBezTo>
                <a:cubicBezTo>
                  <a:pt x="32" y="22"/>
                  <a:pt x="34" y="24"/>
                  <a:pt x="36" y="24"/>
                </a:cubicBezTo>
                <a:cubicBezTo>
                  <a:pt x="38" y="24"/>
                  <a:pt x="40" y="22"/>
                  <a:pt x="40" y="20"/>
                </a:cubicBezTo>
                <a:cubicBezTo>
                  <a:pt x="40" y="18"/>
                  <a:pt x="38" y="16"/>
                  <a:pt x="36" y="16"/>
                </a:cubicBezTo>
                <a:moveTo>
                  <a:pt x="52" y="16"/>
                </a:moveTo>
                <a:cubicBezTo>
                  <a:pt x="50" y="16"/>
                  <a:pt x="48" y="18"/>
                  <a:pt x="48" y="20"/>
                </a:cubicBezTo>
                <a:cubicBezTo>
                  <a:pt x="48" y="22"/>
                  <a:pt x="50" y="24"/>
                  <a:pt x="52" y="24"/>
                </a:cubicBezTo>
                <a:cubicBezTo>
                  <a:pt x="54" y="24"/>
                  <a:pt x="56" y="22"/>
                  <a:pt x="56" y="20"/>
                </a:cubicBezTo>
                <a:cubicBezTo>
                  <a:pt x="56" y="18"/>
                  <a:pt x="54" y="16"/>
                  <a:pt x="52" y="16"/>
                </a:cubicBezTo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40"/>
                  <a:pt x="8" y="40"/>
                  <a:pt x="8" y="40"/>
                </a:cubicBezTo>
                <a:cubicBezTo>
                  <a:pt x="168" y="40"/>
                  <a:pt x="168" y="40"/>
                  <a:pt x="168" y="40"/>
                </a:cubicBezTo>
                <a:lnTo>
                  <a:pt x="168" y="160"/>
                </a:lnTo>
                <a:close/>
                <a:moveTo>
                  <a:pt x="168" y="32"/>
                </a:moveTo>
                <a:cubicBezTo>
                  <a:pt x="8" y="32"/>
                  <a:pt x="8" y="32"/>
                  <a:pt x="8" y="3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32"/>
                </a:lnTo>
                <a:close/>
                <a:moveTo>
                  <a:pt x="156" y="16"/>
                </a:moveTo>
                <a:cubicBezTo>
                  <a:pt x="68" y="16"/>
                  <a:pt x="68" y="16"/>
                  <a:pt x="68" y="16"/>
                </a:cubicBezTo>
                <a:cubicBezTo>
                  <a:pt x="66" y="16"/>
                  <a:pt x="64" y="18"/>
                  <a:pt x="64" y="20"/>
                </a:cubicBezTo>
                <a:cubicBezTo>
                  <a:pt x="64" y="22"/>
                  <a:pt x="66" y="24"/>
                  <a:pt x="68" y="24"/>
                </a:cubicBezTo>
                <a:cubicBezTo>
                  <a:pt x="156" y="24"/>
                  <a:pt x="156" y="24"/>
                  <a:pt x="156" y="24"/>
                </a:cubicBezTo>
                <a:cubicBezTo>
                  <a:pt x="158" y="24"/>
                  <a:pt x="160" y="22"/>
                  <a:pt x="160" y="20"/>
                </a:cubicBezTo>
                <a:cubicBezTo>
                  <a:pt x="160" y="18"/>
                  <a:pt x="158" y="16"/>
                  <a:pt x="156" y="1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Freeform: Shape 22"/>
          <p:cNvSpPr/>
          <p:nvPr/>
        </p:nvSpPr>
        <p:spPr bwMode="auto">
          <a:xfrm>
            <a:off x="4606777" y="2435150"/>
            <a:ext cx="520795" cy="646620"/>
          </a:xfrm>
          <a:custGeom>
            <a:avLst/>
            <a:gdLst>
              <a:gd name="T0" fmla="*/ 84 w 144"/>
              <a:gd name="T1" fmla="*/ 132 h 176"/>
              <a:gd name="T2" fmla="*/ 36 w 144"/>
              <a:gd name="T3" fmla="*/ 132 h 176"/>
              <a:gd name="T4" fmla="*/ 32 w 144"/>
              <a:gd name="T5" fmla="*/ 136 h 176"/>
              <a:gd name="T6" fmla="*/ 36 w 144"/>
              <a:gd name="T7" fmla="*/ 140 h 176"/>
              <a:gd name="T8" fmla="*/ 84 w 144"/>
              <a:gd name="T9" fmla="*/ 140 h 176"/>
              <a:gd name="T10" fmla="*/ 88 w 144"/>
              <a:gd name="T11" fmla="*/ 136 h 176"/>
              <a:gd name="T12" fmla="*/ 84 w 144"/>
              <a:gd name="T13" fmla="*/ 132 h 176"/>
              <a:gd name="T14" fmla="*/ 36 w 144"/>
              <a:gd name="T15" fmla="*/ 44 h 176"/>
              <a:gd name="T16" fmla="*/ 56 w 144"/>
              <a:gd name="T17" fmla="*/ 44 h 176"/>
              <a:gd name="T18" fmla="*/ 60 w 144"/>
              <a:gd name="T19" fmla="*/ 40 h 176"/>
              <a:gd name="T20" fmla="*/ 56 w 144"/>
              <a:gd name="T21" fmla="*/ 36 h 176"/>
              <a:gd name="T22" fmla="*/ 36 w 144"/>
              <a:gd name="T23" fmla="*/ 36 h 176"/>
              <a:gd name="T24" fmla="*/ 32 w 144"/>
              <a:gd name="T25" fmla="*/ 40 h 176"/>
              <a:gd name="T26" fmla="*/ 36 w 144"/>
              <a:gd name="T27" fmla="*/ 44 h 176"/>
              <a:gd name="T28" fmla="*/ 108 w 144"/>
              <a:gd name="T29" fmla="*/ 100 h 176"/>
              <a:gd name="T30" fmla="*/ 36 w 144"/>
              <a:gd name="T31" fmla="*/ 100 h 176"/>
              <a:gd name="T32" fmla="*/ 32 w 144"/>
              <a:gd name="T33" fmla="*/ 104 h 176"/>
              <a:gd name="T34" fmla="*/ 36 w 144"/>
              <a:gd name="T35" fmla="*/ 108 h 176"/>
              <a:gd name="T36" fmla="*/ 108 w 144"/>
              <a:gd name="T37" fmla="*/ 108 h 176"/>
              <a:gd name="T38" fmla="*/ 112 w 144"/>
              <a:gd name="T39" fmla="*/ 104 h 176"/>
              <a:gd name="T40" fmla="*/ 108 w 144"/>
              <a:gd name="T41" fmla="*/ 100 h 176"/>
              <a:gd name="T42" fmla="*/ 32 w 144"/>
              <a:gd name="T43" fmla="*/ 72 h 176"/>
              <a:gd name="T44" fmla="*/ 36 w 144"/>
              <a:gd name="T45" fmla="*/ 76 h 176"/>
              <a:gd name="T46" fmla="*/ 108 w 144"/>
              <a:gd name="T47" fmla="*/ 76 h 176"/>
              <a:gd name="T48" fmla="*/ 112 w 144"/>
              <a:gd name="T49" fmla="*/ 72 h 176"/>
              <a:gd name="T50" fmla="*/ 108 w 144"/>
              <a:gd name="T51" fmla="*/ 68 h 176"/>
              <a:gd name="T52" fmla="*/ 36 w 144"/>
              <a:gd name="T53" fmla="*/ 68 h 176"/>
              <a:gd name="T54" fmla="*/ 32 w 144"/>
              <a:gd name="T55" fmla="*/ 72 h 176"/>
              <a:gd name="T56" fmla="*/ 104 w 144"/>
              <a:gd name="T57" fmla="*/ 0 h 176"/>
              <a:gd name="T58" fmla="*/ 16 w 144"/>
              <a:gd name="T59" fmla="*/ 0 h 176"/>
              <a:gd name="T60" fmla="*/ 0 w 144"/>
              <a:gd name="T61" fmla="*/ 16 h 176"/>
              <a:gd name="T62" fmla="*/ 0 w 144"/>
              <a:gd name="T63" fmla="*/ 160 h 176"/>
              <a:gd name="T64" fmla="*/ 16 w 144"/>
              <a:gd name="T65" fmla="*/ 176 h 176"/>
              <a:gd name="T66" fmla="*/ 128 w 144"/>
              <a:gd name="T67" fmla="*/ 176 h 176"/>
              <a:gd name="T68" fmla="*/ 144 w 144"/>
              <a:gd name="T69" fmla="*/ 160 h 176"/>
              <a:gd name="T70" fmla="*/ 144 w 144"/>
              <a:gd name="T71" fmla="*/ 44 h 176"/>
              <a:gd name="T72" fmla="*/ 104 w 144"/>
              <a:gd name="T73" fmla="*/ 0 h 176"/>
              <a:gd name="T74" fmla="*/ 136 w 144"/>
              <a:gd name="T75" fmla="*/ 160 h 176"/>
              <a:gd name="T76" fmla="*/ 128 w 144"/>
              <a:gd name="T77" fmla="*/ 168 h 176"/>
              <a:gd name="T78" fmla="*/ 16 w 144"/>
              <a:gd name="T79" fmla="*/ 168 h 176"/>
              <a:gd name="T80" fmla="*/ 8 w 144"/>
              <a:gd name="T81" fmla="*/ 160 h 176"/>
              <a:gd name="T82" fmla="*/ 8 w 144"/>
              <a:gd name="T83" fmla="*/ 16 h 176"/>
              <a:gd name="T84" fmla="*/ 16 w 144"/>
              <a:gd name="T85" fmla="*/ 8 h 176"/>
              <a:gd name="T86" fmla="*/ 88 w 144"/>
              <a:gd name="T87" fmla="*/ 8 h 176"/>
              <a:gd name="T88" fmla="*/ 88 w 144"/>
              <a:gd name="T89" fmla="*/ 48 h 176"/>
              <a:gd name="T90" fmla="*/ 96 w 144"/>
              <a:gd name="T91" fmla="*/ 56 h 176"/>
              <a:gd name="T92" fmla="*/ 136 w 144"/>
              <a:gd name="T93" fmla="*/ 56 h 176"/>
              <a:gd name="T94" fmla="*/ 136 w 144"/>
              <a:gd name="T95" fmla="*/ 160 h 176"/>
              <a:gd name="T96" fmla="*/ 96 w 144"/>
              <a:gd name="T97" fmla="*/ 48 h 176"/>
              <a:gd name="T98" fmla="*/ 96 w 144"/>
              <a:gd name="T99" fmla="*/ 8 h 176"/>
              <a:gd name="T100" fmla="*/ 100 w 144"/>
              <a:gd name="T101" fmla="*/ 8 h 176"/>
              <a:gd name="T102" fmla="*/ 136 w 144"/>
              <a:gd name="T103" fmla="*/ 48 h 176"/>
              <a:gd name="T104" fmla="*/ 96 w 144"/>
              <a:gd name="T105" fmla="*/ 4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4" h="176">
                <a:moveTo>
                  <a:pt x="84" y="132"/>
                </a:moveTo>
                <a:cubicBezTo>
                  <a:pt x="36" y="132"/>
                  <a:pt x="36" y="132"/>
                  <a:pt x="36" y="132"/>
                </a:cubicBezTo>
                <a:cubicBezTo>
                  <a:pt x="34" y="132"/>
                  <a:pt x="32" y="134"/>
                  <a:pt x="32" y="136"/>
                </a:cubicBezTo>
                <a:cubicBezTo>
                  <a:pt x="32" y="138"/>
                  <a:pt x="34" y="140"/>
                  <a:pt x="36" y="140"/>
                </a:cubicBezTo>
                <a:cubicBezTo>
                  <a:pt x="84" y="140"/>
                  <a:pt x="84" y="140"/>
                  <a:pt x="84" y="140"/>
                </a:cubicBezTo>
                <a:cubicBezTo>
                  <a:pt x="86" y="140"/>
                  <a:pt x="88" y="138"/>
                  <a:pt x="88" y="136"/>
                </a:cubicBezTo>
                <a:cubicBezTo>
                  <a:pt x="88" y="134"/>
                  <a:pt x="86" y="132"/>
                  <a:pt x="84" y="132"/>
                </a:cubicBezTo>
                <a:moveTo>
                  <a:pt x="36" y="44"/>
                </a:moveTo>
                <a:cubicBezTo>
                  <a:pt x="56" y="44"/>
                  <a:pt x="56" y="44"/>
                  <a:pt x="56" y="44"/>
                </a:cubicBezTo>
                <a:cubicBezTo>
                  <a:pt x="58" y="44"/>
                  <a:pt x="60" y="42"/>
                  <a:pt x="60" y="40"/>
                </a:cubicBezTo>
                <a:cubicBezTo>
                  <a:pt x="60" y="38"/>
                  <a:pt x="58" y="36"/>
                  <a:pt x="5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4" y="36"/>
                  <a:pt x="32" y="38"/>
                  <a:pt x="32" y="40"/>
                </a:cubicBezTo>
                <a:cubicBezTo>
                  <a:pt x="32" y="42"/>
                  <a:pt x="34" y="44"/>
                  <a:pt x="36" y="44"/>
                </a:cubicBezTo>
                <a:moveTo>
                  <a:pt x="108" y="100"/>
                </a:moveTo>
                <a:cubicBezTo>
                  <a:pt x="36" y="100"/>
                  <a:pt x="36" y="100"/>
                  <a:pt x="36" y="100"/>
                </a:cubicBezTo>
                <a:cubicBezTo>
                  <a:pt x="34" y="100"/>
                  <a:pt x="32" y="102"/>
                  <a:pt x="32" y="104"/>
                </a:cubicBezTo>
                <a:cubicBezTo>
                  <a:pt x="32" y="106"/>
                  <a:pt x="34" y="108"/>
                  <a:pt x="36" y="108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10" y="108"/>
                  <a:pt x="112" y="106"/>
                  <a:pt x="112" y="104"/>
                </a:cubicBezTo>
                <a:cubicBezTo>
                  <a:pt x="112" y="102"/>
                  <a:pt x="110" y="100"/>
                  <a:pt x="108" y="100"/>
                </a:cubicBezTo>
                <a:moveTo>
                  <a:pt x="32" y="72"/>
                </a:moveTo>
                <a:cubicBezTo>
                  <a:pt x="32" y="74"/>
                  <a:pt x="34" y="76"/>
                  <a:pt x="36" y="76"/>
                </a:cubicBezTo>
                <a:cubicBezTo>
                  <a:pt x="108" y="76"/>
                  <a:pt x="108" y="76"/>
                  <a:pt x="108" y="76"/>
                </a:cubicBezTo>
                <a:cubicBezTo>
                  <a:pt x="110" y="76"/>
                  <a:pt x="112" y="74"/>
                  <a:pt x="112" y="72"/>
                </a:cubicBezTo>
                <a:cubicBezTo>
                  <a:pt x="112" y="70"/>
                  <a:pt x="110" y="68"/>
                  <a:pt x="108" y="68"/>
                </a:cubicBezTo>
                <a:cubicBezTo>
                  <a:pt x="36" y="68"/>
                  <a:pt x="36" y="68"/>
                  <a:pt x="36" y="68"/>
                </a:cubicBezTo>
                <a:cubicBezTo>
                  <a:pt x="34" y="68"/>
                  <a:pt x="32" y="70"/>
                  <a:pt x="32" y="72"/>
                </a:cubicBezTo>
                <a:moveTo>
                  <a:pt x="104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37" y="176"/>
                  <a:pt x="144" y="169"/>
                  <a:pt x="144" y="160"/>
                </a:cubicBezTo>
                <a:cubicBezTo>
                  <a:pt x="144" y="44"/>
                  <a:pt x="144" y="44"/>
                  <a:pt x="144" y="44"/>
                </a:cubicBezTo>
                <a:lnTo>
                  <a:pt x="104" y="0"/>
                </a:lnTo>
                <a:close/>
                <a:moveTo>
                  <a:pt x="136" y="160"/>
                </a:moveTo>
                <a:cubicBezTo>
                  <a:pt x="136" y="164"/>
                  <a:pt x="132" y="168"/>
                  <a:pt x="12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8" y="48"/>
                  <a:pt x="88" y="48"/>
                  <a:pt x="88" y="48"/>
                </a:cubicBezTo>
                <a:cubicBezTo>
                  <a:pt x="88" y="52"/>
                  <a:pt x="92" y="56"/>
                  <a:pt x="96" y="56"/>
                </a:cubicBezTo>
                <a:cubicBezTo>
                  <a:pt x="136" y="56"/>
                  <a:pt x="136" y="56"/>
                  <a:pt x="136" y="56"/>
                </a:cubicBezTo>
                <a:lnTo>
                  <a:pt x="136" y="160"/>
                </a:lnTo>
                <a:close/>
                <a:moveTo>
                  <a:pt x="96" y="48"/>
                </a:moveTo>
                <a:cubicBezTo>
                  <a:pt x="96" y="8"/>
                  <a:pt x="96" y="8"/>
                  <a:pt x="96" y="8"/>
                </a:cubicBezTo>
                <a:cubicBezTo>
                  <a:pt x="100" y="8"/>
                  <a:pt x="100" y="8"/>
                  <a:pt x="100" y="8"/>
                </a:cubicBezTo>
                <a:cubicBezTo>
                  <a:pt x="136" y="48"/>
                  <a:pt x="136" y="48"/>
                  <a:pt x="136" y="48"/>
                </a:cubicBezTo>
                <a:lnTo>
                  <a:pt x="96" y="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Freeform: Shape 23"/>
          <p:cNvSpPr/>
          <p:nvPr/>
        </p:nvSpPr>
        <p:spPr bwMode="auto">
          <a:xfrm>
            <a:off x="6986025" y="2435150"/>
            <a:ext cx="790000" cy="646620"/>
          </a:xfrm>
          <a:custGeom>
            <a:avLst/>
            <a:gdLst>
              <a:gd name="T0" fmla="*/ 108 w 176"/>
              <a:gd name="T1" fmla="*/ 24 h 144"/>
              <a:gd name="T2" fmla="*/ 108 w 176"/>
              <a:gd name="T3" fmla="*/ 16 h 144"/>
              <a:gd name="T4" fmla="*/ 64 w 176"/>
              <a:gd name="T5" fmla="*/ 20 h 144"/>
              <a:gd name="T6" fmla="*/ 88 w 176"/>
              <a:gd name="T7" fmla="*/ 56 h 144"/>
              <a:gd name="T8" fmla="*/ 88 w 176"/>
              <a:gd name="T9" fmla="*/ 104 h 144"/>
              <a:gd name="T10" fmla="*/ 88 w 176"/>
              <a:gd name="T11" fmla="*/ 56 h 144"/>
              <a:gd name="T12" fmla="*/ 72 w 176"/>
              <a:gd name="T13" fmla="*/ 80 h 144"/>
              <a:gd name="T14" fmla="*/ 104 w 176"/>
              <a:gd name="T15" fmla="*/ 80 h 144"/>
              <a:gd name="T16" fmla="*/ 88 w 176"/>
              <a:gd name="T17" fmla="*/ 40 h 144"/>
              <a:gd name="T18" fmla="*/ 88 w 176"/>
              <a:gd name="T19" fmla="*/ 120 h 144"/>
              <a:gd name="T20" fmla="*/ 88 w 176"/>
              <a:gd name="T21" fmla="*/ 40 h 144"/>
              <a:gd name="T22" fmla="*/ 56 w 176"/>
              <a:gd name="T23" fmla="*/ 80 h 144"/>
              <a:gd name="T24" fmla="*/ 120 w 176"/>
              <a:gd name="T25" fmla="*/ 80 h 144"/>
              <a:gd name="T26" fmla="*/ 148 w 176"/>
              <a:gd name="T27" fmla="*/ 64 h 144"/>
              <a:gd name="T28" fmla="*/ 148 w 176"/>
              <a:gd name="T29" fmla="*/ 72 h 144"/>
              <a:gd name="T30" fmla="*/ 148 w 176"/>
              <a:gd name="T31" fmla="*/ 64 h 144"/>
              <a:gd name="T32" fmla="*/ 136 w 176"/>
              <a:gd name="T33" fmla="*/ 44 h 144"/>
              <a:gd name="T34" fmla="*/ 160 w 176"/>
              <a:gd name="T35" fmla="*/ 44 h 144"/>
              <a:gd name="T36" fmla="*/ 148 w 176"/>
              <a:gd name="T37" fmla="*/ 48 h 144"/>
              <a:gd name="T38" fmla="*/ 148 w 176"/>
              <a:gd name="T39" fmla="*/ 40 h 144"/>
              <a:gd name="T40" fmla="*/ 148 w 176"/>
              <a:gd name="T41" fmla="*/ 48 h 144"/>
              <a:gd name="T42" fmla="*/ 144 w 176"/>
              <a:gd name="T43" fmla="*/ 16 h 144"/>
              <a:gd name="T44" fmla="*/ 88 w 176"/>
              <a:gd name="T45" fmla="*/ 0 h 144"/>
              <a:gd name="T46" fmla="*/ 32 w 176"/>
              <a:gd name="T47" fmla="*/ 16 h 144"/>
              <a:gd name="T48" fmla="*/ 0 w 176"/>
              <a:gd name="T49" fmla="*/ 32 h 144"/>
              <a:gd name="T50" fmla="*/ 16 w 176"/>
              <a:gd name="T51" fmla="*/ 144 h 144"/>
              <a:gd name="T52" fmla="*/ 176 w 176"/>
              <a:gd name="T53" fmla="*/ 128 h 144"/>
              <a:gd name="T54" fmla="*/ 160 w 176"/>
              <a:gd name="T55" fmla="*/ 16 h 144"/>
              <a:gd name="T56" fmla="*/ 133 w 176"/>
              <a:gd name="T57" fmla="*/ 96 h 144"/>
              <a:gd name="T58" fmla="*/ 168 w 176"/>
              <a:gd name="T59" fmla="*/ 104 h 144"/>
              <a:gd name="T60" fmla="*/ 160 w 176"/>
              <a:gd name="T61" fmla="*/ 136 h 144"/>
              <a:gd name="T62" fmla="*/ 8 w 176"/>
              <a:gd name="T63" fmla="*/ 128 h 144"/>
              <a:gd name="T64" fmla="*/ 46 w 176"/>
              <a:gd name="T65" fmla="*/ 104 h 144"/>
              <a:gd name="T66" fmla="*/ 8 w 176"/>
              <a:gd name="T67" fmla="*/ 96 h 144"/>
              <a:gd name="T68" fmla="*/ 16 w 176"/>
              <a:gd name="T69" fmla="*/ 24 h 144"/>
              <a:gd name="T70" fmla="*/ 60 w 176"/>
              <a:gd name="T71" fmla="*/ 8 h 144"/>
              <a:gd name="T72" fmla="*/ 116 w 176"/>
              <a:gd name="T73" fmla="*/ 8 h 144"/>
              <a:gd name="T74" fmla="*/ 160 w 176"/>
              <a:gd name="T75" fmla="*/ 24 h 144"/>
              <a:gd name="T76" fmla="*/ 168 w 176"/>
              <a:gd name="T77" fmla="*/ 9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44">
                <a:moveTo>
                  <a:pt x="68" y="24"/>
                </a:moveTo>
                <a:cubicBezTo>
                  <a:pt x="108" y="24"/>
                  <a:pt x="108" y="24"/>
                  <a:pt x="108" y="24"/>
                </a:cubicBezTo>
                <a:cubicBezTo>
                  <a:pt x="110" y="24"/>
                  <a:pt x="112" y="22"/>
                  <a:pt x="112" y="20"/>
                </a:cubicBezTo>
                <a:cubicBezTo>
                  <a:pt x="112" y="18"/>
                  <a:pt x="110" y="16"/>
                  <a:pt x="108" y="16"/>
                </a:cubicBezTo>
                <a:cubicBezTo>
                  <a:pt x="68" y="16"/>
                  <a:pt x="68" y="16"/>
                  <a:pt x="68" y="16"/>
                </a:cubicBezTo>
                <a:cubicBezTo>
                  <a:pt x="66" y="16"/>
                  <a:pt x="64" y="18"/>
                  <a:pt x="64" y="20"/>
                </a:cubicBezTo>
                <a:cubicBezTo>
                  <a:pt x="64" y="22"/>
                  <a:pt x="66" y="24"/>
                  <a:pt x="68" y="24"/>
                </a:cubicBezTo>
                <a:moveTo>
                  <a:pt x="88" y="56"/>
                </a:moveTo>
                <a:cubicBezTo>
                  <a:pt x="75" y="56"/>
                  <a:pt x="64" y="67"/>
                  <a:pt x="64" y="80"/>
                </a:cubicBezTo>
                <a:cubicBezTo>
                  <a:pt x="64" y="93"/>
                  <a:pt x="75" y="104"/>
                  <a:pt x="88" y="104"/>
                </a:cubicBezTo>
                <a:cubicBezTo>
                  <a:pt x="101" y="104"/>
                  <a:pt x="112" y="93"/>
                  <a:pt x="112" y="80"/>
                </a:cubicBezTo>
                <a:cubicBezTo>
                  <a:pt x="112" y="67"/>
                  <a:pt x="101" y="56"/>
                  <a:pt x="88" y="56"/>
                </a:cubicBezTo>
                <a:moveTo>
                  <a:pt x="88" y="96"/>
                </a:moveTo>
                <a:cubicBezTo>
                  <a:pt x="79" y="96"/>
                  <a:pt x="72" y="89"/>
                  <a:pt x="72" y="80"/>
                </a:cubicBezTo>
                <a:cubicBezTo>
                  <a:pt x="72" y="71"/>
                  <a:pt x="79" y="64"/>
                  <a:pt x="88" y="64"/>
                </a:cubicBezTo>
                <a:cubicBezTo>
                  <a:pt x="97" y="64"/>
                  <a:pt x="104" y="71"/>
                  <a:pt x="104" y="80"/>
                </a:cubicBezTo>
                <a:cubicBezTo>
                  <a:pt x="104" y="89"/>
                  <a:pt x="97" y="96"/>
                  <a:pt x="88" y="96"/>
                </a:cubicBezTo>
                <a:moveTo>
                  <a:pt x="88" y="40"/>
                </a:moveTo>
                <a:cubicBezTo>
                  <a:pt x="66" y="40"/>
                  <a:pt x="48" y="58"/>
                  <a:pt x="48" y="80"/>
                </a:cubicBezTo>
                <a:cubicBezTo>
                  <a:pt x="48" y="102"/>
                  <a:pt x="66" y="120"/>
                  <a:pt x="88" y="120"/>
                </a:cubicBezTo>
                <a:cubicBezTo>
                  <a:pt x="110" y="120"/>
                  <a:pt x="128" y="102"/>
                  <a:pt x="128" y="80"/>
                </a:cubicBezTo>
                <a:cubicBezTo>
                  <a:pt x="128" y="58"/>
                  <a:pt x="110" y="40"/>
                  <a:pt x="88" y="40"/>
                </a:cubicBezTo>
                <a:moveTo>
                  <a:pt x="88" y="112"/>
                </a:moveTo>
                <a:cubicBezTo>
                  <a:pt x="70" y="112"/>
                  <a:pt x="56" y="98"/>
                  <a:pt x="56" y="80"/>
                </a:cubicBezTo>
                <a:cubicBezTo>
                  <a:pt x="56" y="62"/>
                  <a:pt x="70" y="48"/>
                  <a:pt x="88" y="48"/>
                </a:cubicBezTo>
                <a:cubicBezTo>
                  <a:pt x="106" y="48"/>
                  <a:pt x="120" y="62"/>
                  <a:pt x="120" y="80"/>
                </a:cubicBezTo>
                <a:cubicBezTo>
                  <a:pt x="120" y="98"/>
                  <a:pt x="106" y="112"/>
                  <a:pt x="88" y="112"/>
                </a:cubicBezTo>
                <a:moveTo>
                  <a:pt x="148" y="64"/>
                </a:moveTo>
                <a:cubicBezTo>
                  <a:pt x="146" y="64"/>
                  <a:pt x="144" y="66"/>
                  <a:pt x="144" y="68"/>
                </a:cubicBezTo>
                <a:cubicBezTo>
                  <a:pt x="144" y="70"/>
                  <a:pt x="146" y="72"/>
                  <a:pt x="148" y="72"/>
                </a:cubicBezTo>
                <a:cubicBezTo>
                  <a:pt x="150" y="72"/>
                  <a:pt x="152" y="70"/>
                  <a:pt x="152" y="68"/>
                </a:cubicBezTo>
                <a:cubicBezTo>
                  <a:pt x="152" y="66"/>
                  <a:pt x="150" y="64"/>
                  <a:pt x="148" y="64"/>
                </a:cubicBezTo>
                <a:moveTo>
                  <a:pt x="148" y="32"/>
                </a:moveTo>
                <a:cubicBezTo>
                  <a:pt x="141" y="32"/>
                  <a:pt x="136" y="37"/>
                  <a:pt x="136" y="44"/>
                </a:cubicBezTo>
                <a:cubicBezTo>
                  <a:pt x="136" y="51"/>
                  <a:pt x="141" y="56"/>
                  <a:pt x="148" y="56"/>
                </a:cubicBezTo>
                <a:cubicBezTo>
                  <a:pt x="155" y="56"/>
                  <a:pt x="160" y="51"/>
                  <a:pt x="160" y="44"/>
                </a:cubicBezTo>
                <a:cubicBezTo>
                  <a:pt x="160" y="37"/>
                  <a:pt x="155" y="32"/>
                  <a:pt x="148" y="32"/>
                </a:cubicBezTo>
                <a:moveTo>
                  <a:pt x="148" y="48"/>
                </a:moveTo>
                <a:cubicBezTo>
                  <a:pt x="146" y="48"/>
                  <a:pt x="144" y="46"/>
                  <a:pt x="144" y="44"/>
                </a:cubicBezTo>
                <a:cubicBezTo>
                  <a:pt x="144" y="42"/>
                  <a:pt x="146" y="40"/>
                  <a:pt x="148" y="40"/>
                </a:cubicBezTo>
                <a:cubicBezTo>
                  <a:pt x="150" y="40"/>
                  <a:pt x="152" y="42"/>
                  <a:pt x="152" y="44"/>
                </a:cubicBezTo>
                <a:cubicBezTo>
                  <a:pt x="152" y="46"/>
                  <a:pt x="150" y="48"/>
                  <a:pt x="148" y="48"/>
                </a:cubicBezTo>
                <a:moveTo>
                  <a:pt x="160" y="16"/>
                </a:moveTo>
                <a:cubicBezTo>
                  <a:pt x="144" y="16"/>
                  <a:pt x="144" y="16"/>
                  <a:pt x="144" y="16"/>
                </a:cubicBezTo>
                <a:cubicBezTo>
                  <a:pt x="132" y="16"/>
                  <a:pt x="132" y="0"/>
                  <a:pt x="116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44" y="0"/>
                  <a:pt x="44" y="16"/>
                  <a:pt x="32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7" y="16"/>
                  <a:pt x="0" y="23"/>
                  <a:pt x="0" y="32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7"/>
                  <a:pt x="7" y="144"/>
                  <a:pt x="16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9" y="144"/>
                  <a:pt x="176" y="137"/>
                  <a:pt x="176" y="128"/>
                </a:cubicBezTo>
                <a:cubicBezTo>
                  <a:pt x="176" y="32"/>
                  <a:pt x="176" y="32"/>
                  <a:pt x="176" y="32"/>
                </a:cubicBezTo>
                <a:cubicBezTo>
                  <a:pt x="176" y="23"/>
                  <a:pt x="169" y="16"/>
                  <a:pt x="160" y="16"/>
                </a:cubicBezTo>
                <a:moveTo>
                  <a:pt x="168" y="96"/>
                </a:moveTo>
                <a:cubicBezTo>
                  <a:pt x="133" y="96"/>
                  <a:pt x="133" y="96"/>
                  <a:pt x="133" y="96"/>
                </a:cubicBezTo>
                <a:cubicBezTo>
                  <a:pt x="132" y="99"/>
                  <a:pt x="131" y="101"/>
                  <a:pt x="130" y="104"/>
                </a:cubicBezTo>
                <a:cubicBezTo>
                  <a:pt x="168" y="104"/>
                  <a:pt x="168" y="104"/>
                  <a:pt x="168" y="104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68" y="132"/>
                  <a:pt x="164" y="136"/>
                  <a:pt x="160" y="136"/>
                </a:cubicBezTo>
                <a:cubicBezTo>
                  <a:pt x="16" y="136"/>
                  <a:pt x="16" y="136"/>
                  <a:pt x="16" y="136"/>
                </a:cubicBezTo>
                <a:cubicBezTo>
                  <a:pt x="12" y="136"/>
                  <a:pt x="8" y="132"/>
                  <a:pt x="8" y="128"/>
                </a:cubicBezTo>
                <a:cubicBezTo>
                  <a:pt x="8" y="104"/>
                  <a:pt x="8" y="104"/>
                  <a:pt x="8" y="104"/>
                </a:cubicBezTo>
                <a:cubicBezTo>
                  <a:pt x="46" y="104"/>
                  <a:pt x="46" y="104"/>
                  <a:pt x="46" y="104"/>
                </a:cubicBezTo>
                <a:cubicBezTo>
                  <a:pt x="45" y="101"/>
                  <a:pt x="44" y="99"/>
                  <a:pt x="43" y="96"/>
                </a:cubicBezTo>
                <a:cubicBezTo>
                  <a:pt x="8" y="96"/>
                  <a:pt x="8" y="96"/>
                  <a:pt x="8" y="96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28"/>
                  <a:pt x="12" y="24"/>
                  <a:pt x="16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48" y="24"/>
                  <a:pt x="48" y="8"/>
                  <a:pt x="60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116" y="8"/>
                  <a:pt x="116" y="8"/>
                  <a:pt x="116" y="8"/>
                </a:cubicBezTo>
                <a:cubicBezTo>
                  <a:pt x="128" y="8"/>
                  <a:pt x="128" y="24"/>
                  <a:pt x="144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4" y="24"/>
                  <a:pt x="168" y="28"/>
                  <a:pt x="168" y="32"/>
                </a:cubicBezTo>
                <a:lnTo>
                  <a:pt x="168" y="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Freeform: Shape 24"/>
          <p:cNvSpPr/>
          <p:nvPr/>
        </p:nvSpPr>
        <p:spPr bwMode="auto">
          <a:xfrm>
            <a:off x="9787389" y="2421150"/>
            <a:ext cx="725937" cy="660620"/>
          </a:xfrm>
          <a:custGeom>
            <a:avLst/>
            <a:gdLst>
              <a:gd name="T0" fmla="*/ 104 w 176"/>
              <a:gd name="T1" fmla="*/ 28 h 160"/>
              <a:gd name="T2" fmla="*/ 108 w 176"/>
              <a:gd name="T3" fmla="*/ 48 h 160"/>
              <a:gd name="T4" fmla="*/ 112 w 176"/>
              <a:gd name="T5" fmla="*/ 28 h 160"/>
              <a:gd name="T6" fmla="*/ 132 w 176"/>
              <a:gd name="T7" fmla="*/ 24 h 160"/>
              <a:gd name="T8" fmla="*/ 112 w 176"/>
              <a:gd name="T9" fmla="*/ 20 h 160"/>
              <a:gd name="T10" fmla="*/ 108 w 176"/>
              <a:gd name="T11" fmla="*/ 0 h 160"/>
              <a:gd name="T12" fmla="*/ 104 w 176"/>
              <a:gd name="T13" fmla="*/ 20 h 160"/>
              <a:gd name="T14" fmla="*/ 84 w 176"/>
              <a:gd name="T15" fmla="*/ 24 h 160"/>
              <a:gd name="T16" fmla="*/ 160 w 176"/>
              <a:gd name="T17" fmla="*/ 133 h 160"/>
              <a:gd name="T18" fmla="*/ 176 w 176"/>
              <a:gd name="T19" fmla="*/ 61 h 160"/>
              <a:gd name="T20" fmla="*/ 176 w 176"/>
              <a:gd name="T21" fmla="*/ 60 h 160"/>
              <a:gd name="T22" fmla="*/ 44 w 176"/>
              <a:gd name="T23" fmla="*/ 56 h 160"/>
              <a:gd name="T24" fmla="*/ 38 w 176"/>
              <a:gd name="T25" fmla="*/ 35 h 160"/>
              <a:gd name="T26" fmla="*/ 4 w 176"/>
              <a:gd name="T27" fmla="*/ 32 h 160"/>
              <a:gd name="T28" fmla="*/ 4 w 176"/>
              <a:gd name="T29" fmla="*/ 40 h 160"/>
              <a:gd name="T30" fmla="*/ 56 w 176"/>
              <a:gd name="T31" fmla="*/ 133 h 160"/>
              <a:gd name="T32" fmla="*/ 58 w 176"/>
              <a:gd name="T33" fmla="*/ 136 h 160"/>
              <a:gd name="T34" fmla="*/ 72 w 176"/>
              <a:gd name="T35" fmla="*/ 160 h 160"/>
              <a:gd name="T36" fmla="*/ 86 w 176"/>
              <a:gd name="T37" fmla="*/ 136 h 160"/>
              <a:gd name="T38" fmla="*/ 128 w 176"/>
              <a:gd name="T39" fmla="*/ 144 h 160"/>
              <a:gd name="T40" fmla="*/ 160 w 176"/>
              <a:gd name="T41" fmla="*/ 144 h 160"/>
              <a:gd name="T42" fmla="*/ 160 w 176"/>
              <a:gd name="T43" fmla="*/ 133 h 160"/>
              <a:gd name="T44" fmla="*/ 167 w 176"/>
              <a:gd name="T45" fmla="*/ 64 h 160"/>
              <a:gd name="T46" fmla="*/ 142 w 176"/>
              <a:gd name="T47" fmla="*/ 80 h 160"/>
              <a:gd name="T48" fmla="*/ 46 w 176"/>
              <a:gd name="T49" fmla="*/ 64 h 160"/>
              <a:gd name="T50" fmla="*/ 74 w 176"/>
              <a:gd name="T51" fmla="*/ 80 h 160"/>
              <a:gd name="T52" fmla="*/ 46 w 176"/>
              <a:gd name="T53" fmla="*/ 64 h 160"/>
              <a:gd name="T54" fmla="*/ 52 w 176"/>
              <a:gd name="T55" fmla="*/ 88 h 160"/>
              <a:gd name="T56" fmla="*/ 77 w 176"/>
              <a:gd name="T57" fmla="*/ 104 h 160"/>
              <a:gd name="T58" fmla="*/ 59 w 176"/>
              <a:gd name="T59" fmla="*/ 112 h 160"/>
              <a:gd name="T60" fmla="*/ 80 w 176"/>
              <a:gd name="T61" fmla="*/ 128 h 160"/>
              <a:gd name="T62" fmla="*/ 59 w 176"/>
              <a:gd name="T63" fmla="*/ 112 h 160"/>
              <a:gd name="T64" fmla="*/ 64 w 176"/>
              <a:gd name="T65" fmla="*/ 144 h 160"/>
              <a:gd name="T66" fmla="*/ 80 w 176"/>
              <a:gd name="T67" fmla="*/ 144 h 160"/>
              <a:gd name="T68" fmla="*/ 104 w 176"/>
              <a:gd name="T69" fmla="*/ 128 h 160"/>
              <a:gd name="T70" fmla="*/ 86 w 176"/>
              <a:gd name="T71" fmla="*/ 112 h 160"/>
              <a:gd name="T72" fmla="*/ 104 w 176"/>
              <a:gd name="T73" fmla="*/ 128 h 160"/>
              <a:gd name="T74" fmla="*/ 85 w 176"/>
              <a:gd name="T75" fmla="*/ 104 h 160"/>
              <a:gd name="T76" fmla="*/ 104 w 176"/>
              <a:gd name="T77" fmla="*/ 88 h 160"/>
              <a:gd name="T78" fmla="*/ 104 w 176"/>
              <a:gd name="T79" fmla="*/ 80 h 160"/>
              <a:gd name="T80" fmla="*/ 80 w 176"/>
              <a:gd name="T81" fmla="*/ 64 h 160"/>
              <a:gd name="T82" fmla="*/ 104 w 176"/>
              <a:gd name="T83" fmla="*/ 80 h 160"/>
              <a:gd name="T84" fmla="*/ 112 w 176"/>
              <a:gd name="T85" fmla="*/ 128 h 160"/>
              <a:gd name="T86" fmla="*/ 130 w 176"/>
              <a:gd name="T87" fmla="*/ 112 h 160"/>
              <a:gd name="T88" fmla="*/ 131 w 176"/>
              <a:gd name="T89" fmla="*/ 104 h 160"/>
              <a:gd name="T90" fmla="*/ 112 w 176"/>
              <a:gd name="T91" fmla="*/ 88 h 160"/>
              <a:gd name="T92" fmla="*/ 131 w 176"/>
              <a:gd name="T93" fmla="*/ 104 h 160"/>
              <a:gd name="T94" fmla="*/ 112 w 176"/>
              <a:gd name="T95" fmla="*/ 80 h 160"/>
              <a:gd name="T96" fmla="*/ 136 w 176"/>
              <a:gd name="T97" fmla="*/ 64 h 160"/>
              <a:gd name="T98" fmla="*/ 144 w 176"/>
              <a:gd name="T99" fmla="*/ 152 h 160"/>
              <a:gd name="T100" fmla="*/ 144 w 176"/>
              <a:gd name="T101" fmla="*/ 136 h 160"/>
              <a:gd name="T102" fmla="*/ 144 w 176"/>
              <a:gd name="T103" fmla="*/ 152 h 160"/>
              <a:gd name="T104" fmla="*/ 136 w 176"/>
              <a:gd name="T105" fmla="*/ 128 h 160"/>
              <a:gd name="T106" fmla="*/ 156 w 176"/>
              <a:gd name="T107" fmla="*/ 112 h 160"/>
              <a:gd name="T108" fmla="*/ 139 w 176"/>
              <a:gd name="T109" fmla="*/ 104 h 160"/>
              <a:gd name="T110" fmla="*/ 162 w 176"/>
              <a:gd name="T111" fmla="*/ 88 h 160"/>
              <a:gd name="T112" fmla="*/ 139 w 176"/>
              <a:gd name="T113" fmla="*/ 104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60">
                <a:moveTo>
                  <a:pt x="88" y="28"/>
                </a:moveTo>
                <a:cubicBezTo>
                  <a:pt x="104" y="28"/>
                  <a:pt x="104" y="28"/>
                  <a:pt x="104" y="28"/>
                </a:cubicBezTo>
                <a:cubicBezTo>
                  <a:pt x="104" y="44"/>
                  <a:pt x="104" y="44"/>
                  <a:pt x="104" y="44"/>
                </a:cubicBezTo>
                <a:cubicBezTo>
                  <a:pt x="104" y="46"/>
                  <a:pt x="106" y="48"/>
                  <a:pt x="108" y="48"/>
                </a:cubicBezTo>
                <a:cubicBezTo>
                  <a:pt x="110" y="48"/>
                  <a:pt x="112" y="46"/>
                  <a:pt x="112" y="44"/>
                </a:cubicBezTo>
                <a:cubicBezTo>
                  <a:pt x="112" y="28"/>
                  <a:pt x="112" y="28"/>
                  <a:pt x="112" y="28"/>
                </a:cubicBezTo>
                <a:cubicBezTo>
                  <a:pt x="128" y="28"/>
                  <a:pt x="128" y="28"/>
                  <a:pt x="128" y="28"/>
                </a:cubicBezTo>
                <a:cubicBezTo>
                  <a:pt x="130" y="28"/>
                  <a:pt x="132" y="26"/>
                  <a:pt x="132" y="24"/>
                </a:cubicBezTo>
                <a:cubicBezTo>
                  <a:pt x="132" y="22"/>
                  <a:pt x="130" y="20"/>
                  <a:pt x="128" y="20"/>
                </a:cubicBezTo>
                <a:cubicBezTo>
                  <a:pt x="112" y="20"/>
                  <a:pt x="112" y="20"/>
                  <a:pt x="112" y="20"/>
                </a:cubicBezTo>
                <a:cubicBezTo>
                  <a:pt x="112" y="4"/>
                  <a:pt x="112" y="4"/>
                  <a:pt x="112" y="4"/>
                </a:cubicBezTo>
                <a:cubicBezTo>
                  <a:pt x="112" y="2"/>
                  <a:pt x="110" y="0"/>
                  <a:pt x="108" y="0"/>
                </a:cubicBezTo>
                <a:cubicBezTo>
                  <a:pt x="106" y="0"/>
                  <a:pt x="104" y="2"/>
                  <a:pt x="104" y="4"/>
                </a:cubicBezTo>
                <a:cubicBezTo>
                  <a:pt x="104" y="20"/>
                  <a:pt x="104" y="20"/>
                  <a:pt x="104" y="20"/>
                </a:cubicBezTo>
                <a:cubicBezTo>
                  <a:pt x="88" y="20"/>
                  <a:pt x="88" y="20"/>
                  <a:pt x="88" y="20"/>
                </a:cubicBezTo>
                <a:cubicBezTo>
                  <a:pt x="86" y="20"/>
                  <a:pt x="84" y="22"/>
                  <a:pt x="84" y="24"/>
                </a:cubicBezTo>
                <a:cubicBezTo>
                  <a:pt x="84" y="26"/>
                  <a:pt x="86" y="28"/>
                  <a:pt x="88" y="28"/>
                </a:cubicBezTo>
                <a:moveTo>
                  <a:pt x="160" y="133"/>
                </a:moveTo>
                <a:cubicBezTo>
                  <a:pt x="160" y="133"/>
                  <a:pt x="160" y="133"/>
                  <a:pt x="160" y="133"/>
                </a:cubicBezTo>
                <a:cubicBezTo>
                  <a:pt x="176" y="61"/>
                  <a:pt x="176" y="61"/>
                  <a:pt x="176" y="61"/>
                </a:cubicBezTo>
                <a:cubicBezTo>
                  <a:pt x="176" y="61"/>
                  <a:pt x="176" y="61"/>
                  <a:pt x="176" y="61"/>
                </a:cubicBezTo>
                <a:cubicBezTo>
                  <a:pt x="176" y="61"/>
                  <a:pt x="176" y="60"/>
                  <a:pt x="176" y="60"/>
                </a:cubicBezTo>
                <a:cubicBezTo>
                  <a:pt x="176" y="58"/>
                  <a:pt x="174" y="56"/>
                  <a:pt x="172" y="56"/>
                </a:cubicBezTo>
                <a:cubicBezTo>
                  <a:pt x="44" y="56"/>
                  <a:pt x="44" y="56"/>
                  <a:pt x="44" y="56"/>
                </a:cubicBezTo>
                <a:cubicBezTo>
                  <a:pt x="38" y="35"/>
                  <a:pt x="38" y="35"/>
                  <a:pt x="38" y="35"/>
                </a:cubicBezTo>
                <a:cubicBezTo>
                  <a:pt x="38" y="35"/>
                  <a:pt x="38" y="35"/>
                  <a:pt x="38" y="35"/>
                </a:cubicBezTo>
                <a:cubicBezTo>
                  <a:pt x="38" y="33"/>
                  <a:pt x="36" y="32"/>
                  <a:pt x="3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2" y="32"/>
                  <a:pt x="0" y="34"/>
                  <a:pt x="0" y="36"/>
                </a:cubicBezTo>
                <a:cubicBezTo>
                  <a:pt x="0" y="38"/>
                  <a:pt x="2" y="40"/>
                  <a:pt x="4" y="40"/>
                </a:cubicBezTo>
                <a:cubicBezTo>
                  <a:pt x="31" y="40"/>
                  <a:pt x="31" y="40"/>
                  <a:pt x="31" y="40"/>
                </a:cubicBezTo>
                <a:cubicBezTo>
                  <a:pt x="56" y="133"/>
                  <a:pt x="56" y="133"/>
                  <a:pt x="56" y="133"/>
                </a:cubicBezTo>
                <a:cubicBezTo>
                  <a:pt x="56" y="133"/>
                  <a:pt x="56" y="133"/>
                  <a:pt x="56" y="133"/>
                </a:cubicBezTo>
                <a:cubicBezTo>
                  <a:pt x="57" y="134"/>
                  <a:pt x="57" y="135"/>
                  <a:pt x="58" y="136"/>
                </a:cubicBezTo>
                <a:cubicBezTo>
                  <a:pt x="57" y="138"/>
                  <a:pt x="56" y="141"/>
                  <a:pt x="56" y="144"/>
                </a:cubicBezTo>
                <a:cubicBezTo>
                  <a:pt x="56" y="153"/>
                  <a:pt x="63" y="160"/>
                  <a:pt x="72" y="160"/>
                </a:cubicBezTo>
                <a:cubicBezTo>
                  <a:pt x="81" y="160"/>
                  <a:pt x="88" y="153"/>
                  <a:pt x="88" y="144"/>
                </a:cubicBezTo>
                <a:cubicBezTo>
                  <a:pt x="88" y="141"/>
                  <a:pt x="87" y="138"/>
                  <a:pt x="86" y="136"/>
                </a:cubicBezTo>
                <a:cubicBezTo>
                  <a:pt x="130" y="136"/>
                  <a:pt x="130" y="136"/>
                  <a:pt x="130" y="136"/>
                </a:cubicBezTo>
                <a:cubicBezTo>
                  <a:pt x="129" y="138"/>
                  <a:pt x="128" y="141"/>
                  <a:pt x="128" y="144"/>
                </a:cubicBezTo>
                <a:cubicBezTo>
                  <a:pt x="128" y="153"/>
                  <a:pt x="135" y="160"/>
                  <a:pt x="144" y="160"/>
                </a:cubicBezTo>
                <a:cubicBezTo>
                  <a:pt x="153" y="160"/>
                  <a:pt x="160" y="153"/>
                  <a:pt x="160" y="144"/>
                </a:cubicBezTo>
                <a:cubicBezTo>
                  <a:pt x="160" y="141"/>
                  <a:pt x="159" y="138"/>
                  <a:pt x="158" y="136"/>
                </a:cubicBezTo>
                <a:cubicBezTo>
                  <a:pt x="159" y="135"/>
                  <a:pt x="160" y="134"/>
                  <a:pt x="160" y="133"/>
                </a:cubicBezTo>
                <a:moveTo>
                  <a:pt x="144" y="64"/>
                </a:moveTo>
                <a:cubicBezTo>
                  <a:pt x="167" y="64"/>
                  <a:pt x="167" y="64"/>
                  <a:pt x="167" y="64"/>
                </a:cubicBezTo>
                <a:cubicBezTo>
                  <a:pt x="163" y="80"/>
                  <a:pt x="163" y="80"/>
                  <a:pt x="163" y="80"/>
                </a:cubicBezTo>
                <a:cubicBezTo>
                  <a:pt x="142" y="80"/>
                  <a:pt x="142" y="80"/>
                  <a:pt x="142" y="80"/>
                </a:cubicBezTo>
                <a:lnTo>
                  <a:pt x="144" y="64"/>
                </a:lnTo>
                <a:close/>
                <a:moveTo>
                  <a:pt x="46" y="64"/>
                </a:moveTo>
                <a:cubicBezTo>
                  <a:pt x="72" y="64"/>
                  <a:pt x="72" y="64"/>
                  <a:pt x="72" y="64"/>
                </a:cubicBezTo>
                <a:cubicBezTo>
                  <a:pt x="74" y="80"/>
                  <a:pt x="74" y="80"/>
                  <a:pt x="74" y="80"/>
                </a:cubicBezTo>
                <a:cubicBezTo>
                  <a:pt x="50" y="80"/>
                  <a:pt x="50" y="80"/>
                  <a:pt x="50" y="80"/>
                </a:cubicBezTo>
                <a:lnTo>
                  <a:pt x="46" y="64"/>
                </a:lnTo>
                <a:close/>
                <a:moveTo>
                  <a:pt x="57" y="104"/>
                </a:moveTo>
                <a:cubicBezTo>
                  <a:pt x="52" y="88"/>
                  <a:pt x="52" y="88"/>
                  <a:pt x="52" y="88"/>
                </a:cubicBezTo>
                <a:cubicBezTo>
                  <a:pt x="75" y="88"/>
                  <a:pt x="75" y="88"/>
                  <a:pt x="75" y="88"/>
                </a:cubicBezTo>
                <a:cubicBezTo>
                  <a:pt x="77" y="104"/>
                  <a:pt x="77" y="104"/>
                  <a:pt x="77" y="104"/>
                </a:cubicBezTo>
                <a:lnTo>
                  <a:pt x="57" y="104"/>
                </a:lnTo>
                <a:close/>
                <a:moveTo>
                  <a:pt x="59" y="112"/>
                </a:moveTo>
                <a:cubicBezTo>
                  <a:pt x="78" y="112"/>
                  <a:pt x="78" y="112"/>
                  <a:pt x="78" y="112"/>
                </a:cubicBezTo>
                <a:cubicBezTo>
                  <a:pt x="80" y="128"/>
                  <a:pt x="80" y="128"/>
                  <a:pt x="80" y="128"/>
                </a:cubicBezTo>
                <a:cubicBezTo>
                  <a:pt x="63" y="128"/>
                  <a:pt x="63" y="128"/>
                  <a:pt x="63" y="128"/>
                </a:cubicBezTo>
                <a:lnTo>
                  <a:pt x="59" y="112"/>
                </a:lnTo>
                <a:close/>
                <a:moveTo>
                  <a:pt x="72" y="152"/>
                </a:moveTo>
                <a:cubicBezTo>
                  <a:pt x="68" y="152"/>
                  <a:pt x="64" y="148"/>
                  <a:pt x="64" y="144"/>
                </a:cubicBezTo>
                <a:cubicBezTo>
                  <a:pt x="64" y="140"/>
                  <a:pt x="68" y="136"/>
                  <a:pt x="72" y="136"/>
                </a:cubicBezTo>
                <a:cubicBezTo>
                  <a:pt x="76" y="136"/>
                  <a:pt x="80" y="140"/>
                  <a:pt x="80" y="144"/>
                </a:cubicBezTo>
                <a:cubicBezTo>
                  <a:pt x="80" y="148"/>
                  <a:pt x="76" y="152"/>
                  <a:pt x="72" y="152"/>
                </a:cubicBezTo>
                <a:moveTo>
                  <a:pt x="104" y="128"/>
                </a:moveTo>
                <a:cubicBezTo>
                  <a:pt x="88" y="128"/>
                  <a:pt x="88" y="128"/>
                  <a:pt x="88" y="128"/>
                </a:cubicBezTo>
                <a:cubicBezTo>
                  <a:pt x="86" y="112"/>
                  <a:pt x="86" y="112"/>
                  <a:pt x="86" y="112"/>
                </a:cubicBezTo>
                <a:cubicBezTo>
                  <a:pt x="104" y="112"/>
                  <a:pt x="104" y="112"/>
                  <a:pt x="104" y="112"/>
                </a:cubicBezTo>
                <a:lnTo>
                  <a:pt x="104" y="128"/>
                </a:lnTo>
                <a:close/>
                <a:moveTo>
                  <a:pt x="104" y="104"/>
                </a:moveTo>
                <a:cubicBezTo>
                  <a:pt x="85" y="104"/>
                  <a:pt x="85" y="104"/>
                  <a:pt x="85" y="104"/>
                </a:cubicBezTo>
                <a:cubicBezTo>
                  <a:pt x="83" y="88"/>
                  <a:pt x="83" y="88"/>
                  <a:pt x="83" y="88"/>
                </a:cubicBezTo>
                <a:cubicBezTo>
                  <a:pt x="104" y="88"/>
                  <a:pt x="104" y="88"/>
                  <a:pt x="104" y="88"/>
                </a:cubicBezTo>
                <a:lnTo>
                  <a:pt x="104" y="104"/>
                </a:lnTo>
                <a:close/>
                <a:moveTo>
                  <a:pt x="104" y="80"/>
                </a:moveTo>
                <a:cubicBezTo>
                  <a:pt x="82" y="80"/>
                  <a:pt x="82" y="80"/>
                  <a:pt x="82" y="80"/>
                </a:cubicBezTo>
                <a:cubicBezTo>
                  <a:pt x="80" y="64"/>
                  <a:pt x="80" y="64"/>
                  <a:pt x="80" y="64"/>
                </a:cubicBezTo>
                <a:cubicBezTo>
                  <a:pt x="104" y="64"/>
                  <a:pt x="104" y="64"/>
                  <a:pt x="104" y="64"/>
                </a:cubicBezTo>
                <a:lnTo>
                  <a:pt x="104" y="80"/>
                </a:lnTo>
                <a:close/>
                <a:moveTo>
                  <a:pt x="128" y="128"/>
                </a:moveTo>
                <a:cubicBezTo>
                  <a:pt x="112" y="128"/>
                  <a:pt x="112" y="128"/>
                  <a:pt x="112" y="128"/>
                </a:cubicBezTo>
                <a:cubicBezTo>
                  <a:pt x="112" y="112"/>
                  <a:pt x="112" y="112"/>
                  <a:pt x="112" y="112"/>
                </a:cubicBezTo>
                <a:cubicBezTo>
                  <a:pt x="130" y="112"/>
                  <a:pt x="130" y="112"/>
                  <a:pt x="130" y="112"/>
                </a:cubicBezTo>
                <a:lnTo>
                  <a:pt x="128" y="128"/>
                </a:lnTo>
                <a:close/>
                <a:moveTo>
                  <a:pt x="131" y="104"/>
                </a:moveTo>
                <a:cubicBezTo>
                  <a:pt x="112" y="104"/>
                  <a:pt x="112" y="104"/>
                  <a:pt x="112" y="104"/>
                </a:cubicBezTo>
                <a:cubicBezTo>
                  <a:pt x="112" y="88"/>
                  <a:pt x="112" y="88"/>
                  <a:pt x="112" y="88"/>
                </a:cubicBezTo>
                <a:cubicBezTo>
                  <a:pt x="133" y="88"/>
                  <a:pt x="133" y="88"/>
                  <a:pt x="133" y="88"/>
                </a:cubicBezTo>
                <a:lnTo>
                  <a:pt x="131" y="104"/>
                </a:lnTo>
                <a:close/>
                <a:moveTo>
                  <a:pt x="134" y="80"/>
                </a:moveTo>
                <a:cubicBezTo>
                  <a:pt x="112" y="80"/>
                  <a:pt x="112" y="80"/>
                  <a:pt x="112" y="80"/>
                </a:cubicBezTo>
                <a:cubicBezTo>
                  <a:pt x="112" y="64"/>
                  <a:pt x="112" y="64"/>
                  <a:pt x="112" y="64"/>
                </a:cubicBezTo>
                <a:cubicBezTo>
                  <a:pt x="136" y="64"/>
                  <a:pt x="136" y="64"/>
                  <a:pt x="136" y="64"/>
                </a:cubicBezTo>
                <a:lnTo>
                  <a:pt x="134" y="80"/>
                </a:lnTo>
                <a:close/>
                <a:moveTo>
                  <a:pt x="144" y="152"/>
                </a:moveTo>
                <a:cubicBezTo>
                  <a:pt x="140" y="152"/>
                  <a:pt x="136" y="148"/>
                  <a:pt x="136" y="144"/>
                </a:cubicBezTo>
                <a:cubicBezTo>
                  <a:pt x="136" y="140"/>
                  <a:pt x="140" y="136"/>
                  <a:pt x="144" y="136"/>
                </a:cubicBezTo>
                <a:cubicBezTo>
                  <a:pt x="148" y="136"/>
                  <a:pt x="152" y="140"/>
                  <a:pt x="152" y="144"/>
                </a:cubicBezTo>
                <a:cubicBezTo>
                  <a:pt x="152" y="148"/>
                  <a:pt x="148" y="152"/>
                  <a:pt x="144" y="152"/>
                </a:cubicBezTo>
                <a:moveTo>
                  <a:pt x="153" y="128"/>
                </a:moveTo>
                <a:cubicBezTo>
                  <a:pt x="136" y="128"/>
                  <a:pt x="136" y="128"/>
                  <a:pt x="136" y="128"/>
                </a:cubicBezTo>
                <a:cubicBezTo>
                  <a:pt x="138" y="112"/>
                  <a:pt x="138" y="112"/>
                  <a:pt x="138" y="112"/>
                </a:cubicBezTo>
                <a:cubicBezTo>
                  <a:pt x="156" y="112"/>
                  <a:pt x="156" y="112"/>
                  <a:pt x="156" y="112"/>
                </a:cubicBezTo>
                <a:lnTo>
                  <a:pt x="153" y="128"/>
                </a:lnTo>
                <a:close/>
                <a:moveTo>
                  <a:pt x="139" y="104"/>
                </a:moveTo>
                <a:cubicBezTo>
                  <a:pt x="141" y="88"/>
                  <a:pt x="141" y="88"/>
                  <a:pt x="141" y="88"/>
                </a:cubicBezTo>
                <a:cubicBezTo>
                  <a:pt x="162" y="88"/>
                  <a:pt x="162" y="88"/>
                  <a:pt x="162" y="88"/>
                </a:cubicBezTo>
                <a:cubicBezTo>
                  <a:pt x="158" y="104"/>
                  <a:pt x="158" y="104"/>
                  <a:pt x="158" y="104"/>
                </a:cubicBezTo>
                <a:lnTo>
                  <a:pt x="139" y="1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TextBox 25"/>
          <p:cNvSpPr txBox="1"/>
          <p:nvPr/>
        </p:nvSpPr>
        <p:spPr>
          <a:xfrm>
            <a:off x="818517" y="4489446"/>
            <a:ext cx="2640371" cy="600164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>
                <a:cs typeface="+mn-ea"/>
                <a:sym typeface="+mn-lt"/>
              </a:rPr>
              <a:t>此部分内容作为文字排版占位显示</a:t>
            </a:r>
            <a:br>
              <a:rPr lang="zh-CN" altLang="en-US" sz="1100">
                <a:cs typeface="+mn-ea"/>
                <a:sym typeface="+mn-lt"/>
              </a:rPr>
            </a:br>
            <a:r>
              <a:rPr lang="zh-CN" altLang="en-US" sz="1100">
                <a:cs typeface="+mn-ea"/>
                <a:sym typeface="+mn-lt"/>
              </a:rPr>
              <a:t>（建议使用主题字体）。</a:t>
            </a:r>
          </a:p>
        </p:txBody>
      </p:sp>
      <p:sp>
        <p:nvSpPr>
          <p:cNvPr id="13" name="TextBox 26"/>
          <p:cNvSpPr txBox="1"/>
          <p:nvPr/>
        </p:nvSpPr>
        <p:spPr>
          <a:xfrm>
            <a:off x="1430817" y="3988947"/>
            <a:ext cx="1415772" cy="338554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zh-CN" altLang="en-US" sz="1600" b="1">
                <a:solidFill>
                  <a:schemeClr val="accent2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4" name="TextBox 27"/>
          <p:cNvSpPr txBox="1"/>
          <p:nvPr/>
        </p:nvSpPr>
        <p:spPr>
          <a:xfrm>
            <a:off x="3584600" y="4489446"/>
            <a:ext cx="2640371" cy="600164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>
                <a:cs typeface="+mn-ea"/>
                <a:sym typeface="+mn-lt"/>
              </a:rPr>
              <a:t>此部分内容作为文字排版占位显示</a:t>
            </a:r>
            <a:br>
              <a:rPr lang="zh-CN" altLang="en-US" sz="1100">
                <a:cs typeface="+mn-ea"/>
                <a:sym typeface="+mn-lt"/>
              </a:rPr>
            </a:br>
            <a:r>
              <a:rPr lang="zh-CN" altLang="en-US" sz="1100">
                <a:cs typeface="+mn-ea"/>
                <a:sym typeface="+mn-lt"/>
              </a:rPr>
              <a:t>（建议使用主题字体）。</a:t>
            </a:r>
          </a:p>
        </p:txBody>
      </p:sp>
      <p:sp>
        <p:nvSpPr>
          <p:cNvPr id="15" name="TextBox 28"/>
          <p:cNvSpPr txBox="1"/>
          <p:nvPr/>
        </p:nvSpPr>
        <p:spPr>
          <a:xfrm>
            <a:off x="4240062" y="3988947"/>
            <a:ext cx="1415772" cy="338554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zh-CN" altLang="en-US" sz="1600" b="1">
                <a:solidFill>
                  <a:schemeClr val="accent3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6" name="TextBox 29"/>
          <p:cNvSpPr txBox="1"/>
          <p:nvPr/>
        </p:nvSpPr>
        <p:spPr>
          <a:xfrm>
            <a:off x="6191113" y="4489446"/>
            <a:ext cx="2640371" cy="600164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>
                <a:cs typeface="+mn-ea"/>
                <a:sym typeface="+mn-lt"/>
              </a:rPr>
              <a:t>此部分内容作为文字排版占位显示</a:t>
            </a:r>
            <a:br>
              <a:rPr lang="zh-CN" altLang="en-US" sz="1100">
                <a:cs typeface="+mn-ea"/>
                <a:sym typeface="+mn-lt"/>
              </a:rPr>
            </a:br>
            <a:r>
              <a:rPr lang="zh-CN" altLang="en-US" sz="1100">
                <a:cs typeface="+mn-ea"/>
                <a:sym typeface="+mn-lt"/>
              </a:rPr>
              <a:t>（建议使用主题字体）。</a:t>
            </a:r>
          </a:p>
        </p:txBody>
      </p:sp>
      <p:sp>
        <p:nvSpPr>
          <p:cNvPr id="17" name="TextBox 30"/>
          <p:cNvSpPr txBox="1"/>
          <p:nvPr/>
        </p:nvSpPr>
        <p:spPr>
          <a:xfrm>
            <a:off x="6803411" y="3988947"/>
            <a:ext cx="1415772" cy="338554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zh-CN" altLang="en-US" sz="1600" b="1">
                <a:solidFill>
                  <a:schemeClr val="accent4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8" name="TextBox 31"/>
          <p:cNvSpPr txBox="1"/>
          <p:nvPr/>
        </p:nvSpPr>
        <p:spPr>
          <a:xfrm>
            <a:off x="8863961" y="4489446"/>
            <a:ext cx="2640371" cy="600164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>
                <a:cs typeface="+mn-ea"/>
                <a:sym typeface="+mn-lt"/>
              </a:rPr>
              <a:t>此部分内容作为文字排版占位显示</a:t>
            </a:r>
            <a:br>
              <a:rPr lang="zh-CN" altLang="en-US" sz="1100">
                <a:cs typeface="+mn-ea"/>
                <a:sym typeface="+mn-lt"/>
              </a:rPr>
            </a:br>
            <a:r>
              <a:rPr lang="zh-CN" altLang="en-US" sz="1100">
                <a:cs typeface="+mn-ea"/>
                <a:sym typeface="+mn-lt"/>
              </a:rPr>
              <a:t>（建议使用主题字体）。</a:t>
            </a:r>
          </a:p>
        </p:txBody>
      </p:sp>
      <p:sp>
        <p:nvSpPr>
          <p:cNvPr id="19" name="TextBox 32"/>
          <p:cNvSpPr txBox="1"/>
          <p:nvPr/>
        </p:nvSpPr>
        <p:spPr>
          <a:xfrm>
            <a:off x="9534667" y="3988947"/>
            <a:ext cx="1415772" cy="338554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zh-CN" altLang="en-US" sz="1600" b="1">
                <a:solidFill>
                  <a:schemeClr val="accent5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36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origami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36" grpId="0"/>
      <p:bldP spid="37" grpId="0"/>
    </p:bldLst>
  </p:timing>
</p:sld>
</file>

<file path=ppt/theme/theme1.xml><?xml version="1.0" encoding="utf-8"?>
<a:theme xmlns:a="http://schemas.openxmlformats.org/drawingml/2006/main" name="www.2ppt.com">
  <a:themeElements>
    <a:clrScheme name="小清新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5D6DD"/>
      </a:accent1>
      <a:accent2>
        <a:srgbClr val="F6E5D8"/>
      </a:accent2>
      <a:accent3>
        <a:srgbClr val="A5D6DD"/>
      </a:accent3>
      <a:accent4>
        <a:srgbClr val="F6E9DD"/>
      </a:accent4>
      <a:accent5>
        <a:srgbClr val="A5D6DD"/>
      </a:accent5>
      <a:accent6>
        <a:srgbClr val="F6E9DD"/>
      </a:accent6>
      <a:hlink>
        <a:srgbClr val="FF868B"/>
      </a:hlink>
      <a:folHlink>
        <a:srgbClr val="FFFFFF"/>
      </a:folHlink>
    </a:clrScheme>
    <a:fontScheme name="temp">
      <a:majorFont>
        <a:latin typeface="Arial"/>
        <a:ea typeface="方正静蕾简体"/>
        <a:cs typeface=""/>
      </a:majorFont>
      <a:minorFont>
        <a:latin typeface="Arial"/>
        <a:ea typeface="方正静蕾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1372</Words>
  <Application>Microsoft Office PowerPoint</Application>
  <PresentationFormat>宽屏</PresentationFormat>
  <Paragraphs>276</Paragraphs>
  <Slides>24</Slides>
  <Notes>18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Parchment</vt:lpstr>
      <vt:lpstr>Impact</vt:lpstr>
      <vt:lpstr>方正汉真广标简体</vt:lpstr>
      <vt:lpstr>Arial</vt:lpstr>
      <vt:lpstr>微软雅黑 Light</vt:lpstr>
      <vt:lpstr>Tw Cen MT</vt:lpstr>
      <vt:lpstr>等线</vt:lpstr>
      <vt:lpstr>张海山锐线体简</vt:lpstr>
      <vt:lpstr>方正静蕾简体</vt:lpstr>
      <vt:lpstr>华文黑体-日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2021-07-15T00:52:48Z</dcterms:created>
  <dcterms:modified xsi:type="dcterms:W3CDTF">2023-01-10T05:24:57Z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BF8B13FB62284D8C832C88ADC19D6E66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