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5" r:id="rId2"/>
    <p:sldId id="286" r:id="rId3"/>
    <p:sldId id="436" r:id="rId4"/>
    <p:sldId id="437" r:id="rId5"/>
    <p:sldId id="438" r:id="rId6"/>
    <p:sldId id="439" r:id="rId7"/>
    <p:sldId id="440" r:id="rId8"/>
    <p:sldId id="441" r:id="rId9"/>
    <p:sldId id="443" r:id="rId10"/>
    <p:sldId id="442" r:id="rId11"/>
    <p:sldId id="449" r:id="rId12"/>
    <p:sldId id="444" r:id="rId13"/>
    <p:sldId id="445" r:id="rId14"/>
    <p:sldId id="450" r:id="rId15"/>
    <p:sldId id="451" r:id="rId16"/>
    <p:sldId id="452" r:id="rId17"/>
    <p:sldId id="453" r:id="rId18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7F0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2" autoAdjust="0"/>
    <p:restoredTop sz="93820" autoAdjust="0"/>
  </p:normalViewPr>
  <p:slideViewPr>
    <p:cSldViewPr snapToGrid="0">
      <p:cViewPr>
        <p:scale>
          <a:sx n="110" d="100"/>
          <a:sy n="110" d="100"/>
        </p:scale>
        <p:origin x="-78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#1">
  <dgm:title val=""/>
  <dgm:desc val=""/>
  <dgm:catLst>
    <dgm:cat type="accent1" pri="11300"/>
  </dgm:catLst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F57BC7-1089-453A-8ACF-44FA1E0A271B}" type="doc">
      <dgm:prSet loTypeId="urn:microsoft.com/office/officeart/2005/8/layout/hierarchy2#3" loCatId="hierarchy" qsTypeId="urn:microsoft.com/office/officeart/2005/8/quickstyle/simple5#1" qsCatId="simple" csTypeId="urn:microsoft.com/office/officeart/2005/8/colors/accent1_3#1" csCatId="accent1" phldr="1"/>
      <dgm:spPr/>
      <dgm:t>
        <a:bodyPr/>
        <a:lstStyle/>
        <a:p>
          <a:endParaRPr lang="zh-CN" altLang="en-US"/>
        </a:p>
      </dgm:t>
    </dgm:pt>
    <dgm:pt modelId="{5C8973FC-49A0-479E-B356-E567A8F966D5}">
      <dgm:prSet phldrT="[文本]"/>
      <dgm:spPr/>
      <dgm:t>
        <a:bodyPr/>
        <a:lstStyle/>
        <a:p>
          <a:r>
            <a:rPr lang="zh-CN" altLang="en-US" dirty="0">
              <a:latin typeface="+mn-lt"/>
              <a:ea typeface="+mn-ea"/>
              <a:cs typeface="+mn-ea"/>
              <a:sym typeface="+mn-lt"/>
            </a:rPr>
            <a:t>立体图形</a:t>
          </a:r>
        </a:p>
      </dgm:t>
    </dgm:pt>
    <dgm:pt modelId="{B9334F1B-66D7-4809-8ABD-1CC01B0776DD}" type="parTrans" cxnId="{298E416B-C331-43B2-9F2B-3CC082B4E0EB}">
      <dgm:prSet/>
      <dgm:spPr/>
      <dgm:t>
        <a:bodyPr/>
        <a:lstStyle/>
        <a:p>
          <a:endParaRPr lang="zh-CN" altLang="en-US"/>
        </a:p>
      </dgm:t>
    </dgm:pt>
    <dgm:pt modelId="{DC460AA8-2031-400D-B28B-1F0D5767A4B8}" type="sibTrans" cxnId="{298E416B-C331-43B2-9F2B-3CC082B4E0EB}">
      <dgm:prSet/>
      <dgm:spPr/>
      <dgm:t>
        <a:bodyPr/>
        <a:lstStyle/>
        <a:p>
          <a:endParaRPr lang="zh-CN" altLang="en-US"/>
        </a:p>
      </dgm:t>
    </dgm:pt>
    <dgm:pt modelId="{6B45E3D0-D38B-4170-8E1F-C91F9657E772}">
      <dgm:prSet phldrT="[文本]"/>
      <dgm:spPr/>
      <dgm:t>
        <a:bodyPr/>
        <a:lstStyle/>
        <a:p>
          <a:r>
            <a:rPr lang="zh-CN" altLang="en-US" dirty="0">
              <a:latin typeface="+mn-lt"/>
              <a:ea typeface="+mn-ea"/>
              <a:cs typeface="+mn-ea"/>
              <a:sym typeface="+mn-lt"/>
            </a:rPr>
            <a:t>柱体</a:t>
          </a:r>
        </a:p>
      </dgm:t>
    </dgm:pt>
    <dgm:pt modelId="{6806FC15-7174-4874-A6E4-3B4C1B2D9E41}" type="parTrans" cxnId="{F283D08A-32D5-4777-95F8-A6480F3409B9}">
      <dgm:prSet/>
      <dgm:spPr/>
      <dgm:t>
        <a:bodyPr/>
        <a:lstStyle/>
        <a:p>
          <a:endParaRPr lang="zh-CN" altLang="en-US"/>
        </a:p>
      </dgm:t>
    </dgm:pt>
    <dgm:pt modelId="{BA2D9839-33AE-442A-922D-2160F4819202}" type="sibTrans" cxnId="{F283D08A-32D5-4777-95F8-A6480F3409B9}">
      <dgm:prSet/>
      <dgm:spPr/>
      <dgm:t>
        <a:bodyPr/>
        <a:lstStyle/>
        <a:p>
          <a:endParaRPr lang="zh-CN" altLang="en-US"/>
        </a:p>
      </dgm:t>
    </dgm:pt>
    <dgm:pt modelId="{D72A65A2-7135-43B8-9575-59B74A7177D1}">
      <dgm:prSet phldrT="[文本]"/>
      <dgm:spPr/>
      <dgm:t>
        <a:bodyPr/>
        <a:lstStyle/>
        <a:p>
          <a:r>
            <a:rPr lang="zh-CN" altLang="en-US" dirty="0">
              <a:latin typeface="+mn-lt"/>
              <a:ea typeface="+mn-ea"/>
              <a:cs typeface="+mn-ea"/>
              <a:sym typeface="+mn-lt"/>
            </a:rPr>
            <a:t>圆柱</a:t>
          </a:r>
        </a:p>
      </dgm:t>
    </dgm:pt>
    <dgm:pt modelId="{8EC78561-F517-4489-BB6A-87E83F5EEE56}" type="parTrans" cxnId="{873811C4-36D1-48FB-BAEB-FCDD9FBBACE0}">
      <dgm:prSet/>
      <dgm:spPr/>
      <dgm:t>
        <a:bodyPr/>
        <a:lstStyle/>
        <a:p>
          <a:endParaRPr lang="zh-CN" altLang="en-US"/>
        </a:p>
      </dgm:t>
    </dgm:pt>
    <dgm:pt modelId="{7280837E-2D78-46B8-8CFF-DC36A9C7F42B}" type="sibTrans" cxnId="{873811C4-36D1-48FB-BAEB-FCDD9FBBACE0}">
      <dgm:prSet/>
      <dgm:spPr/>
      <dgm:t>
        <a:bodyPr/>
        <a:lstStyle/>
        <a:p>
          <a:endParaRPr lang="zh-CN" altLang="en-US"/>
        </a:p>
      </dgm:t>
    </dgm:pt>
    <dgm:pt modelId="{5542F04C-506E-4133-AC9C-B6C78999BE16}">
      <dgm:prSet phldrT="[文本]"/>
      <dgm:spPr/>
      <dgm:t>
        <a:bodyPr/>
        <a:lstStyle/>
        <a:p>
          <a:r>
            <a:rPr lang="zh-CN" altLang="en-US" dirty="0">
              <a:latin typeface="+mn-lt"/>
              <a:ea typeface="+mn-ea"/>
              <a:cs typeface="+mn-ea"/>
              <a:sym typeface="+mn-lt"/>
            </a:rPr>
            <a:t>棱柱</a:t>
          </a:r>
        </a:p>
      </dgm:t>
    </dgm:pt>
    <dgm:pt modelId="{542DD72D-A56A-4437-8B28-A90D6230F5D7}" type="parTrans" cxnId="{7CC2D849-8FE4-4260-800A-900633122010}">
      <dgm:prSet/>
      <dgm:spPr/>
      <dgm:t>
        <a:bodyPr/>
        <a:lstStyle/>
        <a:p>
          <a:endParaRPr lang="zh-CN" altLang="en-US"/>
        </a:p>
      </dgm:t>
    </dgm:pt>
    <dgm:pt modelId="{D295CD06-CF11-450F-A4BB-7CA06927A6D9}" type="sibTrans" cxnId="{7CC2D849-8FE4-4260-800A-900633122010}">
      <dgm:prSet/>
      <dgm:spPr/>
      <dgm:t>
        <a:bodyPr/>
        <a:lstStyle/>
        <a:p>
          <a:endParaRPr lang="zh-CN" altLang="en-US"/>
        </a:p>
      </dgm:t>
    </dgm:pt>
    <dgm:pt modelId="{6319D75B-8995-43C9-9B6B-4531690102EF}">
      <dgm:prSet phldrT="[文本]"/>
      <dgm:spPr/>
      <dgm:t>
        <a:bodyPr/>
        <a:lstStyle/>
        <a:p>
          <a:r>
            <a:rPr lang="zh-CN" altLang="en-US" dirty="0">
              <a:latin typeface="+mn-lt"/>
              <a:ea typeface="+mn-ea"/>
              <a:cs typeface="+mn-ea"/>
              <a:sym typeface="+mn-lt"/>
            </a:rPr>
            <a:t>椎体</a:t>
          </a:r>
        </a:p>
      </dgm:t>
    </dgm:pt>
    <dgm:pt modelId="{14027D6B-6E1D-4662-A22C-2111C33179F4}" type="parTrans" cxnId="{D8FF431A-1CD3-40C9-91BC-1E47CC7DA70B}">
      <dgm:prSet/>
      <dgm:spPr/>
      <dgm:t>
        <a:bodyPr/>
        <a:lstStyle/>
        <a:p>
          <a:endParaRPr lang="zh-CN" altLang="en-US"/>
        </a:p>
      </dgm:t>
    </dgm:pt>
    <dgm:pt modelId="{F2525A22-5AE2-41BB-9AE4-FF1F93F0B113}" type="sibTrans" cxnId="{D8FF431A-1CD3-40C9-91BC-1E47CC7DA70B}">
      <dgm:prSet/>
      <dgm:spPr/>
      <dgm:t>
        <a:bodyPr/>
        <a:lstStyle/>
        <a:p>
          <a:endParaRPr lang="zh-CN" altLang="en-US"/>
        </a:p>
      </dgm:t>
    </dgm:pt>
    <dgm:pt modelId="{4EBF7EF9-5CB3-4721-9D14-C65EEB8D146A}">
      <dgm:prSet phldrT="[文本]"/>
      <dgm:spPr/>
      <dgm:t>
        <a:bodyPr/>
        <a:lstStyle/>
        <a:p>
          <a:r>
            <a:rPr lang="zh-CN" altLang="en-US" dirty="0">
              <a:latin typeface="+mn-lt"/>
              <a:ea typeface="+mn-ea"/>
              <a:cs typeface="+mn-ea"/>
              <a:sym typeface="+mn-lt"/>
            </a:rPr>
            <a:t>圆锥</a:t>
          </a:r>
        </a:p>
      </dgm:t>
    </dgm:pt>
    <dgm:pt modelId="{14BB0F44-6358-4919-A452-26D1E09589A3}" type="parTrans" cxnId="{B7DB8B01-53E4-4568-90BD-D958A98FC577}">
      <dgm:prSet/>
      <dgm:spPr/>
      <dgm:t>
        <a:bodyPr/>
        <a:lstStyle/>
        <a:p>
          <a:endParaRPr lang="zh-CN" altLang="en-US"/>
        </a:p>
      </dgm:t>
    </dgm:pt>
    <dgm:pt modelId="{840F8EB1-039E-444C-BEB4-E7171850AEB6}" type="sibTrans" cxnId="{B7DB8B01-53E4-4568-90BD-D958A98FC577}">
      <dgm:prSet/>
      <dgm:spPr/>
      <dgm:t>
        <a:bodyPr/>
        <a:lstStyle/>
        <a:p>
          <a:endParaRPr lang="zh-CN" altLang="en-US"/>
        </a:p>
      </dgm:t>
    </dgm:pt>
    <dgm:pt modelId="{33733679-3C8A-469A-92E9-460B7476EF5B}">
      <dgm:prSet phldrT="[文本]"/>
      <dgm:spPr/>
      <dgm:t>
        <a:bodyPr/>
        <a:lstStyle/>
        <a:p>
          <a:r>
            <a:rPr lang="zh-CN" altLang="en-US" dirty="0">
              <a:latin typeface="+mn-lt"/>
              <a:ea typeface="+mn-ea"/>
              <a:cs typeface="+mn-ea"/>
              <a:sym typeface="+mn-lt"/>
            </a:rPr>
            <a:t>球体</a:t>
          </a:r>
        </a:p>
      </dgm:t>
    </dgm:pt>
    <dgm:pt modelId="{83C7EFC9-5954-4163-8D7B-9DC2018F362F}" type="parTrans" cxnId="{953B6664-A044-4620-BC01-4C438F474DF9}">
      <dgm:prSet/>
      <dgm:spPr/>
      <dgm:t>
        <a:bodyPr/>
        <a:lstStyle/>
        <a:p>
          <a:endParaRPr lang="zh-CN" altLang="en-US"/>
        </a:p>
      </dgm:t>
    </dgm:pt>
    <dgm:pt modelId="{F35FFEC3-11CA-4820-92DC-F7726E83F524}" type="sibTrans" cxnId="{953B6664-A044-4620-BC01-4C438F474DF9}">
      <dgm:prSet/>
      <dgm:spPr/>
      <dgm:t>
        <a:bodyPr/>
        <a:lstStyle/>
        <a:p>
          <a:endParaRPr lang="zh-CN" altLang="en-US"/>
        </a:p>
      </dgm:t>
    </dgm:pt>
    <dgm:pt modelId="{A61C4093-FF6E-4220-8761-5CD1E375627F}">
      <dgm:prSet phldrT="[文本]"/>
      <dgm:spPr/>
      <dgm:t>
        <a:bodyPr/>
        <a:lstStyle/>
        <a:p>
          <a:r>
            <a:rPr lang="zh-CN" altLang="en-US" dirty="0">
              <a:latin typeface="+mn-lt"/>
              <a:ea typeface="+mn-ea"/>
              <a:cs typeface="+mn-ea"/>
              <a:sym typeface="+mn-lt"/>
            </a:rPr>
            <a:t>棱锥</a:t>
          </a:r>
        </a:p>
      </dgm:t>
    </dgm:pt>
    <dgm:pt modelId="{4B42CD9B-2924-4126-A8D8-99275EE8204B}" type="parTrans" cxnId="{E5909F39-C059-4624-BFFE-1B407F92F421}">
      <dgm:prSet/>
      <dgm:spPr/>
      <dgm:t>
        <a:bodyPr/>
        <a:lstStyle/>
        <a:p>
          <a:endParaRPr lang="zh-CN" altLang="en-US"/>
        </a:p>
      </dgm:t>
    </dgm:pt>
    <dgm:pt modelId="{E7F0F6C4-C1B8-4D5A-83C2-9097C42A9E63}" type="sibTrans" cxnId="{E5909F39-C059-4624-BFFE-1B407F92F421}">
      <dgm:prSet/>
      <dgm:spPr/>
      <dgm:t>
        <a:bodyPr/>
        <a:lstStyle/>
        <a:p>
          <a:endParaRPr lang="zh-CN" altLang="en-US"/>
        </a:p>
      </dgm:t>
    </dgm:pt>
    <dgm:pt modelId="{5CD67BB0-9500-449F-B652-271B6411498C}" type="pres">
      <dgm:prSet presAssocID="{0DF57BC7-1089-453A-8ACF-44FA1E0A271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E0D2999-8C0E-482E-9000-208526D28BFC}" type="pres">
      <dgm:prSet presAssocID="{5C8973FC-49A0-479E-B356-E567A8F966D5}" presName="root1" presStyleCnt="0"/>
      <dgm:spPr/>
    </dgm:pt>
    <dgm:pt modelId="{CAE369DD-1E27-4DA4-A226-F3BBAA585DFA}" type="pres">
      <dgm:prSet presAssocID="{5C8973FC-49A0-479E-B356-E567A8F966D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6B58BF8-F7A0-4439-AC6E-C591A89977B8}" type="pres">
      <dgm:prSet presAssocID="{5C8973FC-49A0-479E-B356-E567A8F966D5}" presName="level2hierChild" presStyleCnt="0"/>
      <dgm:spPr/>
    </dgm:pt>
    <dgm:pt modelId="{25DAF9B4-66EE-4714-AEED-4B86CF35858A}" type="pres">
      <dgm:prSet presAssocID="{6806FC15-7174-4874-A6E4-3B4C1B2D9E41}" presName="conn2-1" presStyleLbl="parChTrans1D2" presStyleIdx="0" presStyleCnt="3"/>
      <dgm:spPr/>
      <dgm:t>
        <a:bodyPr/>
        <a:lstStyle/>
        <a:p>
          <a:endParaRPr lang="zh-CN" altLang="en-US"/>
        </a:p>
      </dgm:t>
    </dgm:pt>
    <dgm:pt modelId="{7BDAFD12-572C-4C62-84E9-3DF3AC286D08}" type="pres">
      <dgm:prSet presAssocID="{6806FC15-7174-4874-A6E4-3B4C1B2D9E41}" presName="connTx" presStyleLbl="parChTrans1D2" presStyleIdx="0" presStyleCnt="3"/>
      <dgm:spPr/>
      <dgm:t>
        <a:bodyPr/>
        <a:lstStyle/>
        <a:p>
          <a:endParaRPr lang="zh-CN" altLang="en-US"/>
        </a:p>
      </dgm:t>
    </dgm:pt>
    <dgm:pt modelId="{FE3C0A6B-3C13-4EFE-8DA5-2D2A2E97DE0E}" type="pres">
      <dgm:prSet presAssocID="{6B45E3D0-D38B-4170-8E1F-C91F9657E772}" presName="root2" presStyleCnt="0"/>
      <dgm:spPr/>
    </dgm:pt>
    <dgm:pt modelId="{CFB9741A-62DC-4FEE-9405-6322AF27CB24}" type="pres">
      <dgm:prSet presAssocID="{6B45E3D0-D38B-4170-8E1F-C91F9657E772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8F1A7A6-656C-4BDB-9B71-FCC04F989B63}" type="pres">
      <dgm:prSet presAssocID="{6B45E3D0-D38B-4170-8E1F-C91F9657E772}" presName="level3hierChild" presStyleCnt="0"/>
      <dgm:spPr/>
    </dgm:pt>
    <dgm:pt modelId="{AB6AFEA7-3298-46ED-9901-FF4F18264EBD}" type="pres">
      <dgm:prSet presAssocID="{8EC78561-F517-4489-BB6A-87E83F5EEE56}" presName="conn2-1" presStyleLbl="parChTrans1D3" presStyleIdx="0" presStyleCnt="4"/>
      <dgm:spPr/>
      <dgm:t>
        <a:bodyPr/>
        <a:lstStyle/>
        <a:p>
          <a:endParaRPr lang="zh-CN" altLang="en-US"/>
        </a:p>
      </dgm:t>
    </dgm:pt>
    <dgm:pt modelId="{29896352-F7A0-4189-9276-C1581F06AEEB}" type="pres">
      <dgm:prSet presAssocID="{8EC78561-F517-4489-BB6A-87E83F5EEE56}" presName="connTx" presStyleLbl="parChTrans1D3" presStyleIdx="0" presStyleCnt="4"/>
      <dgm:spPr/>
      <dgm:t>
        <a:bodyPr/>
        <a:lstStyle/>
        <a:p>
          <a:endParaRPr lang="zh-CN" altLang="en-US"/>
        </a:p>
      </dgm:t>
    </dgm:pt>
    <dgm:pt modelId="{E75AF16A-FE41-44B1-8323-A36A564DEC9E}" type="pres">
      <dgm:prSet presAssocID="{D72A65A2-7135-43B8-9575-59B74A7177D1}" presName="root2" presStyleCnt="0"/>
      <dgm:spPr/>
    </dgm:pt>
    <dgm:pt modelId="{9E60EF5D-7E9F-47C1-8B6F-85E97BB0DBF1}" type="pres">
      <dgm:prSet presAssocID="{D72A65A2-7135-43B8-9575-59B74A7177D1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37DFB44-50A3-4157-900D-8C282172854A}" type="pres">
      <dgm:prSet presAssocID="{D72A65A2-7135-43B8-9575-59B74A7177D1}" presName="level3hierChild" presStyleCnt="0"/>
      <dgm:spPr/>
    </dgm:pt>
    <dgm:pt modelId="{1A9C09E9-48A1-41F3-AD60-0E540CE49E2E}" type="pres">
      <dgm:prSet presAssocID="{542DD72D-A56A-4437-8B28-A90D6230F5D7}" presName="conn2-1" presStyleLbl="parChTrans1D3" presStyleIdx="1" presStyleCnt="4"/>
      <dgm:spPr/>
      <dgm:t>
        <a:bodyPr/>
        <a:lstStyle/>
        <a:p>
          <a:endParaRPr lang="zh-CN" altLang="en-US"/>
        </a:p>
      </dgm:t>
    </dgm:pt>
    <dgm:pt modelId="{5D1A675E-6ACC-4669-A29A-9DA8941F35F9}" type="pres">
      <dgm:prSet presAssocID="{542DD72D-A56A-4437-8B28-A90D6230F5D7}" presName="connTx" presStyleLbl="parChTrans1D3" presStyleIdx="1" presStyleCnt="4"/>
      <dgm:spPr/>
      <dgm:t>
        <a:bodyPr/>
        <a:lstStyle/>
        <a:p>
          <a:endParaRPr lang="zh-CN" altLang="en-US"/>
        </a:p>
      </dgm:t>
    </dgm:pt>
    <dgm:pt modelId="{7DBD376F-9FC9-4A74-BBF5-1091C2650BC6}" type="pres">
      <dgm:prSet presAssocID="{5542F04C-506E-4133-AC9C-B6C78999BE16}" presName="root2" presStyleCnt="0"/>
      <dgm:spPr/>
    </dgm:pt>
    <dgm:pt modelId="{871206B8-29EA-45D6-B1CA-67740CAE695F}" type="pres">
      <dgm:prSet presAssocID="{5542F04C-506E-4133-AC9C-B6C78999BE16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1B168397-3432-439E-920C-46E3E27DF1B4}" type="pres">
      <dgm:prSet presAssocID="{5542F04C-506E-4133-AC9C-B6C78999BE16}" presName="level3hierChild" presStyleCnt="0"/>
      <dgm:spPr/>
    </dgm:pt>
    <dgm:pt modelId="{C3650E9A-29E8-4B9A-B00A-4EE563C0FAD6}" type="pres">
      <dgm:prSet presAssocID="{83C7EFC9-5954-4163-8D7B-9DC2018F362F}" presName="conn2-1" presStyleLbl="parChTrans1D2" presStyleIdx="1" presStyleCnt="3"/>
      <dgm:spPr/>
      <dgm:t>
        <a:bodyPr/>
        <a:lstStyle/>
        <a:p>
          <a:endParaRPr lang="zh-CN" altLang="en-US"/>
        </a:p>
      </dgm:t>
    </dgm:pt>
    <dgm:pt modelId="{76ADDC0F-B0D2-4135-811C-8993F5D2A697}" type="pres">
      <dgm:prSet presAssocID="{83C7EFC9-5954-4163-8D7B-9DC2018F362F}" presName="connTx" presStyleLbl="parChTrans1D2" presStyleIdx="1" presStyleCnt="3"/>
      <dgm:spPr/>
      <dgm:t>
        <a:bodyPr/>
        <a:lstStyle/>
        <a:p>
          <a:endParaRPr lang="zh-CN" altLang="en-US"/>
        </a:p>
      </dgm:t>
    </dgm:pt>
    <dgm:pt modelId="{F7F9D5F0-1E13-4D70-B22E-41B7BB200373}" type="pres">
      <dgm:prSet presAssocID="{33733679-3C8A-469A-92E9-460B7476EF5B}" presName="root2" presStyleCnt="0"/>
      <dgm:spPr/>
    </dgm:pt>
    <dgm:pt modelId="{825611EB-8653-4CC6-907A-F7A7115120F5}" type="pres">
      <dgm:prSet presAssocID="{33733679-3C8A-469A-92E9-460B7476EF5B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C6CC9F7-E15A-4DA5-901F-311C413F5754}" type="pres">
      <dgm:prSet presAssocID="{33733679-3C8A-469A-92E9-460B7476EF5B}" presName="level3hierChild" presStyleCnt="0"/>
      <dgm:spPr/>
    </dgm:pt>
    <dgm:pt modelId="{1DB072F3-219B-4FC5-B2AD-738264A138F7}" type="pres">
      <dgm:prSet presAssocID="{14027D6B-6E1D-4662-A22C-2111C33179F4}" presName="conn2-1" presStyleLbl="parChTrans1D2" presStyleIdx="2" presStyleCnt="3"/>
      <dgm:spPr/>
      <dgm:t>
        <a:bodyPr/>
        <a:lstStyle/>
        <a:p>
          <a:endParaRPr lang="zh-CN" altLang="en-US"/>
        </a:p>
      </dgm:t>
    </dgm:pt>
    <dgm:pt modelId="{22A44204-9DC5-41D3-BFB6-22FD01493723}" type="pres">
      <dgm:prSet presAssocID="{14027D6B-6E1D-4662-A22C-2111C33179F4}" presName="connTx" presStyleLbl="parChTrans1D2" presStyleIdx="2" presStyleCnt="3"/>
      <dgm:spPr/>
      <dgm:t>
        <a:bodyPr/>
        <a:lstStyle/>
        <a:p>
          <a:endParaRPr lang="zh-CN" altLang="en-US"/>
        </a:p>
      </dgm:t>
    </dgm:pt>
    <dgm:pt modelId="{5C1DE115-04F7-40F2-AB65-FC46C60F6741}" type="pres">
      <dgm:prSet presAssocID="{6319D75B-8995-43C9-9B6B-4531690102EF}" presName="root2" presStyleCnt="0"/>
      <dgm:spPr/>
    </dgm:pt>
    <dgm:pt modelId="{6A15985F-1778-4D18-8AA4-753FD84A3D1F}" type="pres">
      <dgm:prSet presAssocID="{6319D75B-8995-43C9-9B6B-4531690102EF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8D57225-8289-4762-83ED-CFB0A134CBAD}" type="pres">
      <dgm:prSet presAssocID="{6319D75B-8995-43C9-9B6B-4531690102EF}" presName="level3hierChild" presStyleCnt="0"/>
      <dgm:spPr/>
    </dgm:pt>
    <dgm:pt modelId="{DAE57805-DFD2-49C0-BFCC-A230F0D2BAA7}" type="pres">
      <dgm:prSet presAssocID="{14BB0F44-6358-4919-A452-26D1E09589A3}" presName="conn2-1" presStyleLbl="parChTrans1D3" presStyleIdx="2" presStyleCnt="4"/>
      <dgm:spPr/>
      <dgm:t>
        <a:bodyPr/>
        <a:lstStyle/>
        <a:p>
          <a:endParaRPr lang="zh-CN" altLang="en-US"/>
        </a:p>
      </dgm:t>
    </dgm:pt>
    <dgm:pt modelId="{BD8ABF3C-C03F-4A39-A980-4C9A5ADFA5B8}" type="pres">
      <dgm:prSet presAssocID="{14BB0F44-6358-4919-A452-26D1E09589A3}" presName="connTx" presStyleLbl="parChTrans1D3" presStyleIdx="2" presStyleCnt="4"/>
      <dgm:spPr/>
      <dgm:t>
        <a:bodyPr/>
        <a:lstStyle/>
        <a:p>
          <a:endParaRPr lang="zh-CN" altLang="en-US"/>
        </a:p>
      </dgm:t>
    </dgm:pt>
    <dgm:pt modelId="{8ABCBBC9-681F-4A31-99FC-D534115AE400}" type="pres">
      <dgm:prSet presAssocID="{4EBF7EF9-5CB3-4721-9D14-C65EEB8D146A}" presName="root2" presStyleCnt="0"/>
      <dgm:spPr/>
    </dgm:pt>
    <dgm:pt modelId="{29CDE659-E238-4F46-AEE4-2AD9D832DFBE}" type="pres">
      <dgm:prSet presAssocID="{4EBF7EF9-5CB3-4721-9D14-C65EEB8D146A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4043A47-0EB9-4E74-AFA9-7B6848CA8680}" type="pres">
      <dgm:prSet presAssocID="{4EBF7EF9-5CB3-4721-9D14-C65EEB8D146A}" presName="level3hierChild" presStyleCnt="0"/>
      <dgm:spPr/>
    </dgm:pt>
    <dgm:pt modelId="{F2553E42-D38E-4D80-A0B4-470A2BC54F7F}" type="pres">
      <dgm:prSet presAssocID="{4B42CD9B-2924-4126-A8D8-99275EE8204B}" presName="conn2-1" presStyleLbl="parChTrans1D3" presStyleIdx="3" presStyleCnt="4"/>
      <dgm:spPr/>
      <dgm:t>
        <a:bodyPr/>
        <a:lstStyle/>
        <a:p>
          <a:endParaRPr lang="zh-CN" altLang="en-US"/>
        </a:p>
      </dgm:t>
    </dgm:pt>
    <dgm:pt modelId="{EA46C8DF-01A6-479C-8D7D-98F094AC96E3}" type="pres">
      <dgm:prSet presAssocID="{4B42CD9B-2924-4126-A8D8-99275EE8204B}" presName="connTx" presStyleLbl="parChTrans1D3" presStyleIdx="3" presStyleCnt="4"/>
      <dgm:spPr/>
      <dgm:t>
        <a:bodyPr/>
        <a:lstStyle/>
        <a:p>
          <a:endParaRPr lang="zh-CN" altLang="en-US"/>
        </a:p>
      </dgm:t>
    </dgm:pt>
    <dgm:pt modelId="{B1D4728D-04C6-4586-83A4-E91F37F853CA}" type="pres">
      <dgm:prSet presAssocID="{A61C4093-FF6E-4220-8761-5CD1E375627F}" presName="root2" presStyleCnt="0"/>
      <dgm:spPr/>
    </dgm:pt>
    <dgm:pt modelId="{BFFF1DD1-D39F-46F3-87B4-DF490838031F}" type="pres">
      <dgm:prSet presAssocID="{A61C4093-FF6E-4220-8761-5CD1E375627F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2333732-1E88-42FF-B333-99A695276D88}" type="pres">
      <dgm:prSet presAssocID="{A61C4093-FF6E-4220-8761-5CD1E375627F}" presName="level3hierChild" presStyleCnt="0"/>
      <dgm:spPr/>
    </dgm:pt>
  </dgm:ptLst>
  <dgm:cxnLst>
    <dgm:cxn modelId="{47C46F71-1A1A-401E-8C7C-7F74B01C3B1B}" type="presOf" srcId="{542DD72D-A56A-4437-8B28-A90D6230F5D7}" destId="{1A9C09E9-48A1-41F3-AD60-0E540CE49E2E}" srcOrd="0" destOrd="0" presId="urn:microsoft.com/office/officeart/2005/8/layout/hierarchy2#3"/>
    <dgm:cxn modelId="{E5909F39-C059-4624-BFFE-1B407F92F421}" srcId="{6319D75B-8995-43C9-9B6B-4531690102EF}" destId="{A61C4093-FF6E-4220-8761-5CD1E375627F}" srcOrd="1" destOrd="0" parTransId="{4B42CD9B-2924-4126-A8D8-99275EE8204B}" sibTransId="{E7F0F6C4-C1B8-4D5A-83C2-9097C42A9E63}"/>
    <dgm:cxn modelId="{F283D08A-32D5-4777-95F8-A6480F3409B9}" srcId="{5C8973FC-49A0-479E-B356-E567A8F966D5}" destId="{6B45E3D0-D38B-4170-8E1F-C91F9657E772}" srcOrd="0" destOrd="0" parTransId="{6806FC15-7174-4874-A6E4-3B4C1B2D9E41}" sibTransId="{BA2D9839-33AE-442A-922D-2160F4819202}"/>
    <dgm:cxn modelId="{B54A86E3-1FE4-4F36-BCC3-D72F8A73F426}" type="presOf" srcId="{14BB0F44-6358-4919-A452-26D1E09589A3}" destId="{BD8ABF3C-C03F-4A39-A980-4C9A5ADFA5B8}" srcOrd="1" destOrd="0" presId="urn:microsoft.com/office/officeart/2005/8/layout/hierarchy2#3"/>
    <dgm:cxn modelId="{B3796006-C3C3-4097-8D1E-228722A64254}" type="presOf" srcId="{5542F04C-506E-4133-AC9C-B6C78999BE16}" destId="{871206B8-29EA-45D6-B1CA-67740CAE695F}" srcOrd="0" destOrd="0" presId="urn:microsoft.com/office/officeart/2005/8/layout/hierarchy2#3"/>
    <dgm:cxn modelId="{38305F3D-2587-4F88-8B1E-BFF184595D37}" type="presOf" srcId="{4B42CD9B-2924-4126-A8D8-99275EE8204B}" destId="{F2553E42-D38E-4D80-A0B4-470A2BC54F7F}" srcOrd="0" destOrd="0" presId="urn:microsoft.com/office/officeart/2005/8/layout/hierarchy2#3"/>
    <dgm:cxn modelId="{873811C4-36D1-48FB-BAEB-FCDD9FBBACE0}" srcId="{6B45E3D0-D38B-4170-8E1F-C91F9657E772}" destId="{D72A65A2-7135-43B8-9575-59B74A7177D1}" srcOrd="0" destOrd="0" parTransId="{8EC78561-F517-4489-BB6A-87E83F5EEE56}" sibTransId="{7280837E-2D78-46B8-8CFF-DC36A9C7F42B}"/>
    <dgm:cxn modelId="{B7DB8B01-53E4-4568-90BD-D958A98FC577}" srcId="{6319D75B-8995-43C9-9B6B-4531690102EF}" destId="{4EBF7EF9-5CB3-4721-9D14-C65EEB8D146A}" srcOrd="0" destOrd="0" parTransId="{14BB0F44-6358-4919-A452-26D1E09589A3}" sibTransId="{840F8EB1-039E-444C-BEB4-E7171850AEB6}"/>
    <dgm:cxn modelId="{362AA19A-31BC-4EA7-93B1-F960D307D597}" type="presOf" srcId="{4B42CD9B-2924-4126-A8D8-99275EE8204B}" destId="{EA46C8DF-01A6-479C-8D7D-98F094AC96E3}" srcOrd="1" destOrd="0" presId="urn:microsoft.com/office/officeart/2005/8/layout/hierarchy2#3"/>
    <dgm:cxn modelId="{6A44C44A-6711-4F5E-894E-BC760969BDD5}" type="presOf" srcId="{5C8973FC-49A0-479E-B356-E567A8F966D5}" destId="{CAE369DD-1E27-4DA4-A226-F3BBAA585DFA}" srcOrd="0" destOrd="0" presId="urn:microsoft.com/office/officeart/2005/8/layout/hierarchy2#3"/>
    <dgm:cxn modelId="{B77B6A44-2F50-4909-8B25-BE88E7BF0DEC}" type="presOf" srcId="{8EC78561-F517-4489-BB6A-87E83F5EEE56}" destId="{AB6AFEA7-3298-46ED-9901-FF4F18264EBD}" srcOrd="0" destOrd="0" presId="urn:microsoft.com/office/officeart/2005/8/layout/hierarchy2#3"/>
    <dgm:cxn modelId="{D8FF431A-1CD3-40C9-91BC-1E47CC7DA70B}" srcId="{5C8973FC-49A0-479E-B356-E567A8F966D5}" destId="{6319D75B-8995-43C9-9B6B-4531690102EF}" srcOrd="2" destOrd="0" parTransId="{14027D6B-6E1D-4662-A22C-2111C33179F4}" sibTransId="{F2525A22-5AE2-41BB-9AE4-FF1F93F0B113}"/>
    <dgm:cxn modelId="{298E416B-C331-43B2-9F2B-3CC082B4E0EB}" srcId="{0DF57BC7-1089-453A-8ACF-44FA1E0A271B}" destId="{5C8973FC-49A0-479E-B356-E567A8F966D5}" srcOrd="0" destOrd="0" parTransId="{B9334F1B-66D7-4809-8ABD-1CC01B0776DD}" sibTransId="{DC460AA8-2031-400D-B28B-1F0D5767A4B8}"/>
    <dgm:cxn modelId="{97E99764-3879-431D-BC49-F279697FFE8F}" type="presOf" srcId="{14027D6B-6E1D-4662-A22C-2111C33179F4}" destId="{1DB072F3-219B-4FC5-B2AD-738264A138F7}" srcOrd="0" destOrd="0" presId="urn:microsoft.com/office/officeart/2005/8/layout/hierarchy2#3"/>
    <dgm:cxn modelId="{82F611C8-0DB1-4EE5-8A41-51DE731A2746}" type="presOf" srcId="{33733679-3C8A-469A-92E9-460B7476EF5B}" destId="{825611EB-8653-4CC6-907A-F7A7115120F5}" srcOrd="0" destOrd="0" presId="urn:microsoft.com/office/officeart/2005/8/layout/hierarchy2#3"/>
    <dgm:cxn modelId="{FA697B9C-C54C-4156-8AE7-4E94089D03FA}" type="presOf" srcId="{83C7EFC9-5954-4163-8D7B-9DC2018F362F}" destId="{76ADDC0F-B0D2-4135-811C-8993F5D2A697}" srcOrd="1" destOrd="0" presId="urn:microsoft.com/office/officeart/2005/8/layout/hierarchy2#3"/>
    <dgm:cxn modelId="{609495B5-BC74-4F5F-9912-94A925B8B444}" type="presOf" srcId="{6806FC15-7174-4874-A6E4-3B4C1B2D9E41}" destId="{7BDAFD12-572C-4C62-84E9-3DF3AC286D08}" srcOrd="1" destOrd="0" presId="urn:microsoft.com/office/officeart/2005/8/layout/hierarchy2#3"/>
    <dgm:cxn modelId="{B59B973B-EEE5-4BFA-86A9-240C16BF38C6}" type="presOf" srcId="{6806FC15-7174-4874-A6E4-3B4C1B2D9E41}" destId="{25DAF9B4-66EE-4714-AEED-4B86CF35858A}" srcOrd="0" destOrd="0" presId="urn:microsoft.com/office/officeart/2005/8/layout/hierarchy2#3"/>
    <dgm:cxn modelId="{C81A4973-2EF1-450D-855E-154B3BBB77D7}" type="presOf" srcId="{14027D6B-6E1D-4662-A22C-2111C33179F4}" destId="{22A44204-9DC5-41D3-BFB6-22FD01493723}" srcOrd="1" destOrd="0" presId="urn:microsoft.com/office/officeart/2005/8/layout/hierarchy2#3"/>
    <dgm:cxn modelId="{E1962410-AA2B-44B2-8C1E-D45C7A217C1D}" type="presOf" srcId="{D72A65A2-7135-43B8-9575-59B74A7177D1}" destId="{9E60EF5D-7E9F-47C1-8B6F-85E97BB0DBF1}" srcOrd="0" destOrd="0" presId="urn:microsoft.com/office/officeart/2005/8/layout/hierarchy2#3"/>
    <dgm:cxn modelId="{7CC2D849-8FE4-4260-800A-900633122010}" srcId="{6B45E3D0-D38B-4170-8E1F-C91F9657E772}" destId="{5542F04C-506E-4133-AC9C-B6C78999BE16}" srcOrd="1" destOrd="0" parTransId="{542DD72D-A56A-4437-8B28-A90D6230F5D7}" sibTransId="{D295CD06-CF11-450F-A4BB-7CA06927A6D9}"/>
    <dgm:cxn modelId="{82984E56-A484-4290-B090-818BAC931E63}" type="presOf" srcId="{4EBF7EF9-5CB3-4721-9D14-C65EEB8D146A}" destId="{29CDE659-E238-4F46-AEE4-2AD9D832DFBE}" srcOrd="0" destOrd="0" presId="urn:microsoft.com/office/officeart/2005/8/layout/hierarchy2#3"/>
    <dgm:cxn modelId="{1D8C3E9B-2857-42DB-BB91-E0C030B2DD96}" type="presOf" srcId="{8EC78561-F517-4489-BB6A-87E83F5EEE56}" destId="{29896352-F7A0-4189-9276-C1581F06AEEB}" srcOrd="1" destOrd="0" presId="urn:microsoft.com/office/officeart/2005/8/layout/hierarchy2#3"/>
    <dgm:cxn modelId="{F393C5DD-80BD-46FD-86E9-0BDAE05D7F41}" type="presOf" srcId="{542DD72D-A56A-4437-8B28-A90D6230F5D7}" destId="{5D1A675E-6ACC-4669-A29A-9DA8941F35F9}" srcOrd="1" destOrd="0" presId="urn:microsoft.com/office/officeart/2005/8/layout/hierarchy2#3"/>
    <dgm:cxn modelId="{81002657-CB1E-4557-AF74-B0CFD63F587C}" type="presOf" srcId="{6319D75B-8995-43C9-9B6B-4531690102EF}" destId="{6A15985F-1778-4D18-8AA4-753FD84A3D1F}" srcOrd="0" destOrd="0" presId="urn:microsoft.com/office/officeart/2005/8/layout/hierarchy2#3"/>
    <dgm:cxn modelId="{D2A55FD7-581B-428A-BC0C-BE0EDC5721AA}" type="presOf" srcId="{14BB0F44-6358-4919-A452-26D1E09589A3}" destId="{DAE57805-DFD2-49C0-BFCC-A230F0D2BAA7}" srcOrd="0" destOrd="0" presId="urn:microsoft.com/office/officeart/2005/8/layout/hierarchy2#3"/>
    <dgm:cxn modelId="{8280B077-61A9-4278-B699-906BCE997760}" type="presOf" srcId="{0DF57BC7-1089-453A-8ACF-44FA1E0A271B}" destId="{5CD67BB0-9500-449F-B652-271B6411498C}" srcOrd="0" destOrd="0" presId="urn:microsoft.com/office/officeart/2005/8/layout/hierarchy2#3"/>
    <dgm:cxn modelId="{0E143D31-E678-4274-893E-5D64BB7EB029}" type="presOf" srcId="{A61C4093-FF6E-4220-8761-5CD1E375627F}" destId="{BFFF1DD1-D39F-46F3-87B4-DF490838031F}" srcOrd="0" destOrd="0" presId="urn:microsoft.com/office/officeart/2005/8/layout/hierarchy2#3"/>
    <dgm:cxn modelId="{953B6664-A044-4620-BC01-4C438F474DF9}" srcId="{5C8973FC-49A0-479E-B356-E567A8F966D5}" destId="{33733679-3C8A-469A-92E9-460B7476EF5B}" srcOrd="1" destOrd="0" parTransId="{83C7EFC9-5954-4163-8D7B-9DC2018F362F}" sibTransId="{F35FFEC3-11CA-4820-92DC-F7726E83F524}"/>
    <dgm:cxn modelId="{DBDD28BD-9738-4862-A9EB-6CD5085F28DA}" type="presOf" srcId="{6B45E3D0-D38B-4170-8E1F-C91F9657E772}" destId="{CFB9741A-62DC-4FEE-9405-6322AF27CB24}" srcOrd="0" destOrd="0" presId="urn:microsoft.com/office/officeart/2005/8/layout/hierarchy2#3"/>
    <dgm:cxn modelId="{BDFEAC8A-4FE8-4AB0-8123-F4CF2DCEE27A}" type="presOf" srcId="{83C7EFC9-5954-4163-8D7B-9DC2018F362F}" destId="{C3650E9A-29E8-4B9A-B00A-4EE563C0FAD6}" srcOrd="0" destOrd="0" presId="urn:microsoft.com/office/officeart/2005/8/layout/hierarchy2#3"/>
    <dgm:cxn modelId="{BBE0F002-A215-4FD5-B48F-C07225E40164}" type="presParOf" srcId="{5CD67BB0-9500-449F-B652-271B6411498C}" destId="{4E0D2999-8C0E-482E-9000-208526D28BFC}" srcOrd="0" destOrd="0" presId="urn:microsoft.com/office/officeart/2005/8/layout/hierarchy2#3"/>
    <dgm:cxn modelId="{67A19B1B-E9EE-4800-AE05-1CF48C0C484C}" type="presParOf" srcId="{4E0D2999-8C0E-482E-9000-208526D28BFC}" destId="{CAE369DD-1E27-4DA4-A226-F3BBAA585DFA}" srcOrd="0" destOrd="0" presId="urn:microsoft.com/office/officeart/2005/8/layout/hierarchy2#3"/>
    <dgm:cxn modelId="{85267C1D-366E-4FB3-809E-9B1367201F92}" type="presParOf" srcId="{4E0D2999-8C0E-482E-9000-208526D28BFC}" destId="{E6B58BF8-F7A0-4439-AC6E-C591A89977B8}" srcOrd="1" destOrd="0" presId="urn:microsoft.com/office/officeart/2005/8/layout/hierarchy2#3"/>
    <dgm:cxn modelId="{1D912EA3-C020-48BB-88EA-3BCD9EA41DDA}" type="presParOf" srcId="{E6B58BF8-F7A0-4439-AC6E-C591A89977B8}" destId="{25DAF9B4-66EE-4714-AEED-4B86CF35858A}" srcOrd="0" destOrd="0" presId="urn:microsoft.com/office/officeart/2005/8/layout/hierarchy2#3"/>
    <dgm:cxn modelId="{523E1C28-E438-40D5-B54D-A7F0D2A1F2ED}" type="presParOf" srcId="{25DAF9B4-66EE-4714-AEED-4B86CF35858A}" destId="{7BDAFD12-572C-4C62-84E9-3DF3AC286D08}" srcOrd="0" destOrd="0" presId="urn:microsoft.com/office/officeart/2005/8/layout/hierarchy2#3"/>
    <dgm:cxn modelId="{AD073A4C-3B1A-4C3F-9F11-74131A33C0B8}" type="presParOf" srcId="{E6B58BF8-F7A0-4439-AC6E-C591A89977B8}" destId="{FE3C0A6B-3C13-4EFE-8DA5-2D2A2E97DE0E}" srcOrd="1" destOrd="0" presId="urn:microsoft.com/office/officeart/2005/8/layout/hierarchy2#3"/>
    <dgm:cxn modelId="{80E052F1-C833-4310-B135-54C01D36018F}" type="presParOf" srcId="{FE3C0A6B-3C13-4EFE-8DA5-2D2A2E97DE0E}" destId="{CFB9741A-62DC-4FEE-9405-6322AF27CB24}" srcOrd="0" destOrd="0" presId="urn:microsoft.com/office/officeart/2005/8/layout/hierarchy2#3"/>
    <dgm:cxn modelId="{11A25B77-64AB-481E-8A04-025E94182204}" type="presParOf" srcId="{FE3C0A6B-3C13-4EFE-8DA5-2D2A2E97DE0E}" destId="{78F1A7A6-656C-4BDB-9B71-FCC04F989B63}" srcOrd="1" destOrd="0" presId="urn:microsoft.com/office/officeart/2005/8/layout/hierarchy2#3"/>
    <dgm:cxn modelId="{D280D04B-BADD-4EF4-B82B-BC6B6A9827D3}" type="presParOf" srcId="{78F1A7A6-656C-4BDB-9B71-FCC04F989B63}" destId="{AB6AFEA7-3298-46ED-9901-FF4F18264EBD}" srcOrd="0" destOrd="0" presId="urn:microsoft.com/office/officeart/2005/8/layout/hierarchy2#3"/>
    <dgm:cxn modelId="{5B52D998-4D14-4D67-B31A-F4A9A2D3B872}" type="presParOf" srcId="{AB6AFEA7-3298-46ED-9901-FF4F18264EBD}" destId="{29896352-F7A0-4189-9276-C1581F06AEEB}" srcOrd="0" destOrd="0" presId="urn:microsoft.com/office/officeart/2005/8/layout/hierarchy2#3"/>
    <dgm:cxn modelId="{0B953F0D-74C1-4456-9B1B-0474E885889A}" type="presParOf" srcId="{78F1A7A6-656C-4BDB-9B71-FCC04F989B63}" destId="{E75AF16A-FE41-44B1-8323-A36A564DEC9E}" srcOrd="1" destOrd="0" presId="urn:microsoft.com/office/officeart/2005/8/layout/hierarchy2#3"/>
    <dgm:cxn modelId="{6D60F560-3227-4FC6-A4CE-CB55B4F708EA}" type="presParOf" srcId="{E75AF16A-FE41-44B1-8323-A36A564DEC9E}" destId="{9E60EF5D-7E9F-47C1-8B6F-85E97BB0DBF1}" srcOrd="0" destOrd="0" presId="urn:microsoft.com/office/officeart/2005/8/layout/hierarchy2#3"/>
    <dgm:cxn modelId="{ACDA12C0-C99C-4769-B853-D15018435308}" type="presParOf" srcId="{E75AF16A-FE41-44B1-8323-A36A564DEC9E}" destId="{837DFB44-50A3-4157-900D-8C282172854A}" srcOrd="1" destOrd="0" presId="urn:microsoft.com/office/officeart/2005/8/layout/hierarchy2#3"/>
    <dgm:cxn modelId="{77CF004D-5BF6-4CF7-B803-9B83F3296A65}" type="presParOf" srcId="{78F1A7A6-656C-4BDB-9B71-FCC04F989B63}" destId="{1A9C09E9-48A1-41F3-AD60-0E540CE49E2E}" srcOrd="2" destOrd="0" presId="urn:microsoft.com/office/officeart/2005/8/layout/hierarchy2#3"/>
    <dgm:cxn modelId="{88F739CE-BE4B-425F-8E1C-E897B01B41E7}" type="presParOf" srcId="{1A9C09E9-48A1-41F3-AD60-0E540CE49E2E}" destId="{5D1A675E-6ACC-4669-A29A-9DA8941F35F9}" srcOrd="0" destOrd="0" presId="urn:microsoft.com/office/officeart/2005/8/layout/hierarchy2#3"/>
    <dgm:cxn modelId="{033EFBDD-F704-4ABA-A5D6-0DBB168BEA7D}" type="presParOf" srcId="{78F1A7A6-656C-4BDB-9B71-FCC04F989B63}" destId="{7DBD376F-9FC9-4A74-BBF5-1091C2650BC6}" srcOrd="3" destOrd="0" presId="urn:microsoft.com/office/officeart/2005/8/layout/hierarchy2#3"/>
    <dgm:cxn modelId="{0CEEB4B3-41FF-4B52-9E71-BD4E857679A1}" type="presParOf" srcId="{7DBD376F-9FC9-4A74-BBF5-1091C2650BC6}" destId="{871206B8-29EA-45D6-B1CA-67740CAE695F}" srcOrd="0" destOrd="0" presId="urn:microsoft.com/office/officeart/2005/8/layout/hierarchy2#3"/>
    <dgm:cxn modelId="{75466B53-9997-41BB-9CE4-2F4867BC6B49}" type="presParOf" srcId="{7DBD376F-9FC9-4A74-BBF5-1091C2650BC6}" destId="{1B168397-3432-439E-920C-46E3E27DF1B4}" srcOrd="1" destOrd="0" presId="urn:microsoft.com/office/officeart/2005/8/layout/hierarchy2#3"/>
    <dgm:cxn modelId="{C78AAC28-9048-40E0-AF80-2017A3C0289E}" type="presParOf" srcId="{E6B58BF8-F7A0-4439-AC6E-C591A89977B8}" destId="{C3650E9A-29E8-4B9A-B00A-4EE563C0FAD6}" srcOrd="2" destOrd="0" presId="urn:microsoft.com/office/officeart/2005/8/layout/hierarchy2#3"/>
    <dgm:cxn modelId="{B609BC0D-D074-409C-8BA4-BB6CD7535E10}" type="presParOf" srcId="{C3650E9A-29E8-4B9A-B00A-4EE563C0FAD6}" destId="{76ADDC0F-B0D2-4135-811C-8993F5D2A697}" srcOrd="0" destOrd="0" presId="urn:microsoft.com/office/officeart/2005/8/layout/hierarchy2#3"/>
    <dgm:cxn modelId="{C8C4D3ED-74F1-4D41-B237-5F90EE6B6B09}" type="presParOf" srcId="{E6B58BF8-F7A0-4439-AC6E-C591A89977B8}" destId="{F7F9D5F0-1E13-4D70-B22E-41B7BB200373}" srcOrd="3" destOrd="0" presId="urn:microsoft.com/office/officeart/2005/8/layout/hierarchy2#3"/>
    <dgm:cxn modelId="{F071F1FA-7577-4A6C-99EF-764173B7DA55}" type="presParOf" srcId="{F7F9D5F0-1E13-4D70-B22E-41B7BB200373}" destId="{825611EB-8653-4CC6-907A-F7A7115120F5}" srcOrd="0" destOrd="0" presId="urn:microsoft.com/office/officeart/2005/8/layout/hierarchy2#3"/>
    <dgm:cxn modelId="{DE0E579B-455B-4863-8AC7-6B55965DA681}" type="presParOf" srcId="{F7F9D5F0-1E13-4D70-B22E-41B7BB200373}" destId="{6C6CC9F7-E15A-4DA5-901F-311C413F5754}" srcOrd="1" destOrd="0" presId="urn:microsoft.com/office/officeart/2005/8/layout/hierarchy2#3"/>
    <dgm:cxn modelId="{2DD62512-D728-4159-826D-41F883DB1296}" type="presParOf" srcId="{E6B58BF8-F7A0-4439-AC6E-C591A89977B8}" destId="{1DB072F3-219B-4FC5-B2AD-738264A138F7}" srcOrd="4" destOrd="0" presId="urn:microsoft.com/office/officeart/2005/8/layout/hierarchy2#3"/>
    <dgm:cxn modelId="{7F6BF34D-27F0-43FA-BA53-84D837BDFFC1}" type="presParOf" srcId="{1DB072F3-219B-4FC5-B2AD-738264A138F7}" destId="{22A44204-9DC5-41D3-BFB6-22FD01493723}" srcOrd="0" destOrd="0" presId="urn:microsoft.com/office/officeart/2005/8/layout/hierarchy2#3"/>
    <dgm:cxn modelId="{5FC1C6FF-E1E8-4FEF-91CA-6B5EEB285369}" type="presParOf" srcId="{E6B58BF8-F7A0-4439-AC6E-C591A89977B8}" destId="{5C1DE115-04F7-40F2-AB65-FC46C60F6741}" srcOrd="5" destOrd="0" presId="urn:microsoft.com/office/officeart/2005/8/layout/hierarchy2#3"/>
    <dgm:cxn modelId="{32ABBD78-FF2A-4967-938F-067F9D8E357C}" type="presParOf" srcId="{5C1DE115-04F7-40F2-AB65-FC46C60F6741}" destId="{6A15985F-1778-4D18-8AA4-753FD84A3D1F}" srcOrd="0" destOrd="0" presId="urn:microsoft.com/office/officeart/2005/8/layout/hierarchy2#3"/>
    <dgm:cxn modelId="{6A003E90-25C9-49E9-BFF4-8DF1A02A5189}" type="presParOf" srcId="{5C1DE115-04F7-40F2-AB65-FC46C60F6741}" destId="{E8D57225-8289-4762-83ED-CFB0A134CBAD}" srcOrd="1" destOrd="0" presId="urn:microsoft.com/office/officeart/2005/8/layout/hierarchy2#3"/>
    <dgm:cxn modelId="{A61E5555-6DEC-4D28-958A-F83CF77A6FCF}" type="presParOf" srcId="{E8D57225-8289-4762-83ED-CFB0A134CBAD}" destId="{DAE57805-DFD2-49C0-BFCC-A230F0D2BAA7}" srcOrd="0" destOrd="0" presId="urn:microsoft.com/office/officeart/2005/8/layout/hierarchy2#3"/>
    <dgm:cxn modelId="{3B6763F6-EB26-4F10-95C6-A487CCFC2683}" type="presParOf" srcId="{DAE57805-DFD2-49C0-BFCC-A230F0D2BAA7}" destId="{BD8ABF3C-C03F-4A39-A980-4C9A5ADFA5B8}" srcOrd="0" destOrd="0" presId="urn:microsoft.com/office/officeart/2005/8/layout/hierarchy2#3"/>
    <dgm:cxn modelId="{3B836771-38A6-4D4E-A532-E4517CDC3682}" type="presParOf" srcId="{E8D57225-8289-4762-83ED-CFB0A134CBAD}" destId="{8ABCBBC9-681F-4A31-99FC-D534115AE400}" srcOrd="1" destOrd="0" presId="urn:microsoft.com/office/officeart/2005/8/layout/hierarchy2#3"/>
    <dgm:cxn modelId="{9371681A-CB7C-46BC-B550-7601828FE8B4}" type="presParOf" srcId="{8ABCBBC9-681F-4A31-99FC-D534115AE400}" destId="{29CDE659-E238-4F46-AEE4-2AD9D832DFBE}" srcOrd="0" destOrd="0" presId="urn:microsoft.com/office/officeart/2005/8/layout/hierarchy2#3"/>
    <dgm:cxn modelId="{C5A767CB-F88D-4BB0-8BE1-6DD6469D9762}" type="presParOf" srcId="{8ABCBBC9-681F-4A31-99FC-D534115AE400}" destId="{E4043A47-0EB9-4E74-AFA9-7B6848CA8680}" srcOrd="1" destOrd="0" presId="urn:microsoft.com/office/officeart/2005/8/layout/hierarchy2#3"/>
    <dgm:cxn modelId="{08900A07-9E62-434C-885F-AF0526B75B49}" type="presParOf" srcId="{E8D57225-8289-4762-83ED-CFB0A134CBAD}" destId="{F2553E42-D38E-4D80-A0B4-470A2BC54F7F}" srcOrd="2" destOrd="0" presId="urn:microsoft.com/office/officeart/2005/8/layout/hierarchy2#3"/>
    <dgm:cxn modelId="{DF623C82-782E-4ED2-ABEB-97760CABE5E5}" type="presParOf" srcId="{F2553E42-D38E-4D80-A0B4-470A2BC54F7F}" destId="{EA46C8DF-01A6-479C-8D7D-98F094AC96E3}" srcOrd="0" destOrd="0" presId="urn:microsoft.com/office/officeart/2005/8/layout/hierarchy2#3"/>
    <dgm:cxn modelId="{97FC91DA-346B-4834-BC29-7DADB24AB43F}" type="presParOf" srcId="{E8D57225-8289-4762-83ED-CFB0A134CBAD}" destId="{B1D4728D-04C6-4586-83A4-E91F37F853CA}" srcOrd="3" destOrd="0" presId="urn:microsoft.com/office/officeart/2005/8/layout/hierarchy2#3"/>
    <dgm:cxn modelId="{78B1B58C-985E-4EC4-BCB1-55AA21C0D5AE}" type="presParOf" srcId="{B1D4728D-04C6-4586-83A4-E91F37F853CA}" destId="{BFFF1DD1-D39F-46F3-87B4-DF490838031F}" srcOrd="0" destOrd="0" presId="urn:microsoft.com/office/officeart/2005/8/layout/hierarchy2#3"/>
    <dgm:cxn modelId="{375DF5E1-AAA0-4574-BA68-3B5967482065}" type="presParOf" srcId="{B1D4728D-04C6-4586-83A4-E91F37F853CA}" destId="{52333732-1E88-42FF-B333-99A695276D88}" srcOrd="1" destOrd="0" presId="urn:microsoft.com/office/officeart/2005/8/layout/hierarchy2#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E369DD-1E27-4DA4-A226-F3BBAA585DFA}">
      <dsp:nvSpPr>
        <dsp:cNvPr id="0" name=""/>
        <dsp:cNvSpPr/>
      </dsp:nvSpPr>
      <dsp:spPr>
        <a:xfrm>
          <a:off x="392" y="1371444"/>
          <a:ext cx="1356409" cy="6782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>
              <a:latin typeface="+mn-lt"/>
              <a:ea typeface="+mn-ea"/>
              <a:cs typeface="+mn-ea"/>
              <a:sym typeface="+mn-lt"/>
            </a:rPr>
            <a:t>立体图形</a:t>
          </a:r>
        </a:p>
      </dsp:txBody>
      <dsp:txXfrm>
        <a:off x="20256" y="1391308"/>
        <a:ext cx="1316681" cy="638476"/>
      </dsp:txXfrm>
    </dsp:sp>
    <dsp:sp modelId="{25DAF9B4-66EE-4714-AEED-4B86CF35858A}">
      <dsp:nvSpPr>
        <dsp:cNvPr id="0" name=""/>
        <dsp:cNvSpPr/>
      </dsp:nvSpPr>
      <dsp:spPr>
        <a:xfrm rot="18289469">
          <a:off x="1153038" y="1302736"/>
          <a:ext cx="950092" cy="35683"/>
        </a:xfrm>
        <a:custGeom>
          <a:avLst/>
          <a:gdLst/>
          <a:ahLst/>
          <a:cxnLst/>
          <a:rect l="0" t="0" r="0" b="0"/>
          <a:pathLst>
            <a:path>
              <a:moveTo>
                <a:pt x="0" y="17841"/>
              </a:moveTo>
              <a:lnTo>
                <a:pt x="950092" y="17841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1604332" y="1296826"/>
        <a:ext cx="47504" cy="47504"/>
      </dsp:txXfrm>
    </dsp:sp>
    <dsp:sp modelId="{CFB9741A-62DC-4FEE-9405-6322AF27CB24}">
      <dsp:nvSpPr>
        <dsp:cNvPr id="0" name=""/>
        <dsp:cNvSpPr/>
      </dsp:nvSpPr>
      <dsp:spPr>
        <a:xfrm>
          <a:off x="1899366" y="591508"/>
          <a:ext cx="1356409" cy="6782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>
              <a:latin typeface="+mn-lt"/>
              <a:ea typeface="+mn-ea"/>
              <a:cs typeface="+mn-ea"/>
              <a:sym typeface="+mn-lt"/>
            </a:rPr>
            <a:t>柱体</a:t>
          </a:r>
        </a:p>
      </dsp:txBody>
      <dsp:txXfrm>
        <a:off x="1919230" y="611372"/>
        <a:ext cx="1316681" cy="638476"/>
      </dsp:txXfrm>
    </dsp:sp>
    <dsp:sp modelId="{AB6AFEA7-3298-46ED-9901-FF4F18264EBD}">
      <dsp:nvSpPr>
        <dsp:cNvPr id="0" name=""/>
        <dsp:cNvSpPr/>
      </dsp:nvSpPr>
      <dsp:spPr>
        <a:xfrm rot="19457599">
          <a:off x="3192973" y="717785"/>
          <a:ext cx="668169" cy="35683"/>
        </a:xfrm>
        <a:custGeom>
          <a:avLst/>
          <a:gdLst/>
          <a:ahLst/>
          <a:cxnLst/>
          <a:rect l="0" t="0" r="0" b="0"/>
          <a:pathLst>
            <a:path>
              <a:moveTo>
                <a:pt x="0" y="17841"/>
              </a:moveTo>
              <a:lnTo>
                <a:pt x="668169" y="17841"/>
              </a:lnTo>
            </a:path>
          </a:pathLst>
        </a:custGeom>
        <a:noFill/>
        <a:ln w="127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3510354" y="718922"/>
        <a:ext cx="33408" cy="33408"/>
      </dsp:txXfrm>
    </dsp:sp>
    <dsp:sp modelId="{9E60EF5D-7E9F-47C1-8B6F-85E97BB0DBF1}">
      <dsp:nvSpPr>
        <dsp:cNvPr id="0" name=""/>
        <dsp:cNvSpPr/>
      </dsp:nvSpPr>
      <dsp:spPr>
        <a:xfrm>
          <a:off x="3798340" y="201540"/>
          <a:ext cx="1356409" cy="6782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>
              <a:latin typeface="+mn-lt"/>
              <a:ea typeface="+mn-ea"/>
              <a:cs typeface="+mn-ea"/>
              <a:sym typeface="+mn-lt"/>
            </a:rPr>
            <a:t>圆柱</a:t>
          </a:r>
        </a:p>
      </dsp:txBody>
      <dsp:txXfrm>
        <a:off x="3818204" y="221404"/>
        <a:ext cx="1316681" cy="638476"/>
      </dsp:txXfrm>
    </dsp:sp>
    <dsp:sp modelId="{1A9C09E9-48A1-41F3-AD60-0E540CE49E2E}">
      <dsp:nvSpPr>
        <dsp:cNvPr id="0" name=""/>
        <dsp:cNvSpPr/>
      </dsp:nvSpPr>
      <dsp:spPr>
        <a:xfrm rot="2142401">
          <a:off x="3192973" y="1107752"/>
          <a:ext cx="668169" cy="35683"/>
        </a:xfrm>
        <a:custGeom>
          <a:avLst/>
          <a:gdLst/>
          <a:ahLst/>
          <a:cxnLst/>
          <a:rect l="0" t="0" r="0" b="0"/>
          <a:pathLst>
            <a:path>
              <a:moveTo>
                <a:pt x="0" y="17841"/>
              </a:moveTo>
              <a:lnTo>
                <a:pt x="668169" y="17841"/>
              </a:lnTo>
            </a:path>
          </a:pathLst>
        </a:custGeom>
        <a:noFill/>
        <a:ln w="127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3510354" y="1108890"/>
        <a:ext cx="33408" cy="33408"/>
      </dsp:txXfrm>
    </dsp:sp>
    <dsp:sp modelId="{871206B8-29EA-45D6-B1CA-67740CAE695F}">
      <dsp:nvSpPr>
        <dsp:cNvPr id="0" name=""/>
        <dsp:cNvSpPr/>
      </dsp:nvSpPr>
      <dsp:spPr>
        <a:xfrm>
          <a:off x="3798340" y="981476"/>
          <a:ext cx="1356409" cy="6782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>
              <a:latin typeface="+mn-lt"/>
              <a:ea typeface="+mn-ea"/>
              <a:cs typeface="+mn-ea"/>
              <a:sym typeface="+mn-lt"/>
            </a:rPr>
            <a:t>棱柱</a:t>
          </a:r>
        </a:p>
      </dsp:txBody>
      <dsp:txXfrm>
        <a:off x="3818204" y="1001340"/>
        <a:ext cx="1316681" cy="638476"/>
      </dsp:txXfrm>
    </dsp:sp>
    <dsp:sp modelId="{C3650E9A-29E8-4B9A-B00A-4EE563C0FAD6}">
      <dsp:nvSpPr>
        <dsp:cNvPr id="0" name=""/>
        <dsp:cNvSpPr/>
      </dsp:nvSpPr>
      <dsp:spPr>
        <a:xfrm>
          <a:off x="1356802" y="1692704"/>
          <a:ext cx="542563" cy="35683"/>
        </a:xfrm>
        <a:custGeom>
          <a:avLst/>
          <a:gdLst/>
          <a:ahLst/>
          <a:cxnLst/>
          <a:rect l="0" t="0" r="0" b="0"/>
          <a:pathLst>
            <a:path>
              <a:moveTo>
                <a:pt x="0" y="17841"/>
              </a:moveTo>
              <a:lnTo>
                <a:pt x="542563" y="17841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1614520" y="1696982"/>
        <a:ext cx="27128" cy="27128"/>
      </dsp:txXfrm>
    </dsp:sp>
    <dsp:sp modelId="{825611EB-8653-4CC6-907A-F7A7115120F5}">
      <dsp:nvSpPr>
        <dsp:cNvPr id="0" name=""/>
        <dsp:cNvSpPr/>
      </dsp:nvSpPr>
      <dsp:spPr>
        <a:xfrm>
          <a:off x="1899366" y="1371444"/>
          <a:ext cx="1356409" cy="6782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>
              <a:latin typeface="+mn-lt"/>
              <a:ea typeface="+mn-ea"/>
              <a:cs typeface="+mn-ea"/>
              <a:sym typeface="+mn-lt"/>
            </a:rPr>
            <a:t>球体</a:t>
          </a:r>
        </a:p>
      </dsp:txBody>
      <dsp:txXfrm>
        <a:off x="1919230" y="1391308"/>
        <a:ext cx="1316681" cy="638476"/>
      </dsp:txXfrm>
    </dsp:sp>
    <dsp:sp modelId="{1DB072F3-219B-4FC5-B2AD-738264A138F7}">
      <dsp:nvSpPr>
        <dsp:cNvPr id="0" name=""/>
        <dsp:cNvSpPr/>
      </dsp:nvSpPr>
      <dsp:spPr>
        <a:xfrm rot="3310531">
          <a:off x="1153038" y="2082672"/>
          <a:ext cx="950092" cy="35683"/>
        </a:xfrm>
        <a:custGeom>
          <a:avLst/>
          <a:gdLst/>
          <a:ahLst/>
          <a:cxnLst/>
          <a:rect l="0" t="0" r="0" b="0"/>
          <a:pathLst>
            <a:path>
              <a:moveTo>
                <a:pt x="0" y="17841"/>
              </a:moveTo>
              <a:lnTo>
                <a:pt x="950092" y="17841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1604332" y="2076762"/>
        <a:ext cx="47504" cy="47504"/>
      </dsp:txXfrm>
    </dsp:sp>
    <dsp:sp modelId="{6A15985F-1778-4D18-8AA4-753FD84A3D1F}">
      <dsp:nvSpPr>
        <dsp:cNvPr id="0" name=""/>
        <dsp:cNvSpPr/>
      </dsp:nvSpPr>
      <dsp:spPr>
        <a:xfrm>
          <a:off x="1899366" y="2151379"/>
          <a:ext cx="1356409" cy="6782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>
              <a:latin typeface="+mn-lt"/>
              <a:ea typeface="+mn-ea"/>
              <a:cs typeface="+mn-ea"/>
              <a:sym typeface="+mn-lt"/>
            </a:rPr>
            <a:t>椎体</a:t>
          </a:r>
        </a:p>
      </dsp:txBody>
      <dsp:txXfrm>
        <a:off x="1919230" y="2171243"/>
        <a:ext cx="1316681" cy="638476"/>
      </dsp:txXfrm>
    </dsp:sp>
    <dsp:sp modelId="{DAE57805-DFD2-49C0-BFCC-A230F0D2BAA7}">
      <dsp:nvSpPr>
        <dsp:cNvPr id="0" name=""/>
        <dsp:cNvSpPr/>
      </dsp:nvSpPr>
      <dsp:spPr>
        <a:xfrm rot="19457599">
          <a:off x="3192973" y="2277656"/>
          <a:ext cx="668169" cy="35683"/>
        </a:xfrm>
        <a:custGeom>
          <a:avLst/>
          <a:gdLst/>
          <a:ahLst/>
          <a:cxnLst/>
          <a:rect l="0" t="0" r="0" b="0"/>
          <a:pathLst>
            <a:path>
              <a:moveTo>
                <a:pt x="0" y="17841"/>
              </a:moveTo>
              <a:lnTo>
                <a:pt x="668169" y="17841"/>
              </a:lnTo>
            </a:path>
          </a:pathLst>
        </a:custGeom>
        <a:noFill/>
        <a:ln w="127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3510354" y="2278794"/>
        <a:ext cx="33408" cy="33408"/>
      </dsp:txXfrm>
    </dsp:sp>
    <dsp:sp modelId="{29CDE659-E238-4F46-AEE4-2AD9D832DFBE}">
      <dsp:nvSpPr>
        <dsp:cNvPr id="0" name=""/>
        <dsp:cNvSpPr/>
      </dsp:nvSpPr>
      <dsp:spPr>
        <a:xfrm>
          <a:off x="3798340" y="1761411"/>
          <a:ext cx="1356409" cy="6782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>
              <a:latin typeface="+mn-lt"/>
              <a:ea typeface="+mn-ea"/>
              <a:cs typeface="+mn-ea"/>
              <a:sym typeface="+mn-lt"/>
            </a:rPr>
            <a:t>圆锥</a:t>
          </a:r>
        </a:p>
      </dsp:txBody>
      <dsp:txXfrm>
        <a:off x="3818204" y="1781275"/>
        <a:ext cx="1316681" cy="638476"/>
      </dsp:txXfrm>
    </dsp:sp>
    <dsp:sp modelId="{F2553E42-D38E-4D80-A0B4-470A2BC54F7F}">
      <dsp:nvSpPr>
        <dsp:cNvPr id="0" name=""/>
        <dsp:cNvSpPr/>
      </dsp:nvSpPr>
      <dsp:spPr>
        <a:xfrm rot="2142401">
          <a:off x="3192973" y="2667624"/>
          <a:ext cx="668169" cy="35683"/>
        </a:xfrm>
        <a:custGeom>
          <a:avLst/>
          <a:gdLst/>
          <a:ahLst/>
          <a:cxnLst/>
          <a:rect l="0" t="0" r="0" b="0"/>
          <a:pathLst>
            <a:path>
              <a:moveTo>
                <a:pt x="0" y="17841"/>
              </a:moveTo>
              <a:lnTo>
                <a:pt x="668169" y="17841"/>
              </a:lnTo>
            </a:path>
          </a:pathLst>
        </a:custGeom>
        <a:noFill/>
        <a:ln w="127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3510354" y="2668761"/>
        <a:ext cx="33408" cy="33408"/>
      </dsp:txXfrm>
    </dsp:sp>
    <dsp:sp modelId="{BFFF1DD1-D39F-46F3-87B4-DF490838031F}">
      <dsp:nvSpPr>
        <dsp:cNvPr id="0" name=""/>
        <dsp:cNvSpPr/>
      </dsp:nvSpPr>
      <dsp:spPr>
        <a:xfrm>
          <a:off x="3798340" y="2541347"/>
          <a:ext cx="1356409" cy="6782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>
              <a:latin typeface="+mn-lt"/>
              <a:ea typeface="+mn-ea"/>
              <a:cs typeface="+mn-ea"/>
              <a:sym typeface="+mn-lt"/>
            </a:rPr>
            <a:t>棱锥</a:t>
          </a:r>
        </a:p>
      </dsp:txBody>
      <dsp:txXfrm>
        <a:off x="3818204" y="2561211"/>
        <a:ext cx="1316681" cy="6384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#3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endSty" val="noArr"/>
                        <dgm:param type="begPts" val="midR"/>
                        <dgm:param type="endPts" val="midL"/>
                      </dgm:alg>
                    </dgm:if>
                    <dgm:else name="Name14">
                      <dgm:alg type="conn">
                        <dgm:param type="dim" val="1D"/>
                        <dgm:param type="endSty" val="noArr"/>
                        <dgm:param type="begPts" val="midL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#1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031F36E8-FF3E-4F33-A48A-60EF398EF43D}" type="datetimeFigureOut">
              <a:rPr lang="zh-CN" altLang="en-US" smtClean="0"/>
              <a:t>2023-01-16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CD714E59-7878-4618-BB69-86C8547AFBD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065950" y="571071"/>
            <a:ext cx="5581837" cy="3489236"/>
          </a:xfrm>
          <a:custGeom>
            <a:avLst/>
            <a:gdLst>
              <a:gd name="connsiteX0" fmla="*/ 0 w 7442449"/>
              <a:gd name="connsiteY0" fmla="*/ 0 h 4652314"/>
              <a:gd name="connsiteX1" fmla="*/ 7442449 w 7442449"/>
              <a:gd name="connsiteY1" fmla="*/ 0 h 4652314"/>
              <a:gd name="connsiteX2" fmla="*/ 7442449 w 7442449"/>
              <a:gd name="connsiteY2" fmla="*/ 4652314 h 4652314"/>
              <a:gd name="connsiteX3" fmla="*/ 0 w 7442449"/>
              <a:gd name="connsiteY3" fmla="*/ 4652314 h 4652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42449" h="4652314">
                <a:moveTo>
                  <a:pt x="0" y="0"/>
                </a:moveTo>
                <a:lnTo>
                  <a:pt x="7442449" y="0"/>
                </a:lnTo>
                <a:lnTo>
                  <a:pt x="7442449" y="4652314"/>
                </a:lnTo>
                <a:lnTo>
                  <a:pt x="0" y="4652314"/>
                </a:ln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511628" y="327506"/>
            <a:ext cx="348344" cy="348344"/>
          </a:xfrm>
          <a:prstGeom prst="rect">
            <a:avLst/>
          </a:prstGeom>
          <a:noFill/>
          <a:ln w="730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337458" y="437300"/>
            <a:ext cx="348343" cy="34834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511628" y="327506"/>
            <a:ext cx="348344" cy="348344"/>
          </a:xfrm>
          <a:prstGeom prst="rect">
            <a:avLst/>
          </a:prstGeom>
          <a:noFill/>
          <a:ln w="730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337458" y="437300"/>
            <a:ext cx="348343" cy="34834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/>
          <p:cNvSpPr/>
          <p:nvPr/>
        </p:nvSpPr>
        <p:spPr>
          <a:xfrm>
            <a:off x="5204285" y="163689"/>
            <a:ext cx="4654436" cy="4655661"/>
          </a:xfrm>
          <a:custGeom>
            <a:avLst/>
            <a:gdLst>
              <a:gd name="connsiteX0" fmla="*/ 623894 w 1248040"/>
              <a:gd name="connsiteY0" fmla="*/ 0 h 1248369"/>
              <a:gd name="connsiteX1" fmla="*/ 1065140 w 1248040"/>
              <a:gd name="connsiteY1" fmla="*/ 182828 h 1248369"/>
              <a:gd name="connsiteX2" fmla="*/ 1065724 w 1248040"/>
              <a:gd name="connsiteY2" fmla="*/ 1065324 h 1248369"/>
              <a:gd name="connsiteX3" fmla="*/ 308045 w 1248040"/>
              <a:gd name="connsiteY3" fmla="*/ 1162596 h 1248369"/>
              <a:gd name="connsiteX4" fmla="*/ 306873 w 1248040"/>
              <a:gd name="connsiteY4" fmla="*/ 1161424 h 1248369"/>
              <a:gd name="connsiteX5" fmla="*/ 41422 w 1248040"/>
              <a:gd name="connsiteY5" fmla="*/ 1234087 h 1248369"/>
              <a:gd name="connsiteX6" fmla="*/ 34390 w 1248040"/>
              <a:gd name="connsiteY6" fmla="*/ 1188381 h 1248369"/>
              <a:gd name="connsiteX7" fmla="*/ 162719 w 1248040"/>
              <a:gd name="connsiteY7" fmla="*/ 1043055 h 1248369"/>
              <a:gd name="connsiteX8" fmla="*/ 156275 w 1248040"/>
              <a:gd name="connsiteY8" fmla="*/ 1037783 h 1248369"/>
              <a:gd name="connsiteX9" fmla="*/ 182644 w 1248040"/>
              <a:gd name="connsiteY9" fmla="*/ 182828 h 1248369"/>
              <a:gd name="connsiteX10" fmla="*/ 623894 w 1248040"/>
              <a:gd name="connsiteY10" fmla="*/ 0 h 1248369"/>
              <a:gd name="connsiteX11" fmla="*/ 623894 w 1248040"/>
              <a:gd name="connsiteY11" fmla="*/ 147082 h 1248369"/>
              <a:gd name="connsiteX12" fmla="*/ 146898 w 1248040"/>
              <a:gd name="connsiteY12" fmla="*/ 624078 h 1248369"/>
              <a:gd name="connsiteX13" fmla="*/ 623894 w 1248040"/>
              <a:gd name="connsiteY13" fmla="*/ 1101070 h 1248369"/>
              <a:gd name="connsiteX14" fmla="*/ 1100885 w 1248040"/>
              <a:gd name="connsiteY14" fmla="*/ 624078 h 1248369"/>
              <a:gd name="connsiteX15" fmla="*/ 623894 w 1248040"/>
              <a:gd name="connsiteY15" fmla="*/ 147082 h 1248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48040" h="1248369">
                <a:moveTo>
                  <a:pt x="623894" y="0"/>
                </a:moveTo>
                <a:cubicBezTo>
                  <a:pt x="783575" y="0"/>
                  <a:pt x="943255" y="60943"/>
                  <a:pt x="1065140" y="182828"/>
                </a:cubicBezTo>
                <a:cubicBezTo>
                  <a:pt x="1308910" y="426598"/>
                  <a:pt x="1308910" y="821554"/>
                  <a:pt x="1065724" y="1065324"/>
                </a:cubicBezTo>
                <a:cubicBezTo>
                  <a:pt x="860043" y="1271004"/>
                  <a:pt x="547131" y="1303234"/>
                  <a:pt x="308045" y="1162596"/>
                </a:cubicBezTo>
                <a:lnTo>
                  <a:pt x="306873" y="1161424"/>
                </a:lnTo>
                <a:cubicBezTo>
                  <a:pt x="212529" y="1232915"/>
                  <a:pt x="111741" y="1245219"/>
                  <a:pt x="41422" y="1234087"/>
                </a:cubicBezTo>
                <a:cubicBezTo>
                  <a:pt x="17981" y="1230571"/>
                  <a:pt x="13293" y="1198930"/>
                  <a:pt x="34390" y="1188381"/>
                </a:cubicBezTo>
                <a:cubicBezTo>
                  <a:pt x="98848" y="1156736"/>
                  <a:pt x="139282" y="1094037"/>
                  <a:pt x="162719" y="1043055"/>
                </a:cubicBezTo>
                <a:lnTo>
                  <a:pt x="156275" y="1037783"/>
                </a:lnTo>
                <a:cubicBezTo>
                  <a:pt x="-60538" y="792253"/>
                  <a:pt x="-51750" y="417221"/>
                  <a:pt x="182644" y="182828"/>
                </a:cubicBezTo>
                <a:cubicBezTo>
                  <a:pt x="304529" y="60943"/>
                  <a:pt x="464209" y="0"/>
                  <a:pt x="623894" y="0"/>
                </a:cubicBezTo>
                <a:close/>
                <a:moveTo>
                  <a:pt x="623894" y="147082"/>
                </a:moveTo>
                <a:cubicBezTo>
                  <a:pt x="360783" y="147082"/>
                  <a:pt x="146898" y="360379"/>
                  <a:pt x="146898" y="624078"/>
                </a:cubicBezTo>
                <a:cubicBezTo>
                  <a:pt x="146898" y="887185"/>
                  <a:pt x="360195" y="1101070"/>
                  <a:pt x="623894" y="1101070"/>
                </a:cubicBezTo>
                <a:cubicBezTo>
                  <a:pt x="887585" y="1101070"/>
                  <a:pt x="1100885" y="887769"/>
                  <a:pt x="1100885" y="624078"/>
                </a:cubicBezTo>
                <a:cubicBezTo>
                  <a:pt x="1100885" y="360967"/>
                  <a:pt x="887585" y="147082"/>
                  <a:pt x="623894" y="147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white"/>
              </a:solidFill>
              <a:cs typeface="+mn-ea"/>
              <a:sym typeface="+mn-lt"/>
            </a:endParaRPr>
          </a:p>
        </p:txBody>
      </p:sp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753100" y="894840"/>
            <a:ext cx="4795838" cy="2996803"/>
          </a:xfr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4729319" y="687213"/>
            <a:ext cx="6898980" cy="3944948"/>
          </a:xfrm>
          <a:prstGeom prst="rect">
            <a:avLst/>
          </a:prstGeom>
        </p:spPr>
      </p:pic>
      <p:grpSp>
        <p:nvGrpSpPr>
          <p:cNvPr id="24" name="组合 23"/>
          <p:cNvGrpSpPr/>
          <p:nvPr/>
        </p:nvGrpSpPr>
        <p:grpSpPr>
          <a:xfrm>
            <a:off x="406291" y="2111049"/>
            <a:ext cx="4590254" cy="1185793"/>
            <a:chOff x="1571361" y="2610778"/>
            <a:chExt cx="6120338" cy="1581057"/>
          </a:xfrm>
        </p:grpSpPr>
        <p:sp>
          <p:nvSpPr>
            <p:cNvPr id="25" name="矩形 24"/>
            <p:cNvSpPr/>
            <p:nvPr/>
          </p:nvSpPr>
          <p:spPr bwMode="auto">
            <a:xfrm>
              <a:off x="1602936" y="2610778"/>
              <a:ext cx="6088763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en-US" altLang="zh-CN" sz="2700" b="1" kern="100" dirty="0">
                  <a:cs typeface="+mn-ea"/>
                  <a:sym typeface="+mn-lt"/>
                </a:rPr>
                <a:t>4.1.1 </a:t>
              </a:r>
              <a:r>
                <a:rPr lang="zh-CN" altLang="en-US" sz="2700" b="1" kern="100" dirty="0">
                  <a:cs typeface="+mn-ea"/>
                  <a:sym typeface="+mn-lt"/>
                </a:rPr>
                <a:t>立体图形和平面图形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>
            <a:xfrm>
              <a:off x="1634862" y="3563329"/>
              <a:ext cx="591169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8" name="矩形 27"/>
          <p:cNvSpPr/>
          <p:nvPr/>
        </p:nvSpPr>
        <p:spPr bwMode="auto">
          <a:xfrm>
            <a:off x="406291" y="1539383"/>
            <a:ext cx="26848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第四章 几何图形初步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406291" y="3226497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06291" y="2903192"/>
            <a:ext cx="3118650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dirty="0">
                <a:cs typeface="+mn-ea"/>
                <a:sym typeface="+mn-lt"/>
              </a:rPr>
              <a:t>（几何图形的认识）</a:t>
            </a:r>
          </a:p>
        </p:txBody>
      </p:sp>
      <p:sp>
        <p:nvSpPr>
          <p:cNvPr id="17" name="矩形 16"/>
          <p:cNvSpPr/>
          <p:nvPr/>
        </p:nvSpPr>
        <p:spPr>
          <a:xfrm>
            <a:off x="736728" y="4159241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259598" y="1706320"/>
            <a:ext cx="653327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下面各图包含哪些平面图形，请再举出一些平面图形的例子？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554981" y="2905790"/>
            <a:ext cx="1942511" cy="12950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矩形 11"/>
          <p:cNvSpPr/>
          <p:nvPr/>
        </p:nvSpPr>
        <p:spPr>
          <a:xfrm>
            <a:off x="743004" y="1137100"/>
            <a:ext cx="8030368" cy="37707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有些几何图形的各部分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都在同一平面内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，它们是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平面图形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051474" y="352487"/>
            <a:ext cx="6949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平面图形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1022899" y="2905790"/>
            <a:ext cx="1942511" cy="12950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6385791" y="2905790"/>
            <a:ext cx="1528108" cy="12950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60306" y="1663833"/>
            <a:ext cx="2142685" cy="18158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3221857" y="1663833"/>
            <a:ext cx="2422325" cy="18158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5963047" y="1663833"/>
            <a:ext cx="2723753" cy="18158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文本框 7"/>
          <p:cNvSpPr txBox="1"/>
          <p:nvPr/>
        </p:nvSpPr>
        <p:spPr>
          <a:xfrm>
            <a:off x="1051474" y="352487"/>
            <a:ext cx="76353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区分下面照片中的实物是立体图形还是平面图形？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70810" y="993222"/>
            <a:ext cx="8002380" cy="358219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1</a:t>
            </a:r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、所含平面数量不同</a:t>
            </a:r>
            <a:r>
              <a:rPr lang="zh-CN" altLang="en-US" dirty="0">
                <a:solidFill>
                  <a:srgbClr val="333333"/>
                </a:solidFill>
                <a:cs typeface="+mn-ea"/>
                <a:sym typeface="+mn-lt"/>
              </a:rPr>
              <a:t>。</a:t>
            </a:r>
          </a:p>
          <a:p>
            <a:pPr defTabSz="6858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平面图形</a:t>
            </a:r>
            <a:r>
              <a:rPr lang="zh-CN" altLang="en-US" dirty="0">
                <a:solidFill>
                  <a:srgbClr val="333333"/>
                </a:solidFill>
                <a:cs typeface="+mn-ea"/>
                <a:sym typeface="+mn-lt"/>
              </a:rPr>
              <a:t>是存在于一个平面上的图形。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立体图形</a:t>
            </a:r>
            <a:r>
              <a:rPr lang="zh-CN" altLang="en-US" dirty="0">
                <a:solidFill>
                  <a:srgbClr val="333333"/>
                </a:solidFill>
                <a:cs typeface="+mn-ea"/>
                <a:sym typeface="+mn-lt"/>
              </a:rPr>
              <a:t>是由一个或者多个平面形成的图形，各部分不在同一平面内，且不同的立体图形所含的平面数量不一定相同。</a:t>
            </a:r>
          </a:p>
          <a:p>
            <a:pPr defTabSz="685800">
              <a:lnSpc>
                <a:spcPct val="150000"/>
              </a:lnSpc>
            </a:pPr>
            <a:r>
              <a:rPr lang="en-US" altLang="zh-CN" b="1" dirty="0">
                <a:solidFill>
                  <a:srgbClr val="333333"/>
                </a:solidFill>
                <a:cs typeface="+mn-ea"/>
                <a:sym typeface="+mn-lt"/>
              </a:rPr>
              <a:t>2</a:t>
            </a:r>
            <a:r>
              <a:rPr lang="zh-CN" altLang="en-US" b="1" dirty="0">
                <a:solidFill>
                  <a:srgbClr val="333333"/>
                </a:solidFill>
                <a:cs typeface="+mn-ea"/>
                <a:sym typeface="+mn-lt"/>
              </a:rPr>
              <a:t>、性质不同。</a:t>
            </a:r>
          </a:p>
          <a:p>
            <a:pPr defTabSz="685800">
              <a:lnSpc>
                <a:spcPct val="150000"/>
              </a:lnSpc>
            </a:pPr>
            <a:r>
              <a:rPr lang="zh-CN" altLang="en-US" dirty="0">
                <a:solidFill>
                  <a:srgbClr val="333333"/>
                </a:solidFill>
                <a:cs typeface="+mn-ea"/>
                <a:sym typeface="+mn-lt"/>
              </a:rPr>
              <a:t>根据“点动成线，线动成面，面动成体”的原理可知，平面图形是由不同的点组成的，而立体图形是由不同的平面图形构成的。由构成原理可知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平面图形是构成立体图形的基础</a:t>
            </a:r>
            <a:r>
              <a:rPr lang="zh-CN" altLang="en-US" dirty="0">
                <a:solidFill>
                  <a:srgbClr val="333333"/>
                </a:solidFill>
                <a:cs typeface="+mn-ea"/>
                <a:sym typeface="+mn-lt"/>
              </a:rPr>
              <a:t>。</a:t>
            </a:r>
          </a:p>
          <a:p>
            <a:pPr defTabSz="685800">
              <a:lnSpc>
                <a:spcPct val="150000"/>
              </a:lnSpc>
            </a:pPr>
            <a:r>
              <a:rPr lang="en-US" altLang="zh-CN" dirty="0">
                <a:solidFill>
                  <a:srgbClr val="333333"/>
                </a:solidFill>
                <a:cs typeface="+mn-ea"/>
                <a:sym typeface="+mn-lt"/>
              </a:rPr>
              <a:t>3</a:t>
            </a:r>
            <a:r>
              <a:rPr lang="zh-CN" altLang="en-US" dirty="0">
                <a:solidFill>
                  <a:srgbClr val="333333"/>
                </a:solidFill>
                <a:cs typeface="+mn-ea"/>
                <a:sym typeface="+mn-lt"/>
              </a:rPr>
              <a:t>、</a:t>
            </a:r>
            <a:r>
              <a:rPr lang="zh-CN" altLang="en-US" b="1" dirty="0">
                <a:solidFill>
                  <a:srgbClr val="333333"/>
                </a:solidFill>
                <a:cs typeface="+mn-ea"/>
                <a:sym typeface="+mn-lt"/>
              </a:rPr>
              <a:t>观察角度不同</a:t>
            </a:r>
            <a:r>
              <a:rPr lang="zh-CN" altLang="en-US" dirty="0">
                <a:solidFill>
                  <a:srgbClr val="333333"/>
                </a:solidFill>
                <a:cs typeface="+mn-ea"/>
                <a:sym typeface="+mn-lt"/>
              </a:rPr>
              <a:t>。</a:t>
            </a:r>
          </a:p>
          <a:p>
            <a:pPr defTabSz="685800">
              <a:lnSpc>
                <a:spcPct val="150000"/>
              </a:lnSpc>
            </a:pPr>
            <a:r>
              <a:rPr lang="zh-CN" altLang="en-US" dirty="0">
                <a:solidFill>
                  <a:srgbClr val="333333"/>
                </a:solidFill>
                <a:cs typeface="+mn-ea"/>
                <a:sym typeface="+mn-lt"/>
              </a:rPr>
              <a:t>平面图形只能从一个角度观察，而立体图形可从不同的角度观察，如左视图，正视图、俯视图等，且观察结果不同。</a:t>
            </a:r>
            <a:endParaRPr lang="en-US" altLang="zh-CN" dirty="0">
              <a:solidFill>
                <a:srgbClr val="333333"/>
              </a:solidFill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b="1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、具有属性不同。</a:t>
            </a:r>
          </a:p>
          <a:p>
            <a:pPr defTabSz="685800">
              <a:lnSpc>
                <a:spcPct val="150000"/>
              </a:lnSpc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平面图形只有长宽属性，没有高度；而立体图形具有长宽高的属性。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51474" y="352487"/>
            <a:ext cx="742763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立体图形和平面图形的区别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65150" y="876607"/>
            <a:ext cx="7816850" cy="7617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．如图是小颖从豆腐店买的一块正方体形状的豆腐，回家后她用刀去切这块豆腐，切面形状不可</a:t>
            </a:r>
            <a:r>
              <a:rPr lang="en-US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(      )</a:t>
            </a:r>
            <a:endParaRPr lang="zh-CN" altLang="zh-CN" sz="15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6" name="图片 5" descr="figure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9173" y="1562043"/>
            <a:ext cx="1676400" cy="1357313"/>
          </a:xfrm>
          <a:prstGeom prst="rect">
            <a:avLst/>
          </a:prstGeom>
        </p:spPr>
      </p:pic>
      <p:pic>
        <p:nvPicPr>
          <p:cNvPr id="2052" name="图片 100006" descr="figur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39325" y="1919779"/>
            <a:ext cx="657225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图片 100007" descr="figur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63163" y="1991417"/>
            <a:ext cx="67627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图片 100008" descr="figur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42274" y="1969237"/>
            <a:ext cx="6572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图片 100009" descr="figur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23283" y="1969237"/>
            <a:ext cx="5429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888778" y="2002833"/>
            <a:ext cx="440746" cy="400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914400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A.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333130" y="1999912"/>
            <a:ext cx="1367682" cy="400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914400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	B.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468398" y="1996991"/>
            <a:ext cx="1367682" cy="400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914400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	C.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628460" y="2019736"/>
            <a:ext cx="1367682" cy="400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914400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	D.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950524" y="4487424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27298" y="2975378"/>
            <a:ext cx="7398275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sz="1500" kern="100" dirty="0">
                <a:cs typeface="+mn-ea"/>
                <a:sym typeface="+mn-lt"/>
              </a:rPr>
              <a:t>【详解】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sz="1500" kern="100" dirty="0">
                <a:cs typeface="+mn-ea"/>
                <a:sym typeface="+mn-lt"/>
              </a:rPr>
              <a:t>解：长方体有六个面，用平面去截长方体时最多与六个面相交得六边形，最少与三个面相交得三角形．因此不可能是圆形．</a:t>
            </a:r>
            <a:r>
              <a:rPr lang="en-US" altLang="zh-CN" sz="1500" kern="100" dirty="0">
                <a:cs typeface="+mn-ea"/>
                <a:sym typeface="+mn-lt"/>
              </a:rPr>
              <a:t/>
            </a:r>
            <a:br>
              <a:rPr lang="en-US" altLang="zh-CN" sz="1500" kern="100" dirty="0">
                <a:cs typeface="+mn-ea"/>
                <a:sym typeface="+mn-lt"/>
              </a:rPr>
            </a:br>
            <a:r>
              <a:rPr lang="zh-CN" altLang="zh-CN" sz="1500" kern="100" dirty="0">
                <a:cs typeface="+mn-ea"/>
                <a:sym typeface="+mn-lt"/>
              </a:rPr>
              <a:t>故选：</a:t>
            </a:r>
            <a:r>
              <a:rPr lang="en-US" altLang="zh-CN" sz="1500" kern="100" dirty="0">
                <a:cs typeface="+mn-ea"/>
                <a:sym typeface="+mn-lt"/>
              </a:rPr>
              <a:t>D</a:t>
            </a:r>
            <a:r>
              <a:rPr lang="zh-CN" altLang="zh-CN" sz="1500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13" name="笑脸 12"/>
          <p:cNvSpPr/>
          <p:nvPr/>
        </p:nvSpPr>
        <p:spPr>
          <a:xfrm>
            <a:off x="4534160" y="2060882"/>
            <a:ext cx="420687" cy="397608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51474" y="352487"/>
            <a:ext cx="1649338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87401" y="855633"/>
            <a:ext cx="7931150" cy="191590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200000"/>
              </a:lnSpc>
            </a:pPr>
            <a:r>
              <a:rPr lang="en-US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．下列说法中，正确的个数是（</a:t>
            </a:r>
            <a:r>
              <a:rPr lang="en-US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    </a:t>
            </a:r>
            <a:r>
              <a:rPr lang="zh-CN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zh-CN" sz="15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 fontAlgn="ctr">
              <a:lnSpc>
                <a:spcPct val="200000"/>
              </a:lnSpc>
            </a:pPr>
            <a:r>
              <a:rPr lang="en-US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①</a:t>
            </a:r>
            <a:r>
              <a:rPr lang="zh-CN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柱体的两个底面一样大；</a:t>
            </a:r>
            <a:r>
              <a:rPr lang="en-US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②</a:t>
            </a:r>
            <a:r>
              <a:rPr lang="zh-CN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圆柱、圆锥的底面都是圆；</a:t>
            </a:r>
            <a:r>
              <a:rPr lang="en-US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③</a:t>
            </a:r>
            <a:r>
              <a:rPr lang="zh-CN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棱柱的底面是四边形；</a:t>
            </a:r>
            <a:r>
              <a:rPr lang="en-US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④</a:t>
            </a:r>
            <a:r>
              <a:rPr lang="zh-CN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长方体一定是柱体；</a:t>
            </a:r>
            <a:r>
              <a:rPr lang="en-US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⑤</a:t>
            </a:r>
            <a:r>
              <a:rPr lang="zh-CN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正棱柱的侧面一定是长方形</a:t>
            </a:r>
            <a:r>
              <a:rPr lang="en-US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zh-CN" sz="15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 fontAlgn="ctr">
              <a:lnSpc>
                <a:spcPct val="200000"/>
              </a:lnSpc>
              <a:tabLst>
                <a:tab pos="1317625" algn="l"/>
                <a:tab pos="2636520" algn="l"/>
                <a:tab pos="3954780" algn="l"/>
              </a:tabLst>
            </a:pPr>
            <a:r>
              <a:rPr lang="en-US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A.2</a:t>
            </a:r>
            <a:r>
              <a:rPr lang="zh-CN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个</a:t>
            </a:r>
            <a:r>
              <a:rPr lang="en-US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	B.3</a:t>
            </a:r>
            <a:r>
              <a:rPr lang="zh-CN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个</a:t>
            </a:r>
            <a:r>
              <a:rPr lang="en-US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	C.4</a:t>
            </a:r>
            <a:r>
              <a:rPr lang="zh-CN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个</a:t>
            </a:r>
            <a:r>
              <a:rPr lang="en-US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	D.5</a:t>
            </a:r>
            <a:r>
              <a:rPr lang="zh-CN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个</a:t>
            </a:r>
            <a:endParaRPr lang="zh-CN" altLang="zh-CN" sz="15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7400" y="2725172"/>
            <a:ext cx="5848350" cy="23320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b="1" kern="100" dirty="0">
                <a:cs typeface="+mn-ea"/>
                <a:sym typeface="+mn-lt"/>
              </a:rPr>
              <a:t>【详解】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b="1" kern="100" dirty="0">
                <a:cs typeface="+mn-ea"/>
                <a:sym typeface="+mn-lt"/>
              </a:rPr>
              <a:t>解：</a:t>
            </a:r>
            <a:r>
              <a:rPr lang="en-US" altLang="zh-CN" b="1" kern="100" dirty="0">
                <a:cs typeface="+mn-ea"/>
                <a:sym typeface="+mn-lt"/>
              </a:rPr>
              <a:t>①</a:t>
            </a:r>
            <a:r>
              <a:rPr lang="zh-CN" altLang="zh-CN" b="1" kern="100" dirty="0">
                <a:cs typeface="+mn-ea"/>
                <a:sym typeface="+mn-lt"/>
              </a:rPr>
              <a:t>柱体包括圆柱、棱柱，柱体的两个底面一样大，正确，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b="1" kern="100" dirty="0">
                <a:cs typeface="+mn-ea"/>
                <a:sym typeface="+mn-lt"/>
              </a:rPr>
              <a:t>②</a:t>
            </a:r>
            <a:r>
              <a:rPr lang="zh-CN" altLang="zh-CN" b="1" kern="100" dirty="0">
                <a:cs typeface="+mn-ea"/>
                <a:sym typeface="+mn-lt"/>
              </a:rPr>
              <a:t>圆柱、圆锥的底面都是圆，正确；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b="1" kern="100" dirty="0">
                <a:cs typeface="+mn-ea"/>
                <a:sym typeface="+mn-lt"/>
              </a:rPr>
              <a:t>③</a:t>
            </a:r>
            <a:r>
              <a:rPr lang="zh-CN" altLang="zh-CN" b="1" kern="100" dirty="0">
                <a:cs typeface="+mn-ea"/>
                <a:sym typeface="+mn-lt"/>
              </a:rPr>
              <a:t>棱柱的底面可以为任意多边形，错误；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b="1" kern="100" dirty="0">
                <a:cs typeface="+mn-ea"/>
                <a:sym typeface="+mn-lt"/>
              </a:rPr>
              <a:t>④</a:t>
            </a:r>
            <a:r>
              <a:rPr lang="zh-CN" altLang="zh-CN" b="1" kern="100" dirty="0">
                <a:cs typeface="+mn-ea"/>
                <a:sym typeface="+mn-lt"/>
              </a:rPr>
              <a:t>长方体一定是柱体，正确；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b="1" kern="100" dirty="0">
                <a:cs typeface="+mn-ea"/>
                <a:sym typeface="+mn-lt"/>
              </a:rPr>
              <a:t>⑤</a:t>
            </a:r>
            <a:r>
              <a:rPr lang="zh-CN" altLang="zh-CN" b="1" kern="100" dirty="0">
                <a:cs typeface="+mn-ea"/>
                <a:sym typeface="+mn-lt"/>
              </a:rPr>
              <a:t>正棱柱的侧面一定是长方形，正确；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b="1" kern="100" dirty="0">
                <a:cs typeface="+mn-ea"/>
                <a:sym typeface="+mn-lt"/>
              </a:rPr>
              <a:t>共有</a:t>
            </a:r>
            <a:r>
              <a:rPr lang="en-US" altLang="zh-CN" b="1" kern="100" dirty="0">
                <a:cs typeface="+mn-ea"/>
                <a:sym typeface="+mn-lt"/>
              </a:rPr>
              <a:t>4</a:t>
            </a:r>
            <a:r>
              <a:rPr lang="zh-CN" altLang="zh-CN" b="1" kern="100" dirty="0">
                <a:cs typeface="+mn-ea"/>
                <a:sym typeface="+mn-lt"/>
              </a:rPr>
              <a:t>个正确，故选</a:t>
            </a:r>
            <a:r>
              <a:rPr lang="en-US" altLang="zh-CN" b="1" kern="100" dirty="0">
                <a:cs typeface="+mn-ea"/>
                <a:sym typeface="+mn-lt"/>
              </a:rPr>
              <a:t>C</a:t>
            </a:r>
            <a:r>
              <a:rPr lang="zh-CN" altLang="zh-CN" b="1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7" name="笑脸 6"/>
          <p:cNvSpPr/>
          <p:nvPr/>
        </p:nvSpPr>
        <p:spPr>
          <a:xfrm>
            <a:off x="3378460" y="2384714"/>
            <a:ext cx="420687" cy="397608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51474" y="352487"/>
            <a:ext cx="1649338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88777" y="876606"/>
            <a:ext cx="4572000" cy="21467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．下列说法错误的是（　　）</a:t>
            </a:r>
            <a:endParaRPr lang="zh-CN" altLang="zh-CN" sz="18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en-US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A.</a:t>
            </a: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棱柱的侧面是长方形</a:t>
            </a:r>
            <a:endParaRPr lang="zh-CN" altLang="zh-CN" sz="18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en-US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B.</a:t>
            </a: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正方体的所有棱长都相等</a:t>
            </a:r>
            <a:endParaRPr lang="zh-CN" altLang="zh-CN" sz="18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en-US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C.</a:t>
            </a: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棱柱的侧面不可能是三角形</a:t>
            </a:r>
            <a:endParaRPr lang="zh-CN" altLang="zh-CN" sz="18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en-US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D.</a:t>
            </a: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圆柱的侧面展开图是长方形</a:t>
            </a:r>
            <a:endParaRPr lang="zh-CN" altLang="zh-CN" sz="18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22536" y="3023348"/>
            <a:ext cx="7641158" cy="200824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b="1" kern="100" dirty="0">
                <a:solidFill>
                  <a:srgbClr val="FF0000"/>
                </a:solidFill>
                <a:cs typeface="+mn-ea"/>
                <a:sym typeface="+mn-lt"/>
              </a:rPr>
              <a:t>【详解】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b="1" kern="100" dirty="0">
                <a:solidFill>
                  <a:srgbClr val="FF0000"/>
                </a:solidFill>
                <a:cs typeface="+mn-ea"/>
                <a:sym typeface="+mn-lt"/>
              </a:rPr>
              <a:t>解：</a:t>
            </a:r>
            <a: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zh-CN" b="1" kern="100" dirty="0">
                <a:solidFill>
                  <a:srgbClr val="FF0000"/>
                </a:solidFill>
                <a:cs typeface="+mn-ea"/>
                <a:sym typeface="+mn-lt"/>
              </a:rPr>
              <a:t>、直棱柱的侧面都是长方形而棱柱的侧面有可能是平行四边形，故</a:t>
            </a:r>
            <a: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zh-CN" b="1" kern="100" dirty="0">
                <a:solidFill>
                  <a:srgbClr val="FF0000"/>
                </a:solidFill>
                <a:cs typeface="+mn-ea"/>
                <a:sym typeface="+mn-lt"/>
              </a:rPr>
              <a:t>说法错误，符合题意；</a:t>
            </a:r>
            <a: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  <a:t/>
            </a:r>
            <a:b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</a:br>
            <a: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r>
              <a:rPr lang="zh-CN" altLang="zh-CN" b="1" kern="100" dirty="0">
                <a:solidFill>
                  <a:srgbClr val="FF0000"/>
                </a:solidFill>
                <a:cs typeface="+mn-ea"/>
                <a:sym typeface="+mn-lt"/>
              </a:rPr>
              <a:t>、正方体的所有棱长都相等，故</a:t>
            </a:r>
            <a: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r>
              <a:rPr lang="zh-CN" altLang="zh-CN" b="1" kern="100" dirty="0">
                <a:solidFill>
                  <a:srgbClr val="FF0000"/>
                </a:solidFill>
                <a:cs typeface="+mn-ea"/>
                <a:sym typeface="+mn-lt"/>
              </a:rPr>
              <a:t>说法正确，不符合题意；</a:t>
            </a:r>
            <a: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  <a:t/>
            </a:r>
            <a:b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</a:br>
            <a: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r>
              <a:rPr lang="zh-CN" altLang="zh-CN" b="1" kern="100" dirty="0">
                <a:solidFill>
                  <a:srgbClr val="FF0000"/>
                </a:solidFill>
                <a:cs typeface="+mn-ea"/>
                <a:sym typeface="+mn-lt"/>
              </a:rPr>
              <a:t>、棱柱的侧面是长方形，不可能是三角形，故</a:t>
            </a:r>
            <a: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r>
              <a:rPr lang="zh-CN" altLang="zh-CN" b="1" kern="100" dirty="0">
                <a:solidFill>
                  <a:srgbClr val="FF0000"/>
                </a:solidFill>
                <a:cs typeface="+mn-ea"/>
                <a:sym typeface="+mn-lt"/>
              </a:rPr>
              <a:t>说法正确的，不符合题意；</a:t>
            </a:r>
            <a: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  <a:t/>
            </a:r>
            <a:b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</a:br>
            <a: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  <a:r>
              <a:rPr lang="zh-CN" altLang="zh-CN" b="1" kern="100" dirty="0">
                <a:solidFill>
                  <a:srgbClr val="FF0000"/>
                </a:solidFill>
                <a:cs typeface="+mn-ea"/>
                <a:sym typeface="+mn-lt"/>
              </a:rPr>
              <a:t>、圆柱的侧面展开图为长方形，故</a:t>
            </a:r>
            <a: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  <a:r>
              <a:rPr lang="zh-CN" altLang="zh-CN" b="1" kern="100" dirty="0">
                <a:solidFill>
                  <a:srgbClr val="FF0000"/>
                </a:solidFill>
                <a:cs typeface="+mn-ea"/>
                <a:sym typeface="+mn-lt"/>
              </a:rPr>
              <a:t>说法正确，，不符合题意；</a:t>
            </a:r>
            <a: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  <a:t/>
            </a:r>
            <a:b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</a:br>
            <a:r>
              <a:rPr lang="zh-CN" altLang="zh-CN" b="1" kern="100" dirty="0">
                <a:solidFill>
                  <a:srgbClr val="FF0000"/>
                </a:solidFill>
                <a:cs typeface="+mn-ea"/>
                <a:sym typeface="+mn-lt"/>
              </a:rPr>
              <a:t>故选：</a:t>
            </a:r>
            <a: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zh-CN" b="1" kern="100" dirty="0">
                <a:solidFill>
                  <a:srgbClr val="FF0000"/>
                </a:solidFill>
                <a:cs typeface="+mn-ea"/>
                <a:sym typeface="+mn-lt"/>
              </a:rPr>
              <a:t>．</a:t>
            </a:r>
          </a:p>
        </p:txBody>
      </p:sp>
      <p:sp>
        <p:nvSpPr>
          <p:cNvPr id="7" name="笑脸 6"/>
          <p:cNvSpPr/>
          <p:nvPr/>
        </p:nvSpPr>
        <p:spPr>
          <a:xfrm>
            <a:off x="765488" y="1396333"/>
            <a:ext cx="420687" cy="397608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51474" y="352487"/>
            <a:ext cx="1649338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38201" y="1084564"/>
            <a:ext cx="69834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914400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．如图所示的四个几何体中，从正面看能得到四边形的有（     ）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3073" name="图片 100010" descr="figu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4952" y="1478477"/>
            <a:ext cx="3632562" cy="98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38200" y="2421453"/>
            <a:ext cx="49256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ctr">
              <a:tabLst>
                <a:tab pos="1316990" algn="l"/>
                <a:tab pos="2636520" algn="l"/>
                <a:tab pos="3955415" algn="l"/>
              </a:tabLst>
            </a:pPr>
            <a:r>
              <a:rPr lang="en-US" altLang="zh-CN" sz="18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A</a:t>
            </a:r>
            <a:r>
              <a:rPr lang="zh-CN" altLang="en-US" sz="18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z="18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1</a:t>
            </a:r>
            <a:r>
              <a:rPr lang="zh-CN" altLang="en-US" sz="18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个	</a:t>
            </a:r>
            <a:r>
              <a:rPr lang="en-US" altLang="zh-CN" sz="18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B</a:t>
            </a:r>
            <a:r>
              <a:rPr lang="zh-CN" altLang="en-US" sz="18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z="18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2</a:t>
            </a:r>
            <a:r>
              <a:rPr lang="zh-CN" altLang="en-US" sz="18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个	</a:t>
            </a:r>
            <a:r>
              <a:rPr lang="en-US" altLang="zh-CN" sz="18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C</a:t>
            </a:r>
            <a:r>
              <a:rPr lang="zh-CN" altLang="en-US" sz="18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z="18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3</a:t>
            </a:r>
            <a:r>
              <a:rPr lang="zh-CN" altLang="en-US" sz="18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个	</a:t>
            </a:r>
            <a:r>
              <a:rPr lang="en-US" altLang="zh-CN" sz="18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D</a:t>
            </a:r>
            <a:r>
              <a:rPr lang="zh-CN" altLang="en-US" sz="18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z="18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4</a:t>
            </a:r>
            <a:r>
              <a:rPr lang="zh-CN" altLang="en-US" sz="18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个</a:t>
            </a:r>
            <a:endParaRPr lang="zh-CN" altLang="en-US" sz="1800" dirty="0">
              <a:solidFill>
                <a:prstClr val="black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8" name="笑脸 7"/>
          <p:cNvSpPr/>
          <p:nvPr/>
        </p:nvSpPr>
        <p:spPr>
          <a:xfrm>
            <a:off x="2184266" y="2393175"/>
            <a:ext cx="420687" cy="397608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38201" y="3126028"/>
            <a:ext cx="7427639" cy="136229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b="1" kern="100" dirty="0">
                <a:cs typeface="+mn-ea"/>
                <a:sym typeface="+mn-lt"/>
              </a:rPr>
              <a:t>【详解】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b="1" kern="100" dirty="0">
                <a:cs typeface="+mn-ea"/>
                <a:sym typeface="+mn-lt"/>
              </a:rPr>
              <a:t>圆柱从正面看得到长方形，符合题意；圆锥从正面看得到三角形，不符合题意；球从正面看得到圆，不符合题意；正方体从正面看得到正方形，故符合题意</a:t>
            </a:r>
            <a:r>
              <a:rPr lang="en-US" altLang="zh-CN" b="1" kern="100" dirty="0">
                <a:cs typeface="+mn-ea"/>
                <a:sym typeface="+mn-lt"/>
              </a:rPr>
              <a:t>.</a:t>
            </a:r>
            <a:endParaRPr lang="zh-CN" altLang="zh-CN" b="1" kern="100" dirty="0"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zh-CN" altLang="zh-CN" b="1" kern="100" dirty="0">
                <a:cs typeface="+mn-ea"/>
                <a:sym typeface="+mn-lt"/>
              </a:rPr>
              <a:t>故选</a:t>
            </a:r>
            <a:r>
              <a:rPr lang="en-US" altLang="zh-CN" b="1" kern="100" dirty="0">
                <a:cs typeface="+mn-ea"/>
                <a:sym typeface="+mn-lt"/>
              </a:rPr>
              <a:t>B.</a:t>
            </a:r>
            <a:endParaRPr lang="zh-CN" altLang="zh-CN" b="1" kern="100" dirty="0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51474" y="352487"/>
            <a:ext cx="1649338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85578" y="1181407"/>
            <a:ext cx="74270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914400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．（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2019·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河北衡水中学初一期中）下列图形属于柱体的有几个（  ）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6145" name="图片 100001" descr="figur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95302" y="1568150"/>
            <a:ext cx="403860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74477" y="2278257"/>
            <a:ext cx="4813818" cy="400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ctr">
              <a:tabLst>
                <a:tab pos="1316990" algn="l"/>
                <a:tab pos="2636520" algn="l"/>
                <a:tab pos="3955415" algn="l"/>
              </a:tabLst>
            </a:pPr>
            <a:r>
              <a:rPr lang="en-US" altLang="zh-CN" sz="20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A.2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个	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B.3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个	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C.4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个	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D.5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个</a:t>
            </a:r>
            <a:endParaRPr lang="zh-CN" altLang="en-US" sz="2000" dirty="0">
              <a:solidFill>
                <a:prstClr val="black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85292" y="2731506"/>
            <a:ext cx="7808118" cy="154628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200000"/>
              </a:lnSpc>
            </a:pPr>
            <a:r>
              <a:rPr lang="zh-CN" altLang="zh-CN" sz="1600" b="1" kern="100" dirty="0">
                <a:cs typeface="+mn-ea"/>
                <a:sym typeface="+mn-lt"/>
              </a:rPr>
              <a:t>【详解】</a:t>
            </a:r>
          </a:p>
          <a:p>
            <a:pPr defTabSz="685800" fontAlgn="ctr">
              <a:lnSpc>
                <a:spcPct val="200000"/>
              </a:lnSpc>
            </a:pPr>
            <a:r>
              <a:rPr lang="zh-CN" altLang="zh-CN" sz="1600" b="1" kern="100" dirty="0">
                <a:cs typeface="+mn-ea"/>
                <a:sym typeface="+mn-lt"/>
              </a:rPr>
              <a:t>由图象可知，几何体依次是：四棱柱，四棱柱，圆柱，圆锥，球体，三棱柱</a:t>
            </a:r>
            <a:r>
              <a:rPr lang="en-US" altLang="zh-CN" sz="1600" b="1" kern="100" dirty="0">
                <a:cs typeface="+mn-ea"/>
                <a:sym typeface="+mn-lt"/>
              </a:rPr>
              <a:t>.</a:t>
            </a:r>
            <a:endParaRPr lang="zh-CN" altLang="zh-CN" sz="1600" b="1" kern="100" dirty="0">
              <a:cs typeface="+mn-ea"/>
              <a:sym typeface="+mn-lt"/>
            </a:endParaRPr>
          </a:p>
          <a:p>
            <a:pPr defTabSz="685800" fontAlgn="ctr">
              <a:lnSpc>
                <a:spcPct val="200000"/>
              </a:lnSpc>
            </a:pPr>
            <a:r>
              <a:rPr lang="zh-CN" altLang="zh-CN" sz="1600" b="1" kern="100" dirty="0">
                <a:cs typeface="+mn-ea"/>
                <a:sym typeface="+mn-lt"/>
              </a:rPr>
              <a:t>属于棱柱的有</a:t>
            </a:r>
            <a:r>
              <a:rPr lang="en-US" altLang="zh-CN" sz="1600" b="1" kern="100" dirty="0">
                <a:cs typeface="+mn-ea"/>
                <a:sym typeface="+mn-lt"/>
              </a:rPr>
              <a:t>4</a:t>
            </a:r>
            <a:r>
              <a:rPr lang="zh-CN" altLang="zh-CN" sz="1600" b="1" kern="100" dirty="0">
                <a:cs typeface="+mn-ea"/>
                <a:sym typeface="+mn-lt"/>
              </a:rPr>
              <a:t>个，故选</a:t>
            </a:r>
            <a:r>
              <a:rPr lang="en-US" altLang="zh-CN" sz="1600" b="1" kern="100" dirty="0">
                <a:cs typeface="+mn-ea"/>
                <a:sym typeface="+mn-lt"/>
              </a:rPr>
              <a:t>C.</a:t>
            </a:r>
            <a:endParaRPr lang="zh-CN" altLang="zh-CN" sz="1600" b="1" kern="100" dirty="0">
              <a:cs typeface="+mn-ea"/>
              <a:sym typeface="+mn-lt"/>
            </a:endParaRPr>
          </a:p>
        </p:txBody>
      </p:sp>
      <p:sp>
        <p:nvSpPr>
          <p:cNvPr id="9" name="笑脸 8"/>
          <p:cNvSpPr/>
          <p:nvPr/>
        </p:nvSpPr>
        <p:spPr>
          <a:xfrm>
            <a:off x="3331988" y="2280783"/>
            <a:ext cx="420687" cy="397608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51474" y="352487"/>
            <a:ext cx="1649338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51475" y="35248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21289" y="1343152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07F09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21289" y="2033144"/>
            <a:ext cx="7761388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en-US" dirty="0">
                <a:cs typeface="+mn-ea"/>
                <a:sym typeface="+mn-lt"/>
              </a:rPr>
              <a:t>、能从具体事物中抽象出几何图形，并用几何图形描述一些现实生活中的物体。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、能分清立体图形和平面图形，并了解他们之间的关系。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21289" y="3126804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07F09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21289" y="3816797"/>
            <a:ext cx="7533962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1500" dirty="0">
                <a:cs typeface="+mn-ea"/>
                <a:sym typeface="+mn-lt"/>
              </a:rPr>
              <a:t>认识立体图形，发展几何直觉，能从实物中抽象立体图形。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难点：</a:t>
            </a:r>
            <a:r>
              <a:rPr lang="zh-CN" altLang="en-US" sz="1500" dirty="0">
                <a:cs typeface="+mn-ea"/>
                <a:sym typeface="+mn-lt"/>
              </a:rPr>
              <a:t>认识平面图形、立体图形之间的联系。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1051475" y="352487"/>
            <a:ext cx="3173657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生活中常见的图形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010864" y="1186543"/>
            <a:ext cx="2207276" cy="16546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500479" y="1186543"/>
            <a:ext cx="1952462" cy="16546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974504" y="1186543"/>
            <a:ext cx="1985555" cy="16546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6010864" y="3065961"/>
            <a:ext cx="2207275" cy="16546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>
            <a:off x="3500479" y="3065962"/>
            <a:ext cx="1952462" cy="16546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>
          <a:xfrm>
            <a:off x="974504" y="3065962"/>
            <a:ext cx="1985555" cy="16546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36377" y="1239675"/>
            <a:ext cx="5581873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几何研究图形的内容？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36378" y="1788425"/>
            <a:ext cx="7710938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eaLnBrk="1" hangingPunct="1">
              <a:lnSpc>
                <a:spcPct val="250000"/>
              </a:lnSpc>
              <a:spcBef>
                <a:spcPct val="50000"/>
              </a:spcBef>
            </a:pPr>
            <a:r>
              <a:rPr lang="zh-CN" altLang="en-US" sz="27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</a:t>
            </a:r>
            <a:r>
              <a:rPr lang="zh-CN" altLang="en-US" sz="1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对于各种各样的物体,数学中只研究它们的</a:t>
            </a:r>
            <a:r>
              <a:rPr lang="zh-CN" altLang="en-US" sz="1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形状</a:t>
            </a:r>
            <a:r>
              <a:rPr lang="zh-CN" altLang="en-US" sz="1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(如方的、圆的等),</a:t>
            </a:r>
            <a:r>
              <a:rPr lang="zh-CN" altLang="en-US" sz="1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大小</a:t>
            </a:r>
            <a:r>
              <a:rPr lang="zh-CN" altLang="en-US" sz="1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(如长度、面积、体积等),</a:t>
            </a:r>
            <a:r>
              <a:rPr lang="zh-CN" altLang="en-US" sz="1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位置</a:t>
            </a:r>
            <a:r>
              <a:rPr lang="zh-CN" altLang="en-US" sz="1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(如垂直、相交、平行等),而不管其他的性质(如颜色,重量,材料等).</a:t>
            </a:r>
            <a:endParaRPr lang="zh-CN" altLang="en-US" sz="1800" b="1" u="sng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51475" y="35248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思 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89959" y="1082738"/>
            <a:ext cx="483930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100" b="1" dirty="0">
                <a:solidFill>
                  <a:prstClr val="black"/>
                </a:solidFill>
                <a:cs typeface="+mn-ea"/>
                <a:sym typeface="+mn-lt"/>
              </a:rPr>
              <a:t>由盒子的外形上，可以得到哪些图形？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729063" y="1736307"/>
            <a:ext cx="5867003" cy="3054707"/>
            <a:chOff x="488951" y="2294209"/>
            <a:chExt cx="9493449" cy="4942847"/>
          </a:xfrm>
        </p:grpSpPr>
        <p:sp>
          <p:nvSpPr>
            <p:cNvPr id="6" name="立方体 5"/>
            <p:cNvSpPr/>
            <p:nvPr/>
          </p:nvSpPr>
          <p:spPr>
            <a:xfrm>
              <a:off x="4157132" y="3589113"/>
              <a:ext cx="3522133" cy="1456267"/>
            </a:xfrm>
            <a:prstGeom prst="cub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r>
                <a:rPr lang="zh-CN" altLang="en-US" sz="2100" b="1" dirty="0">
                  <a:solidFill>
                    <a:prstClr val="white"/>
                  </a:solidFill>
                  <a:cs typeface="+mn-ea"/>
                  <a:sym typeface="+mn-lt"/>
                </a:rPr>
                <a:t>外包装箱</a:t>
              </a:r>
            </a:p>
          </p:txBody>
        </p:sp>
        <p:cxnSp>
          <p:nvCxnSpPr>
            <p:cNvPr id="8" name="直接箭头连接符 7"/>
            <p:cNvCxnSpPr/>
            <p:nvPr/>
          </p:nvCxnSpPr>
          <p:spPr>
            <a:xfrm>
              <a:off x="5652556" y="4563833"/>
              <a:ext cx="0" cy="147320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直接箭头连接符 8"/>
            <p:cNvCxnSpPr/>
            <p:nvPr/>
          </p:nvCxnSpPr>
          <p:spPr>
            <a:xfrm>
              <a:off x="7506756" y="4317246"/>
              <a:ext cx="1253067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/>
            <p:nvPr/>
          </p:nvCxnSpPr>
          <p:spPr>
            <a:xfrm flipV="1">
              <a:off x="6014508" y="2972100"/>
              <a:ext cx="0" cy="78740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" name="直接箭头连接符 13"/>
            <p:cNvCxnSpPr/>
            <p:nvPr/>
          </p:nvCxnSpPr>
          <p:spPr>
            <a:xfrm flipV="1">
              <a:off x="7657041" y="3141433"/>
              <a:ext cx="476248" cy="448733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/>
            <p:nvPr/>
          </p:nvCxnSpPr>
          <p:spPr>
            <a:xfrm flipH="1">
              <a:off x="3348561" y="4789136"/>
              <a:ext cx="808571" cy="51248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21" name="立方体 20"/>
            <p:cNvSpPr/>
            <p:nvPr/>
          </p:nvSpPr>
          <p:spPr>
            <a:xfrm>
              <a:off x="488951" y="2413300"/>
              <a:ext cx="3522133" cy="1456267"/>
            </a:xfrm>
            <a:prstGeom prst="cub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2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19" name="直接箭头连接符 18"/>
            <p:cNvCxnSpPr/>
            <p:nvPr/>
          </p:nvCxnSpPr>
          <p:spPr>
            <a:xfrm flipH="1" flipV="1">
              <a:off x="3076575" y="3370971"/>
              <a:ext cx="934509" cy="56760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4411134" y="2294209"/>
              <a:ext cx="3268131" cy="67301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2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4157132" y="6109903"/>
              <a:ext cx="3268131" cy="112715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2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25" name="直接连接符 24"/>
            <p:cNvCxnSpPr/>
            <p:nvPr/>
          </p:nvCxnSpPr>
          <p:spPr>
            <a:xfrm>
              <a:off x="3076574" y="4970233"/>
              <a:ext cx="0" cy="1066800"/>
            </a:xfrm>
            <a:prstGeom prst="line">
              <a:avLst/>
            </a:prstGeom>
            <a:ln>
              <a:solidFill>
                <a:schemeClr val="tx2">
                  <a:lumMod val="90000"/>
                  <a:lumOff val="10000"/>
                </a:schemeClr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26" name="椭圆 25"/>
            <p:cNvSpPr/>
            <p:nvPr/>
          </p:nvSpPr>
          <p:spPr>
            <a:xfrm>
              <a:off x="8387290" y="2985875"/>
              <a:ext cx="60959" cy="713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2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8959423" y="3938577"/>
              <a:ext cx="1022977" cy="110217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2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5958995" y="5239087"/>
              <a:ext cx="1005888" cy="747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zh-CN" altLang="en-US" sz="1200" b="1" dirty="0">
                  <a:solidFill>
                    <a:srgbClr val="50742F">
                      <a:lumMod val="50000"/>
                    </a:srgbClr>
                  </a:solidFill>
                  <a:cs typeface="+mn-ea"/>
                  <a:sym typeface="+mn-lt"/>
                </a:rPr>
                <a:t>看前面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825314" y="4506598"/>
              <a:ext cx="1005888" cy="747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zh-CN" altLang="en-US" sz="1200" b="1" dirty="0">
                  <a:solidFill>
                    <a:srgbClr val="50742F">
                      <a:lumMod val="50000"/>
                    </a:srgbClr>
                  </a:solidFill>
                  <a:cs typeface="+mn-ea"/>
                  <a:sym typeface="+mn-lt"/>
                </a:rPr>
                <a:t>看侧面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7859768" y="3368835"/>
              <a:ext cx="1005888" cy="747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zh-CN" altLang="en-US" sz="1200" b="1" dirty="0">
                  <a:solidFill>
                    <a:srgbClr val="50742F">
                      <a:lumMod val="50000"/>
                    </a:srgbClr>
                  </a:solidFill>
                  <a:cs typeface="+mn-ea"/>
                  <a:sym typeface="+mn-lt"/>
                </a:rPr>
                <a:t>看顶点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5978045" y="3141434"/>
              <a:ext cx="1005888" cy="747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zh-CN" altLang="en-US" sz="1200" b="1" dirty="0">
                  <a:solidFill>
                    <a:srgbClr val="50742F">
                      <a:lumMod val="50000"/>
                    </a:srgbClr>
                  </a:solidFill>
                  <a:cs typeface="+mn-ea"/>
                  <a:sym typeface="+mn-lt"/>
                </a:rPr>
                <a:t>看上面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2955918" y="3963746"/>
              <a:ext cx="1005888" cy="747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zh-CN" altLang="en-US" sz="1200" b="1" dirty="0">
                  <a:solidFill>
                    <a:srgbClr val="50742F">
                      <a:lumMod val="50000"/>
                    </a:srgbClr>
                  </a:solidFill>
                  <a:cs typeface="+mn-ea"/>
                  <a:sym typeface="+mn-lt"/>
                </a:rPr>
                <a:t>看整体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3508140" y="5174437"/>
              <a:ext cx="1005888" cy="448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zh-CN" altLang="en-US" sz="1200" b="1" dirty="0">
                  <a:solidFill>
                    <a:srgbClr val="50742F">
                      <a:lumMod val="50000"/>
                    </a:srgbClr>
                  </a:solidFill>
                  <a:cs typeface="+mn-ea"/>
                  <a:sym typeface="+mn-lt"/>
                </a:rPr>
                <a:t>看棱</a:t>
              </a:r>
            </a:p>
          </p:txBody>
        </p:sp>
      </p:grpSp>
      <p:sp>
        <p:nvSpPr>
          <p:cNvPr id="34" name="文本框 33"/>
          <p:cNvSpPr txBox="1"/>
          <p:nvPr/>
        </p:nvSpPr>
        <p:spPr>
          <a:xfrm>
            <a:off x="5840506" y="1505937"/>
            <a:ext cx="3174998" cy="50023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从形形色色的物体外形中抽象得出的各种图形统称为几何图形。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051475" y="35248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思 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56816" y="4292232"/>
            <a:ext cx="8030368" cy="37707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有些几何图形的各部分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不都在同一平面内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，它们是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立体图形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8" name="矩形 7"/>
          <p:cNvSpPr/>
          <p:nvPr/>
        </p:nvSpPr>
        <p:spPr>
          <a:xfrm>
            <a:off x="685801" y="1128655"/>
            <a:ext cx="400975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100" b="1" dirty="0">
                <a:solidFill>
                  <a:prstClr val="black"/>
                </a:solidFill>
                <a:cs typeface="+mn-ea"/>
                <a:sym typeface="+mn-lt"/>
              </a:rPr>
              <a:t>观察下面图形，你发现了什么？</a:t>
            </a:r>
          </a:p>
        </p:txBody>
      </p:sp>
      <p:sp>
        <p:nvSpPr>
          <p:cNvPr id="10" name="立方体 9"/>
          <p:cNvSpPr/>
          <p:nvPr/>
        </p:nvSpPr>
        <p:spPr>
          <a:xfrm>
            <a:off x="1175574" y="2038958"/>
            <a:ext cx="1527792" cy="1527792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圆柱体 10"/>
          <p:cNvSpPr/>
          <p:nvPr/>
        </p:nvSpPr>
        <p:spPr>
          <a:xfrm>
            <a:off x="3730171" y="1983704"/>
            <a:ext cx="863600" cy="1638300"/>
          </a:xfrm>
          <a:prstGeom prst="ca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51475" y="35248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立体图形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78551" y="1521071"/>
            <a:ext cx="3179649" cy="21197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00959" y="876607"/>
            <a:ext cx="5829962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想一想下面实物形状对应哪些立体图形？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7480" y="1553774"/>
            <a:ext cx="1109885" cy="11132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0575" y="1553775"/>
            <a:ext cx="1155700" cy="1155700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5" cstate="email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016853" y="1739503"/>
            <a:ext cx="1555148" cy="837613"/>
          </a:xfrm>
          <a:custGeom>
            <a:avLst/>
            <a:gdLst>
              <a:gd name="connsiteX0" fmla="*/ 0 w 2073530"/>
              <a:gd name="connsiteY0" fmla="*/ 0 h 1116817"/>
              <a:gd name="connsiteX1" fmla="*/ 1219927 w 2073530"/>
              <a:gd name="connsiteY1" fmla="*/ 0 h 1116817"/>
              <a:gd name="connsiteX2" fmla="*/ 1221386 w 2073530"/>
              <a:gd name="connsiteY2" fmla="*/ 5510 h 1116817"/>
              <a:gd name="connsiteX3" fmla="*/ 1697292 w 2073530"/>
              <a:gd name="connsiteY3" fmla="*/ 153175 h 1116817"/>
              <a:gd name="connsiteX4" fmla="*/ 2040787 w 2073530"/>
              <a:gd name="connsiteY4" fmla="*/ 99009 h 1116817"/>
              <a:gd name="connsiteX5" fmla="*/ 2073530 w 2073530"/>
              <a:gd name="connsiteY5" fmla="*/ 83900 h 1116817"/>
              <a:gd name="connsiteX6" fmla="*/ 2073530 w 2073530"/>
              <a:gd name="connsiteY6" fmla="*/ 1116817 h 1116817"/>
              <a:gd name="connsiteX7" fmla="*/ 0 w 2073530"/>
              <a:gd name="connsiteY7" fmla="*/ 1116817 h 1116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3530" h="1116817">
                <a:moveTo>
                  <a:pt x="0" y="0"/>
                </a:moveTo>
                <a:lnTo>
                  <a:pt x="1219927" y="0"/>
                </a:lnTo>
                <a:lnTo>
                  <a:pt x="1221386" y="5510"/>
                </a:lnTo>
                <a:cubicBezTo>
                  <a:pt x="1266683" y="89782"/>
                  <a:pt x="1462542" y="153175"/>
                  <a:pt x="1697292" y="153175"/>
                </a:cubicBezTo>
                <a:cubicBezTo>
                  <a:pt x="1831435" y="153175"/>
                  <a:pt x="1952879" y="132475"/>
                  <a:pt x="2040787" y="99009"/>
                </a:cubicBezTo>
                <a:lnTo>
                  <a:pt x="2073530" y="83900"/>
                </a:lnTo>
                <a:lnTo>
                  <a:pt x="2073530" y="1116817"/>
                </a:lnTo>
                <a:lnTo>
                  <a:pt x="0" y="1116817"/>
                </a:lnTo>
                <a:close/>
              </a:path>
            </a:pathLst>
          </a:cu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4738739" y="1630229"/>
            <a:ext cx="1265465" cy="843644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>
            <a:off x="7093170" y="1680077"/>
            <a:ext cx="1157720" cy="771813"/>
          </a:xfrm>
          <a:prstGeom prst="rect">
            <a:avLst/>
          </a:prstGeom>
        </p:spPr>
      </p:pic>
      <p:sp>
        <p:nvSpPr>
          <p:cNvPr id="17" name="立方体 16"/>
          <p:cNvSpPr/>
          <p:nvPr/>
        </p:nvSpPr>
        <p:spPr>
          <a:xfrm>
            <a:off x="2051050" y="3508578"/>
            <a:ext cx="784212" cy="784212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" name="立方体 17"/>
          <p:cNvSpPr/>
          <p:nvPr/>
        </p:nvSpPr>
        <p:spPr>
          <a:xfrm>
            <a:off x="3396377" y="3566520"/>
            <a:ext cx="935028" cy="527636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" name="圆柱体 18"/>
          <p:cNvSpPr/>
          <p:nvPr/>
        </p:nvSpPr>
        <p:spPr>
          <a:xfrm>
            <a:off x="7421206" y="3318421"/>
            <a:ext cx="501650" cy="935028"/>
          </a:xfrm>
          <a:prstGeom prst="ca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12596" y="2976659"/>
            <a:ext cx="1447619" cy="1657143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8787" y="3406290"/>
            <a:ext cx="961148" cy="994291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645214" y="4633801"/>
            <a:ext cx="75441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球体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2089826" y="4633352"/>
            <a:ext cx="75441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正方体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3486684" y="4633352"/>
            <a:ext cx="75441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长方体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5159199" y="4633351"/>
            <a:ext cx="75441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圆锥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7294823" y="4590790"/>
            <a:ext cx="75441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圆柱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051475" y="35248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2" grpId="0"/>
      <p:bldP spid="23" grpId="0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图示 15"/>
          <p:cNvGraphicFramePr/>
          <p:nvPr/>
        </p:nvGraphicFramePr>
        <p:xfrm>
          <a:off x="1201158" y="1040562"/>
          <a:ext cx="5155143" cy="3421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1051474" y="352487"/>
            <a:ext cx="315857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立体图形的分类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051474" y="352487"/>
            <a:ext cx="6949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尝试举一些生活中常见的立体图形实例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视点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x1bi0st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904</Words>
  <Application>Microsoft Office PowerPoint</Application>
  <PresentationFormat>全屏显示(16:9)</PresentationFormat>
  <Paragraphs>115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阿里巴巴普惠体 R</vt:lpstr>
      <vt:lpstr>思源黑体 CN Regular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2020-04-05T01:02:00Z</dcterms:created>
  <dcterms:modified xsi:type="dcterms:W3CDTF">2023-01-16T15:52:57Z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A87DAA6D99834991AA7C009EA219B2CF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