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8" r:id="rId3"/>
    <p:sldId id="280" r:id="rId4"/>
    <p:sldId id="301" r:id="rId5"/>
    <p:sldId id="258" r:id="rId6"/>
    <p:sldId id="302" r:id="rId7"/>
    <p:sldId id="341" r:id="rId8"/>
    <p:sldId id="279" r:id="rId9"/>
    <p:sldId id="265" r:id="rId10"/>
    <p:sldId id="266" r:id="rId11"/>
    <p:sldId id="328" r:id="rId12"/>
    <p:sldId id="267" r:id="rId13"/>
    <p:sldId id="268" r:id="rId14"/>
    <p:sldId id="342" r:id="rId15"/>
    <p:sldId id="343" r:id="rId16"/>
    <p:sldId id="355" r:id="rId17"/>
    <p:sldId id="271" r:id="rId18"/>
    <p:sldId id="272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8">
          <p15:clr>
            <a:srgbClr val="A4A3A4"/>
          </p15:clr>
        </p15:guide>
        <p15:guide id="2" pos="29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>
        <p:scale>
          <a:sx n="140" d="100"/>
          <a:sy n="140" d="100"/>
        </p:scale>
        <p:origin x="-990" y="-330"/>
      </p:cViewPr>
      <p:guideLst>
        <p:guide orient="horz" pos="1818"/>
        <p:guide pos="29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2.xml"/><Relationship Id="rId7" Type="http://schemas.openxmlformats.org/officeDocument/2006/relationships/slide" Target="slide9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slide" Target="slide4.x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数学  三年级  上册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" y="1635648"/>
            <a:ext cx="9143999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乘数末尾有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0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的乘法</a:t>
            </a: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print"/>
          <a:srcRect l="35500" r="32250" b="80044"/>
          <a:stretch>
            <a:fillRect/>
          </a:stretch>
        </p:blipFill>
        <p:spPr bwMode="auto">
          <a:xfrm flipH="1">
            <a:off x="1774542" y="441368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36809" y="660452"/>
            <a:ext cx="2908489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0050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两、三位数乘一位数</a:t>
            </a: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print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7" y="555526"/>
            <a:ext cx="654821" cy="648000"/>
            <a:chOff x="1306635" y="1440417"/>
            <a:chExt cx="654821" cy="64800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19258" y="1449674"/>
              <a:ext cx="434734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sz="3500" b="1" dirty="0">
                  <a:solidFill>
                    <a:srgbClr val="0050AA"/>
                  </a:solidFill>
                  <a:latin typeface="+mj-ea"/>
                  <a:ea typeface="+mj-ea"/>
                </a:rPr>
                <a:t>1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3074244" y="4413689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772795" y="1230629"/>
            <a:ext cx="1418590" cy="523220"/>
            <a:chOff x="867040" y="1283494"/>
            <a:chExt cx="1778000" cy="52322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16" name="矩形 4"/>
            <p:cNvSpPr>
              <a:spLocks noChangeArrowheads="1"/>
            </p:cNvSpPr>
            <p:nvPr/>
          </p:nvSpPr>
          <p:spPr bwMode="auto">
            <a:xfrm>
              <a:off x="918260" y="1283494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改错</a:t>
              </a:r>
            </a:p>
          </p:txBody>
        </p:sp>
      </p:grpSp>
      <p:pic>
        <p:nvPicPr>
          <p:cNvPr id="4" name="图片 3" descr="18-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6004" y="2128838"/>
            <a:ext cx="2251075" cy="1484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标题 3"/>
          <p:cNvSpPr>
            <a:spLocks noGrp="1"/>
          </p:cNvSpPr>
          <p:nvPr/>
        </p:nvSpPr>
        <p:spPr>
          <a:xfrm>
            <a:off x="1516067" y="2443164"/>
            <a:ext cx="1246187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2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3  8  0</a:t>
            </a:r>
            <a:endParaRPr lang="zh-CN" altLang="en-US" sz="2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584325" y="3125788"/>
            <a:ext cx="11509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3"/>
          <p:cNvSpPr>
            <a:spLocks noGrp="1"/>
          </p:cNvSpPr>
          <p:nvPr/>
        </p:nvSpPr>
        <p:spPr>
          <a:xfrm>
            <a:off x="1252538" y="2746375"/>
            <a:ext cx="1204912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200" b="1" dirty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×  </a:t>
            </a:r>
            <a:r>
              <a:rPr lang="en-US" altLang="zh-CN" sz="22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  4</a:t>
            </a:r>
            <a:endParaRPr lang="zh-CN" altLang="en-US" sz="2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0" name="图片 9" descr="18-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9175" y="2122489"/>
            <a:ext cx="2249488" cy="1484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标题 3"/>
          <p:cNvSpPr>
            <a:spLocks noGrp="1"/>
          </p:cNvSpPr>
          <p:nvPr/>
        </p:nvSpPr>
        <p:spPr>
          <a:xfrm>
            <a:off x="4057654" y="2436813"/>
            <a:ext cx="1247775" cy="449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2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4  5  0</a:t>
            </a:r>
            <a:endParaRPr lang="zh-CN" altLang="en-US" sz="2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125917" y="3119438"/>
            <a:ext cx="11525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3"/>
          <p:cNvSpPr>
            <a:spLocks noGrp="1"/>
          </p:cNvSpPr>
          <p:nvPr/>
        </p:nvSpPr>
        <p:spPr>
          <a:xfrm>
            <a:off x="3687767" y="2740027"/>
            <a:ext cx="1317625" cy="449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200" b="1" dirty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×  </a:t>
            </a:r>
            <a:r>
              <a:rPr lang="en-US" altLang="zh-CN" sz="22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  6</a:t>
            </a:r>
            <a:endParaRPr lang="zh-CN" altLang="en-US" sz="2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标题 3"/>
          <p:cNvSpPr>
            <a:spLocks noGrp="1"/>
          </p:cNvSpPr>
          <p:nvPr/>
        </p:nvSpPr>
        <p:spPr>
          <a:xfrm>
            <a:off x="4967288" y="3119440"/>
            <a:ext cx="288925" cy="3952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22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0</a:t>
            </a:r>
            <a:endParaRPr lang="zh-CN" altLang="en-US" sz="2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标题 3"/>
          <p:cNvSpPr>
            <a:spLocks noGrp="1"/>
          </p:cNvSpPr>
          <p:nvPr/>
        </p:nvSpPr>
        <p:spPr>
          <a:xfrm>
            <a:off x="4695829" y="3119440"/>
            <a:ext cx="288925" cy="3952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22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7</a:t>
            </a:r>
            <a:endParaRPr lang="zh-CN" altLang="en-US" sz="2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标题 3"/>
          <p:cNvSpPr>
            <a:spLocks noGrp="1"/>
          </p:cNvSpPr>
          <p:nvPr/>
        </p:nvSpPr>
        <p:spPr>
          <a:xfrm>
            <a:off x="4386267" y="3119440"/>
            <a:ext cx="288925" cy="3952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22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endParaRPr lang="zh-CN" altLang="en-US" sz="2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8" name="图片 17" descr="18-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5204" y="2122489"/>
            <a:ext cx="2251075" cy="1484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标题 3"/>
          <p:cNvSpPr>
            <a:spLocks noGrp="1"/>
          </p:cNvSpPr>
          <p:nvPr/>
        </p:nvSpPr>
        <p:spPr>
          <a:xfrm>
            <a:off x="6545267" y="2436813"/>
            <a:ext cx="1246187" cy="449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2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6  0  0</a:t>
            </a:r>
            <a:endParaRPr lang="zh-CN" altLang="en-US" sz="2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613525" y="3119438"/>
            <a:ext cx="11509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标题 3"/>
          <p:cNvSpPr>
            <a:spLocks noGrp="1"/>
          </p:cNvSpPr>
          <p:nvPr/>
        </p:nvSpPr>
        <p:spPr>
          <a:xfrm>
            <a:off x="6121400" y="2740027"/>
            <a:ext cx="1068388" cy="449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200" b="1" dirty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2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  8</a:t>
            </a:r>
            <a:endParaRPr lang="zh-CN" altLang="en-US" sz="2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" name="标题 3"/>
          <p:cNvSpPr>
            <a:spLocks noGrp="1"/>
          </p:cNvSpPr>
          <p:nvPr/>
        </p:nvSpPr>
        <p:spPr>
          <a:xfrm>
            <a:off x="6416679" y="3119440"/>
            <a:ext cx="1052513" cy="3952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2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4  8  0</a:t>
            </a:r>
            <a:endParaRPr lang="zh-CN" altLang="en-US" sz="2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" name="标题 3"/>
          <p:cNvSpPr>
            <a:spLocks noGrp="1"/>
          </p:cNvSpPr>
          <p:nvPr/>
        </p:nvSpPr>
        <p:spPr>
          <a:xfrm>
            <a:off x="2424117" y="3125790"/>
            <a:ext cx="287337" cy="3952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0</a:t>
            </a:r>
            <a:endParaRPr lang="zh-CN" altLang="en-US" sz="2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" name="标题 3"/>
          <p:cNvSpPr>
            <a:spLocks noGrp="1"/>
          </p:cNvSpPr>
          <p:nvPr/>
        </p:nvSpPr>
        <p:spPr>
          <a:xfrm>
            <a:off x="7451729" y="3119440"/>
            <a:ext cx="288925" cy="3952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0</a:t>
            </a:r>
            <a:endParaRPr lang="zh-CN" altLang="en-US" sz="2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" name="标题 3"/>
          <p:cNvSpPr>
            <a:spLocks noGrp="1"/>
          </p:cNvSpPr>
          <p:nvPr/>
        </p:nvSpPr>
        <p:spPr>
          <a:xfrm>
            <a:off x="4122742" y="3119440"/>
            <a:ext cx="287337" cy="3952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endParaRPr lang="zh-CN" altLang="en-US" sz="2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" name="标题 3"/>
          <p:cNvSpPr>
            <a:spLocks noGrp="1"/>
          </p:cNvSpPr>
          <p:nvPr/>
        </p:nvSpPr>
        <p:spPr>
          <a:xfrm>
            <a:off x="1438279" y="3125790"/>
            <a:ext cx="989013" cy="3952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2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1  5  2</a:t>
            </a:r>
            <a:endParaRPr lang="zh-CN" altLang="en-US" sz="2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0" name="标题 3"/>
          <p:cNvSpPr>
            <a:spLocks noGrp="1"/>
          </p:cNvSpPr>
          <p:nvPr/>
        </p:nvSpPr>
        <p:spPr>
          <a:xfrm>
            <a:off x="4416425" y="3126106"/>
            <a:ext cx="229870" cy="39497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7</a:t>
            </a:r>
            <a:endParaRPr lang="zh-CN" altLang="en-US" sz="2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" name="标题 3"/>
          <p:cNvSpPr>
            <a:spLocks noGrp="1"/>
          </p:cNvSpPr>
          <p:nvPr/>
        </p:nvSpPr>
        <p:spPr>
          <a:xfrm>
            <a:off x="4675505" y="3119755"/>
            <a:ext cx="287020" cy="39497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0</a:t>
            </a:r>
            <a:endParaRPr lang="en-US" sz="2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2" grpId="0"/>
      <p:bldP spid="14" grpId="0"/>
      <p:bldP spid="3" grpId="0"/>
      <p:bldP spid="3" grpId="1"/>
      <p:bldP spid="8" grpId="0"/>
      <p:bldP spid="8" grpId="1"/>
      <p:bldP spid="19" grpId="0"/>
      <p:bldP spid="21" grpId="0"/>
      <p:bldP spid="22" grpId="0"/>
      <p:bldP spid="26" grpId="0"/>
      <p:bldP spid="27" grpId="0"/>
      <p:bldP spid="33" grpId="0"/>
      <p:bldP spid="35" grpId="0"/>
      <p:bldP spid="40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69595" y="1094105"/>
            <a:ext cx="2157730" cy="523240"/>
            <a:chOff x="867040" y="1209810"/>
            <a:chExt cx="1778000" cy="52327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209810"/>
              <a:ext cx="1778000" cy="469900"/>
            </a:xfrm>
            <a:prstGeom prst="rect">
              <a:avLst/>
            </a:prstGeom>
          </p:spPr>
        </p:pic>
        <p:sp>
          <p:nvSpPr>
            <p:cNvPr id="16" name="矩形 4"/>
            <p:cNvSpPr>
              <a:spLocks noChangeArrowheads="1"/>
            </p:cNvSpPr>
            <p:nvPr/>
          </p:nvSpPr>
          <p:spPr bwMode="auto">
            <a:xfrm>
              <a:off x="888546" y="1209830"/>
              <a:ext cx="1513156" cy="523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竖式计算</a:t>
              </a:r>
            </a:p>
          </p:txBody>
        </p:sp>
      </p:grpSp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377829" y="1719264"/>
            <a:ext cx="1844675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310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2547938" y="1708152"/>
            <a:ext cx="1828800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9×420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4737104" y="1724025"/>
            <a:ext cx="1979613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250×4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6892929" y="1724025"/>
            <a:ext cx="2107565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5×360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8" name="标题 3"/>
          <p:cNvSpPr>
            <a:spLocks noGrp="1"/>
          </p:cNvSpPr>
          <p:nvPr/>
        </p:nvSpPr>
        <p:spPr>
          <a:xfrm>
            <a:off x="1603379" y="1719264"/>
            <a:ext cx="944563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2790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标题 3"/>
          <p:cNvSpPr>
            <a:spLocks noGrp="1"/>
          </p:cNvSpPr>
          <p:nvPr/>
        </p:nvSpPr>
        <p:spPr>
          <a:xfrm>
            <a:off x="3697292" y="1716089"/>
            <a:ext cx="1169987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3780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1" name="标题 3"/>
          <p:cNvSpPr>
            <a:spLocks noGrp="1"/>
          </p:cNvSpPr>
          <p:nvPr/>
        </p:nvSpPr>
        <p:spPr>
          <a:xfrm>
            <a:off x="5902325" y="1724025"/>
            <a:ext cx="1035050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1000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grpSp>
        <p:nvGrpSpPr>
          <p:cNvPr id="10" name="组合 51"/>
          <p:cNvGrpSpPr/>
          <p:nvPr/>
        </p:nvGrpSpPr>
        <p:grpSpPr>
          <a:xfrm>
            <a:off x="566742" y="2257427"/>
            <a:ext cx="1552575" cy="1225911"/>
            <a:chOff x="6753910" y="2318150"/>
            <a:chExt cx="1552051" cy="1226869"/>
          </a:xfrm>
        </p:grpSpPr>
        <p:grpSp>
          <p:nvGrpSpPr>
            <p:cNvPr id="8220" name="组合 50"/>
            <p:cNvGrpSpPr/>
            <p:nvPr/>
          </p:nvGrpSpPr>
          <p:grpSpPr>
            <a:xfrm>
              <a:off x="6756530" y="2318150"/>
              <a:ext cx="1549431" cy="1226869"/>
              <a:chOff x="6756530" y="2318150"/>
              <a:chExt cx="1549431" cy="1226869"/>
            </a:xfrm>
          </p:grpSpPr>
          <p:sp>
            <p:nvSpPr>
              <p:cNvPr id="8222" name="TextBox 46"/>
              <p:cNvSpPr txBox="1"/>
              <p:nvPr/>
            </p:nvSpPr>
            <p:spPr>
              <a:xfrm>
                <a:off x="6756530" y="2318150"/>
                <a:ext cx="1440159" cy="8316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      9 3 0</a:t>
                </a:r>
              </a:p>
              <a:p>
                <a:r>
                  <a:rPr lang="en-US" altLang="zh-CN" sz="2400" b="1" dirty="0">
                    <a:latin typeface="楷体_GB2312" pitchFamily="49" charset="-122"/>
                    <a:ea typeface="楷体_GB2312" pitchFamily="49" charset="-122"/>
                    <a:sym typeface="宋体" panose="02010600030101010101" pitchFamily="2" charset="-122"/>
                  </a:rPr>
                  <a:t>×   </a:t>
                </a:r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3</a:t>
                </a:r>
                <a:endParaRPr lang="zh-CN" altLang="en-US" sz="2400" dirty="0">
                  <a:latin typeface="Arial" panose="020B0604020202020204" pitchFamily="34" charset="0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23" name="TextBox 47"/>
              <p:cNvSpPr txBox="1"/>
              <p:nvPr/>
            </p:nvSpPr>
            <p:spPr>
              <a:xfrm>
                <a:off x="6917467" y="3082993"/>
                <a:ext cx="1388494" cy="4620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 2 7 9 0</a:t>
                </a:r>
                <a:endParaRPr lang="zh-CN" altLang="en-US" sz="2400" dirty="0">
                  <a:latin typeface="Arial" panose="020B0604020202020204" pitchFamily="34" charset="0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</p:grpSp>
        <p:cxnSp>
          <p:nvCxnSpPr>
            <p:cNvPr id="52" name="直接连接符 51"/>
            <p:cNvCxnSpPr/>
            <p:nvPr/>
          </p:nvCxnSpPr>
          <p:spPr>
            <a:xfrm>
              <a:off x="6753910" y="3120465"/>
              <a:ext cx="14853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51"/>
          <p:cNvGrpSpPr/>
          <p:nvPr/>
        </p:nvGrpSpPr>
        <p:grpSpPr>
          <a:xfrm>
            <a:off x="2727329" y="2244728"/>
            <a:ext cx="1641475" cy="1238285"/>
            <a:chOff x="6753910" y="2318150"/>
            <a:chExt cx="1641478" cy="1238374"/>
          </a:xfrm>
        </p:grpSpPr>
        <p:grpSp>
          <p:nvGrpSpPr>
            <p:cNvPr id="8216" name="组合 50"/>
            <p:cNvGrpSpPr/>
            <p:nvPr/>
          </p:nvGrpSpPr>
          <p:grpSpPr>
            <a:xfrm>
              <a:off x="6756530" y="2318150"/>
              <a:ext cx="1638858" cy="1238374"/>
              <a:chOff x="6756530" y="2318150"/>
              <a:chExt cx="1638858" cy="1238374"/>
            </a:xfrm>
          </p:grpSpPr>
          <p:sp>
            <p:nvSpPr>
              <p:cNvPr id="8218" name="TextBox 46"/>
              <p:cNvSpPr txBox="1"/>
              <p:nvPr/>
            </p:nvSpPr>
            <p:spPr>
              <a:xfrm>
                <a:off x="6756530" y="2318150"/>
                <a:ext cx="1440159" cy="8310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      4 2 0</a:t>
                </a:r>
              </a:p>
              <a:p>
                <a:r>
                  <a:rPr lang="en-US" altLang="zh-CN" sz="2400" b="1" dirty="0">
                    <a:latin typeface="楷体_GB2312" pitchFamily="49" charset="-122"/>
                    <a:ea typeface="楷体_GB2312" pitchFamily="49" charset="-122"/>
                    <a:sym typeface="宋体" panose="02010600030101010101" pitchFamily="2" charset="-122"/>
                  </a:rPr>
                  <a:t>×   </a:t>
                </a:r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9</a:t>
                </a:r>
                <a:endParaRPr lang="zh-CN" altLang="en-US" sz="2400" dirty="0">
                  <a:latin typeface="Arial" panose="020B0604020202020204" pitchFamily="34" charset="0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19" name="TextBox 47"/>
              <p:cNvSpPr txBox="1"/>
              <p:nvPr/>
            </p:nvSpPr>
            <p:spPr>
              <a:xfrm>
                <a:off x="7006894" y="3094826"/>
                <a:ext cx="1388494" cy="4616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3 7 8 0</a:t>
                </a:r>
                <a:endParaRPr lang="zh-CN" altLang="en-US" sz="2400" dirty="0">
                  <a:latin typeface="Arial" panose="020B0604020202020204" pitchFamily="34" charset="0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</p:grpSp>
        <p:cxnSp>
          <p:nvCxnSpPr>
            <p:cNvPr id="57" name="直接连接符 56"/>
            <p:cNvCxnSpPr/>
            <p:nvPr/>
          </p:nvCxnSpPr>
          <p:spPr>
            <a:xfrm>
              <a:off x="6753910" y="3121013"/>
              <a:ext cx="14853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75"/>
          <p:cNvGrpSpPr/>
          <p:nvPr/>
        </p:nvGrpSpPr>
        <p:grpSpPr>
          <a:xfrm>
            <a:off x="4886325" y="2257427"/>
            <a:ext cx="1485900" cy="1225911"/>
            <a:chOff x="4887035" y="2256717"/>
            <a:chExt cx="1485900" cy="1227258"/>
          </a:xfrm>
        </p:grpSpPr>
        <p:grpSp>
          <p:nvGrpSpPr>
            <p:cNvPr id="8212" name="组合 50"/>
            <p:cNvGrpSpPr/>
            <p:nvPr/>
          </p:nvGrpSpPr>
          <p:grpSpPr>
            <a:xfrm>
              <a:off x="4889656" y="2256717"/>
              <a:ext cx="1483075" cy="1227258"/>
              <a:chOff x="6756530" y="2318150"/>
              <a:chExt cx="1482771" cy="1226869"/>
            </a:xfrm>
          </p:grpSpPr>
          <p:sp>
            <p:nvSpPr>
              <p:cNvPr id="8214" name="TextBox 46"/>
              <p:cNvSpPr txBox="1"/>
              <p:nvPr/>
            </p:nvSpPr>
            <p:spPr>
              <a:xfrm>
                <a:off x="6756530" y="2318150"/>
                <a:ext cx="1440159" cy="8316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      2 5 0</a:t>
                </a:r>
              </a:p>
              <a:p>
                <a:r>
                  <a:rPr lang="en-US" altLang="zh-CN" sz="2400" b="1" dirty="0">
                    <a:latin typeface="楷体_GB2312" pitchFamily="49" charset="-122"/>
                    <a:ea typeface="楷体_GB2312" pitchFamily="49" charset="-122"/>
                    <a:sym typeface="宋体" panose="02010600030101010101" pitchFamily="2" charset="-122"/>
                  </a:rPr>
                  <a:t>×   </a:t>
                </a:r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4</a:t>
                </a:r>
                <a:endParaRPr lang="zh-CN" altLang="en-US" sz="2400" dirty="0">
                  <a:latin typeface="Arial" panose="020B0604020202020204" pitchFamily="34" charset="0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15" name="TextBox 47"/>
              <p:cNvSpPr txBox="1"/>
              <p:nvPr/>
            </p:nvSpPr>
            <p:spPr>
              <a:xfrm>
                <a:off x="6850807" y="3082993"/>
                <a:ext cx="1388494" cy="4620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  1 0 0 0</a:t>
                </a:r>
                <a:endParaRPr lang="zh-CN" altLang="en-US" sz="2400" dirty="0">
                  <a:latin typeface="Arial" panose="020B0604020202020204" pitchFamily="34" charset="0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</p:grpSp>
        <p:cxnSp>
          <p:nvCxnSpPr>
            <p:cNvPr id="62" name="直接连接符 61"/>
            <p:cNvCxnSpPr/>
            <p:nvPr/>
          </p:nvCxnSpPr>
          <p:spPr bwMode="auto">
            <a:xfrm>
              <a:off x="4887035" y="3059283"/>
              <a:ext cx="14859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74"/>
          <p:cNvGrpSpPr/>
          <p:nvPr/>
        </p:nvGrpSpPr>
        <p:grpSpPr>
          <a:xfrm>
            <a:off x="7272338" y="2257427"/>
            <a:ext cx="1485900" cy="1225911"/>
            <a:chOff x="7272300" y="2256717"/>
            <a:chExt cx="1485900" cy="1227258"/>
          </a:xfrm>
        </p:grpSpPr>
        <p:grpSp>
          <p:nvGrpSpPr>
            <p:cNvPr id="8208" name="组合 50"/>
            <p:cNvGrpSpPr/>
            <p:nvPr/>
          </p:nvGrpSpPr>
          <p:grpSpPr>
            <a:xfrm>
              <a:off x="7274920" y="2256717"/>
              <a:ext cx="1440454" cy="1227258"/>
              <a:chOff x="6756530" y="2318150"/>
              <a:chExt cx="1440159" cy="1226869"/>
            </a:xfrm>
          </p:grpSpPr>
          <p:sp>
            <p:nvSpPr>
              <p:cNvPr id="8210" name="TextBox 46"/>
              <p:cNvSpPr txBox="1"/>
              <p:nvPr/>
            </p:nvSpPr>
            <p:spPr>
              <a:xfrm>
                <a:off x="6756530" y="2318150"/>
                <a:ext cx="1440159" cy="8316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    3 6 0</a:t>
                </a:r>
              </a:p>
              <a:p>
                <a:r>
                  <a:rPr lang="en-US" altLang="zh-CN" sz="2400" b="1" dirty="0">
                    <a:latin typeface="楷体_GB2312" pitchFamily="49" charset="-122"/>
                    <a:ea typeface="楷体_GB2312" pitchFamily="49" charset="-122"/>
                    <a:sym typeface="宋体" panose="02010600030101010101" pitchFamily="2" charset="-122"/>
                  </a:rPr>
                  <a:t>×  </a:t>
                </a:r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5</a:t>
                </a:r>
                <a:endParaRPr lang="zh-CN" altLang="en-US" sz="2400" dirty="0">
                  <a:latin typeface="Arial" panose="020B0604020202020204" pitchFamily="34" charset="0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11" name="TextBox 47"/>
              <p:cNvSpPr txBox="1"/>
              <p:nvPr/>
            </p:nvSpPr>
            <p:spPr>
              <a:xfrm>
                <a:off x="6803190" y="3082993"/>
                <a:ext cx="1388495" cy="4620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 1 8 0 0</a:t>
                </a:r>
                <a:endParaRPr lang="zh-CN" altLang="en-US" sz="2400" dirty="0">
                  <a:latin typeface="Arial" panose="020B0604020202020204" pitchFamily="34" charset="0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</p:grpSp>
        <p:cxnSp>
          <p:nvCxnSpPr>
            <p:cNvPr id="70" name="直接连接符 69"/>
            <p:cNvCxnSpPr/>
            <p:nvPr/>
          </p:nvCxnSpPr>
          <p:spPr bwMode="auto">
            <a:xfrm>
              <a:off x="7272300" y="3059283"/>
              <a:ext cx="14859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3"/>
          <p:cNvSpPr>
            <a:spLocks noGrp="1"/>
          </p:cNvSpPr>
          <p:nvPr/>
        </p:nvSpPr>
        <p:spPr>
          <a:xfrm>
            <a:off x="8096250" y="1732281"/>
            <a:ext cx="1035050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1800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423546" y="1727520"/>
            <a:ext cx="1844675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400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2593658" y="1716405"/>
            <a:ext cx="1828800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6×130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4819654" y="1716405"/>
            <a:ext cx="1979613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600×2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6937379" y="1716405"/>
            <a:ext cx="1909763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170×8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标题 3"/>
          <p:cNvSpPr>
            <a:spLocks noGrp="1"/>
          </p:cNvSpPr>
          <p:nvPr/>
        </p:nvSpPr>
        <p:spPr>
          <a:xfrm>
            <a:off x="1649099" y="1727520"/>
            <a:ext cx="944563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3200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标题 3"/>
          <p:cNvSpPr>
            <a:spLocks noGrp="1"/>
          </p:cNvSpPr>
          <p:nvPr/>
        </p:nvSpPr>
        <p:spPr>
          <a:xfrm>
            <a:off x="3649667" y="1716089"/>
            <a:ext cx="1169987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780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1" name="标题 3"/>
          <p:cNvSpPr>
            <a:spLocks noGrp="1"/>
          </p:cNvSpPr>
          <p:nvPr/>
        </p:nvSpPr>
        <p:spPr>
          <a:xfrm>
            <a:off x="6002020" y="1716405"/>
            <a:ext cx="1035050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1200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grpSp>
        <p:nvGrpSpPr>
          <p:cNvPr id="2" name="组合 51"/>
          <p:cNvGrpSpPr/>
          <p:nvPr/>
        </p:nvGrpSpPr>
        <p:grpSpPr>
          <a:xfrm>
            <a:off x="566742" y="2257427"/>
            <a:ext cx="1552575" cy="1225911"/>
            <a:chOff x="6753910" y="2318150"/>
            <a:chExt cx="1552051" cy="1226869"/>
          </a:xfrm>
        </p:grpSpPr>
        <p:grpSp>
          <p:nvGrpSpPr>
            <p:cNvPr id="9244" name="组合 50"/>
            <p:cNvGrpSpPr/>
            <p:nvPr/>
          </p:nvGrpSpPr>
          <p:grpSpPr>
            <a:xfrm>
              <a:off x="6756530" y="2318150"/>
              <a:ext cx="1549431" cy="1226869"/>
              <a:chOff x="6756530" y="2318150"/>
              <a:chExt cx="1549431" cy="1226869"/>
            </a:xfrm>
          </p:grpSpPr>
          <p:sp>
            <p:nvSpPr>
              <p:cNvPr id="9246" name="TextBox 46"/>
              <p:cNvSpPr txBox="1"/>
              <p:nvPr/>
            </p:nvSpPr>
            <p:spPr>
              <a:xfrm>
                <a:off x="6756530" y="2318150"/>
                <a:ext cx="1440159" cy="8316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     4 0 0</a:t>
                </a:r>
              </a:p>
              <a:p>
                <a:r>
                  <a:rPr lang="en-US" altLang="zh-CN" sz="2400" b="1" dirty="0">
                    <a:latin typeface="楷体_GB2312" pitchFamily="49" charset="-122"/>
                    <a:ea typeface="楷体_GB2312" pitchFamily="49" charset="-122"/>
                    <a:sym typeface="宋体" panose="02010600030101010101" pitchFamily="2" charset="-122"/>
                  </a:rPr>
                  <a:t>× </a:t>
                </a:r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8</a:t>
                </a:r>
                <a:endParaRPr lang="zh-CN" altLang="en-US" sz="2400" dirty="0">
                  <a:latin typeface="Arial" panose="020B0604020202020204" pitchFamily="34" charset="0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7" name="TextBox 47"/>
              <p:cNvSpPr txBox="1"/>
              <p:nvPr/>
            </p:nvSpPr>
            <p:spPr>
              <a:xfrm>
                <a:off x="6917467" y="3082993"/>
                <a:ext cx="1388494" cy="4620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 3 2 0 0</a:t>
                </a:r>
                <a:endParaRPr lang="zh-CN" altLang="en-US" sz="2400" dirty="0">
                  <a:latin typeface="Arial" panose="020B0604020202020204" pitchFamily="34" charset="0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</p:grpSp>
        <p:cxnSp>
          <p:nvCxnSpPr>
            <p:cNvPr id="52" name="直接连接符 51"/>
            <p:cNvCxnSpPr/>
            <p:nvPr/>
          </p:nvCxnSpPr>
          <p:spPr>
            <a:xfrm>
              <a:off x="6753910" y="3120465"/>
              <a:ext cx="14853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51"/>
          <p:cNvGrpSpPr/>
          <p:nvPr/>
        </p:nvGrpSpPr>
        <p:grpSpPr>
          <a:xfrm>
            <a:off x="2727329" y="2244728"/>
            <a:ext cx="1641475" cy="1238285"/>
            <a:chOff x="6753910" y="2318150"/>
            <a:chExt cx="1641478" cy="1238374"/>
          </a:xfrm>
        </p:grpSpPr>
        <p:grpSp>
          <p:nvGrpSpPr>
            <p:cNvPr id="9240" name="组合 50"/>
            <p:cNvGrpSpPr/>
            <p:nvPr/>
          </p:nvGrpSpPr>
          <p:grpSpPr>
            <a:xfrm>
              <a:off x="6756530" y="2318150"/>
              <a:ext cx="1638858" cy="1238374"/>
              <a:chOff x="6756530" y="2318150"/>
              <a:chExt cx="1638858" cy="1238374"/>
            </a:xfrm>
          </p:grpSpPr>
          <p:sp>
            <p:nvSpPr>
              <p:cNvPr id="9242" name="TextBox 46"/>
              <p:cNvSpPr txBox="1"/>
              <p:nvPr/>
            </p:nvSpPr>
            <p:spPr>
              <a:xfrm>
                <a:off x="6756530" y="2318150"/>
                <a:ext cx="1440159" cy="8310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      1 3 0</a:t>
                </a:r>
              </a:p>
              <a:p>
                <a:r>
                  <a:rPr lang="en-US" altLang="zh-CN" sz="2400" b="1" dirty="0">
                    <a:latin typeface="楷体_GB2312" pitchFamily="49" charset="-122"/>
                    <a:ea typeface="楷体_GB2312" pitchFamily="49" charset="-122"/>
                    <a:sym typeface="宋体" panose="02010600030101010101" pitchFamily="2" charset="-122"/>
                  </a:rPr>
                  <a:t>×   </a:t>
                </a:r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6</a:t>
                </a:r>
                <a:endParaRPr lang="zh-CN" altLang="en-US" sz="2400" dirty="0">
                  <a:latin typeface="Arial" panose="020B0604020202020204" pitchFamily="34" charset="0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3" name="TextBox 47"/>
              <p:cNvSpPr txBox="1"/>
              <p:nvPr/>
            </p:nvSpPr>
            <p:spPr>
              <a:xfrm>
                <a:off x="7006894" y="3094826"/>
                <a:ext cx="1388494" cy="4616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   7 8 0</a:t>
                </a:r>
                <a:endParaRPr lang="zh-CN" altLang="en-US" sz="2400" dirty="0">
                  <a:latin typeface="Arial" panose="020B0604020202020204" pitchFamily="34" charset="0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</p:grpSp>
        <p:cxnSp>
          <p:nvCxnSpPr>
            <p:cNvPr id="57" name="直接连接符 56"/>
            <p:cNvCxnSpPr/>
            <p:nvPr/>
          </p:nvCxnSpPr>
          <p:spPr>
            <a:xfrm>
              <a:off x="6753910" y="3121013"/>
              <a:ext cx="14853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75"/>
          <p:cNvGrpSpPr/>
          <p:nvPr/>
        </p:nvGrpSpPr>
        <p:grpSpPr>
          <a:xfrm>
            <a:off x="4886325" y="2257427"/>
            <a:ext cx="1485900" cy="1225911"/>
            <a:chOff x="4887035" y="2256717"/>
            <a:chExt cx="1485900" cy="1227258"/>
          </a:xfrm>
        </p:grpSpPr>
        <p:grpSp>
          <p:nvGrpSpPr>
            <p:cNvPr id="9236" name="组合 50"/>
            <p:cNvGrpSpPr/>
            <p:nvPr/>
          </p:nvGrpSpPr>
          <p:grpSpPr>
            <a:xfrm>
              <a:off x="4889656" y="2256717"/>
              <a:ext cx="1440454" cy="1227258"/>
              <a:chOff x="6756530" y="2318150"/>
              <a:chExt cx="1440159" cy="1226869"/>
            </a:xfrm>
          </p:grpSpPr>
          <p:sp>
            <p:nvSpPr>
              <p:cNvPr id="9238" name="TextBox 46"/>
              <p:cNvSpPr txBox="1"/>
              <p:nvPr/>
            </p:nvSpPr>
            <p:spPr>
              <a:xfrm>
                <a:off x="6756530" y="2318150"/>
                <a:ext cx="1440159" cy="8316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     6 0 0</a:t>
                </a:r>
              </a:p>
              <a:p>
                <a:r>
                  <a:rPr lang="en-US" altLang="zh-CN" sz="2400" b="1" dirty="0">
                    <a:latin typeface="楷体_GB2312" pitchFamily="49" charset="-122"/>
                    <a:ea typeface="楷体_GB2312" pitchFamily="49" charset="-122"/>
                    <a:sym typeface="宋体" panose="02010600030101010101" pitchFamily="2" charset="-122"/>
                  </a:rPr>
                  <a:t>× </a:t>
                </a:r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2</a:t>
                </a:r>
                <a:endParaRPr lang="zh-CN" altLang="en-US" sz="2400" dirty="0">
                  <a:latin typeface="Arial" panose="020B0604020202020204" pitchFamily="34" charset="0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39" name="TextBox 47"/>
              <p:cNvSpPr txBox="1"/>
              <p:nvPr/>
            </p:nvSpPr>
            <p:spPr>
              <a:xfrm>
                <a:off x="6793668" y="3082993"/>
                <a:ext cx="1388495" cy="4620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  1 2 0 0</a:t>
                </a:r>
                <a:endParaRPr lang="zh-CN" altLang="en-US" sz="2400" dirty="0">
                  <a:latin typeface="Arial" panose="020B0604020202020204" pitchFamily="34" charset="0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</p:grpSp>
        <p:cxnSp>
          <p:nvCxnSpPr>
            <p:cNvPr id="62" name="直接连接符 61"/>
            <p:cNvCxnSpPr/>
            <p:nvPr/>
          </p:nvCxnSpPr>
          <p:spPr bwMode="auto">
            <a:xfrm>
              <a:off x="4887035" y="3059283"/>
              <a:ext cx="14859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74"/>
          <p:cNvGrpSpPr/>
          <p:nvPr/>
        </p:nvGrpSpPr>
        <p:grpSpPr>
          <a:xfrm>
            <a:off x="7272338" y="2257427"/>
            <a:ext cx="1485900" cy="1225911"/>
            <a:chOff x="7272300" y="2256717"/>
            <a:chExt cx="1485900" cy="1227258"/>
          </a:xfrm>
        </p:grpSpPr>
        <p:grpSp>
          <p:nvGrpSpPr>
            <p:cNvPr id="9232" name="组合 50"/>
            <p:cNvGrpSpPr/>
            <p:nvPr/>
          </p:nvGrpSpPr>
          <p:grpSpPr>
            <a:xfrm>
              <a:off x="7274920" y="2256717"/>
              <a:ext cx="1440454" cy="1227258"/>
              <a:chOff x="6756530" y="2318150"/>
              <a:chExt cx="1440159" cy="1226869"/>
            </a:xfrm>
          </p:grpSpPr>
          <p:sp>
            <p:nvSpPr>
              <p:cNvPr id="9234" name="TextBox 46"/>
              <p:cNvSpPr txBox="1"/>
              <p:nvPr/>
            </p:nvSpPr>
            <p:spPr>
              <a:xfrm>
                <a:off x="6756530" y="2318150"/>
                <a:ext cx="1440159" cy="8316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    1 7 0</a:t>
                </a:r>
              </a:p>
              <a:p>
                <a:r>
                  <a:rPr lang="en-US" altLang="zh-CN" sz="2400" b="1" dirty="0">
                    <a:latin typeface="楷体_GB2312" pitchFamily="49" charset="-122"/>
                    <a:ea typeface="楷体_GB2312" pitchFamily="49" charset="-122"/>
                    <a:sym typeface="宋体" panose="02010600030101010101" pitchFamily="2" charset="-122"/>
                  </a:rPr>
                  <a:t>×  </a:t>
                </a:r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8</a:t>
                </a:r>
                <a:endParaRPr lang="zh-CN" altLang="en-US" sz="2400" dirty="0">
                  <a:latin typeface="Arial" panose="020B0604020202020204" pitchFamily="34" charset="0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35" name="TextBox 47"/>
              <p:cNvSpPr txBox="1"/>
              <p:nvPr/>
            </p:nvSpPr>
            <p:spPr>
              <a:xfrm>
                <a:off x="6803190" y="3082993"/>
                <a:ext cx="1388495" cy="4620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sym typeface="宋体" panose="02010600030101010101" pitchFamily="2" charset="-122"/>
                  </a:rPr>
                  <a:t> 1 3 6 0</a:t>
                </a:r>
                <a:endParaRPr lang="zh-CN" altLang="en-US" sz="2400" dirty="0">
                  <a:latin typeface="Arial" panose="020B0604020202020204" pitchFamily="34" charset="0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</p:grpSp>
        <p:cxnSp>
          <p:nvCxnSpPr>
            <p:cNvPr id="70" name="直接连接符 69"/>
            <p:cNvCxnSpPr/>
            <p:nvPr/>
          </p:nvCxnSpPr>
          <p:spPr bwMode="auto">
            <a:xfrm>
              <a:off x="7272300" y="3059283"/>
              <a:ext cx="14859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标题 3"/>
          <p:cNvSpPr>
            <a:spLocks noGrp="1"/>
          </p:cNvSpPr>
          <p:nvPr/>
        </p:nvSpPr>
        <p:spPr>
          <a:xfrm>
            <a:off x="8141335" y="1716405"/>
            <a:ext cx="1035050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1360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1088394" y="792165"/>
            <a:ext cx="1844675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30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5113342" y="776289"/>
            <a:ext cx="1979613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6×120×3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标题 3"/>
          <p:cNvSpPr>
            <a:spLocks noGrp="1"/>
          </p:cNvSpPr>
          <p:nvPr/>
        </p:nvSpPr>
        <p:spPr>
          <a:xfrm>
            <a:off x="2672716" y="788988"/>
            <a:ext cx="944563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1680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1" name="标题 3"/>
          <p:cNvSpPr>
            <a:spLocks noGrp="1"/>
          </p:cNvSpPr>
          <p:nvPr/>
        </p:nvSpPr>
        <p:spPr>
          <a:xfrm>
            <a:off x="6804025" y="782640"/>
            <a:ext cx="1035050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2160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grpSp>
        <p:nvGrpSpPr>
          <p:cNvPr id="5" name="组合 51"/>
          <p:cNvGrpSpPr/>
          <p:nvPr/>
        </p:nvGrpSpPr>
        <p:grpSpPr>
          <a:xfrm>
            <a:off x="2413000" y="1330328"/>
            <a:ext cx="1498600" cy="1238285"/>
            <a:chOff x="6753910" y="2318150"/>
            <a:chExt cx="1498638" cy="1238374"/>
          </a:xfrm>
        </p:grpSpPr>
        <p:grpSp>
          <p:nvGrpSpPr>
            <p:cNvPr id="10260" name="组合 50"/>
            <p:cNvGrpSpPr/>
            <p:nvPr/>
          </p:nvGrpSpPr>
          <p:grpSpPr>
            <a:xfrm>
              <a:off x="6756530" y="2318150"/>
              <a:ext cx="1496018" cy="1238374"/>
              <a:chOff x="6756530" y="2318150"/>
              <a:chExt cx="1496018" cy="1238374"/>
            </a:xfrm>
          </p:grpSpPr>
          <p:sp>
            <p:nvSpPr>
              <p:cNvPr id="10262" name="TextBox 46"/>
              <p:cNvSpPr txBox="1"/>
              <p:nvPr/>
            </p:nvSpPr>
            <p:spPr>
              <a:xfrm>
                <a:off x="6756530" y="2318150"/>
                <a:ext cx="1440159" cy="8310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  2 1 0</a:t>
                </a:r>
              </a:p>
              <a:p>
                <a:r>
                  <a:rPr lang="en-US" altLang="zh-CN" sz="2400" b="1" dirty="0">
                    <a:latin typeface="Arial" panose="020B0604020202020204" pitchFamily="34" charset="0"/>
                    <a:ea typeface="楷体_GB2312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      </a:t>
                </a:r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8</a:t>
                </a:r>
                <a:endParaRPr lang="zh-CN" altLang="en-US" sz="2400" dirty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0263" name="TextBox 47"/>
              <p:cNvSpPr txBox="1"/>
              <p:nvPr/>
            </p:nvSpPr>
            <p:spPr>
              <a:xfrm>
                <a:off x="6864055" y="3094826"/>
                <a:ext cx="1388493" cy="4616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1  6 8 0</a:t>
                </a:r>
              </a:p>
            </p:txBody>
          </p:sp>
        </p:grpSp>
        <p:cxnSp>
          <p:nvCxnSpPr>
            <p:cNvPr id="57" name="直接连接符 56"/>
            <p:cNvCxnSpPr/>
            <p:nvPr/>
          </p:nvCxnSpPr>
          <p:spPr>
            <a:xfrm>
              <a:off x="6753910" y="3121013"/>
              <a:ext cx="14853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75"/>
          <p:cNvGrpSpPr/>
          <p:nvPr/>
        </p:nvGrpSpPr>
        <p:grpSpPr>
          <a:xfrm>
            <a:off x="4932363" y="1316039"/>
            <a:ext cx="1485900" cy="1225911"/>
            <a:chOff x="4887035" y="2256717"/>
            <a:chExt cx="1485900" cy="1227258"/>
          </a:xfrm>
        </p:grpSpPr>
        <p:grpSp>
          <p:nvGrpSpPr>
            <p:cNvPr id="10256" name="组合 50"/>
            <p:cNvGrpSpPr/>
            <p:nvPr/>
          </p:nvGrpSpPr>
          <p:grpSpPr>
            <a:xfrm>
              <a:off x="4887432" y="2256717"/>
              <a:ext cx="1442678" cy="1227258"/>
              <a:chOff x="6754306" y="2318150"/>
              <a:chExt cx="1442383" cy="1226869"/>
            </a:xfrm>
          </p:grpSpPr>
          <p:sp>
            <p:nvSpPr>
              <p:cNvPr id="10258" name="TextBox 46"/>
              <p:cNvSpPr txBox="1"/>
              <p:nvPr/>
            </p:nvSpPr>
            <p:spPr>
              <a:xfrm>
                <a:off x="6756530" y="2318150"/>
                <a:ext cx="1440159" cy="8316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1 2 0</a:t>
                </a:r>
              </a:p>
              <a:p>
                <a:r>
                  <a:rPr lang="en-US" altLang="zh-CN" sz="2400" b="1" dirty="0">
                    <a:latin typeface="Arial" panose="020B0604020202020204" pitchFamily="34" charset="0"/>
                    <a:ea typeface="楷体_GB2312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   </a:t>
                </a:r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6</a:t>
                </a:r>
                <a:endParaRPr lang="zh-CN" altLang="en-US" sz="2400" dirty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0259" name="TextBox 47"/>
              <p:cNvSpPr txBox="1"/>
              <p:nvPr/>
            </p:nvSpPr>
            <p:spPr>
              <a:xfrm>
                <a:off x="6754306" y="3082993"/>
                <a:ext cx="1388495" cy="4620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7 2 0</a:t>
                </a:r>
              </a:p>
            </p:txBody>
          </p:sp>
        </p:grpSp>
        <p:cxnSp>
          <p:nvCxnSpPr>
            <p:cNvPr id="62" name="直接连接符 61"/>
            <p:cNvCxnSpPr/>
            <p:nvPr/>
          </p:nvCxnSpPr>
          <p:spPr bwMode="auto">
            <a:xfrm>
              <a:off x="4887035" y="3059283"/>
              <a:ext cx="14859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75"/>
          <p:cNvGrpSpPr/>
          <p:nvPr/>
        </p:nvGrpSpPr>
        <p:grpSpPr>
          <a:xfrm>
            <a:off x="6552960" y="1316039"/>
            <a:ext cx="1486140" cy="1225911"/>
            <a:chOff x="4886795" y="2256717"/>
            <a:chExt cx="1486140" cy="1227258"/>
          </a:xfrm>
        </p:grpSpPr>
        <p:grpSp>
          <p:nvGrpSpPr>
            <p:cNvPr id="10252" name="组合 50"/>
            <p:cNvGrpSpPr/>
            <p:nvPr/>
          </p:nvGrpSpPr>
          <p:grpSpPr>
            <a:xfrm>
              <a:off x="4886795" y="2256717"/>
              <a:ext cx="1443315" cy="1227258"/>
              <a:chOff x="6753670" y="2318150"/>
              <a:chExt cx="1443019" cy="1226869"/>
            </a:xfrm>
          </p:grpSpPr>
          <p:sp>
            <p:nvSpPr>
              <p:cNvPr id="10254" name="TextBox 46"/>
              <p:cNvSpPr txBox="1"/>
              <p:nvPr/>
            </p:nvSpPr>
            <p:spPr>
              <a:xfrm>
                <a:off x="6756530" y="2318150"/>
                <a:ext cx="1440159" cy="8316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7 2 0</a:t>
                </a:r>
              </a:p>
              <a:p>
                <a:r>
                  <a:rPr lang="en-US" altLang="zh-CN" sz="2400" b="1" dirty="0">
                    <a:latin typeface="Arial" panose="020B0604020202020204" pitchFamily="34" charset="0"/>
                    <a:ea typeface="楷体_GB2312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   </a:t>
                </a:r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3</a:t>
                </a:r>
                <a:endParaRPr lang="zh-CN" altLang="en-US" sz="2400" dirty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0255" name="TextBox 47"/>
              <p:cNvSpPr txBox="1"/>
              <p:nvPr/>
            </p:nvSpPr>
            <p:spPr>
              <a:xfrm>
                <a:off x="6753670" y="3082993"/>
                <a:ext cx="1388495" cy="4620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21 6 0</a:t>
                </a:r>
              </a:p>
            </p:txBody>
          </p:sp>
        </p:grpSp>
        <p:cxnSp>
          <p:nvCxnSpPr>
            <p:cNvPr id="34" name="直接连接符 33"/>
            <p:cNvCxnSpPr/>
            <p:nvPr/>
          </p:nvCxnSpPr>
          <p:spPr bwMode="auto">
            <a:xfrm>
              <a:off x="4887035" y="3059283"/>
              <a:ext cx="14859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51"/>
          <p:cNvGrpSpPr/>
          <p:nvPr/>
        </p:nvGrpSpPr>
        <p:grpSpPr>
          <a:xfrm>
            <a:off x="747717" y="1330325"/>
            <a:ext cx="1443989" cy="1211307"/>
            <a:chOff x="6753910" y="2318150"/>
            <a:chExt cx="1443502" cy="1212253"/>
          </a:xfrm>
        </p:grpSpPr>
        <p:grpSp>
          <p:nvGrpSpPr>
            <p:cNvPr id="10264" name="组合 50"/>
            <p:cNvGrpSpPr/>
            <p:nvPr/>
          </p:nvGrpSpPr>
          <p:grpSpPr>
            <a:xfrm>
              <a:off x="6756530" y="2318150"/>
              <a:ext cx="1440882" cy="1212253"/>
              <a:chOff x="6756530" y="2318150"/>
              <a:chExt cx="1440882" cy="1212253"/>
            </a:xfrm>
          </p:grpSpPr>
          <p:sp>
            <p:nvSpPr>
              <p:cNvPr id="10266" name="TextBox 46"/>
              <p:cNvSpPr txBox="1"/>
              <p:nvPr/>
            </p:nvSpPr>
            <p:spPr>
              <a:xfrm>
                <a:off x="6756530" y="2318150"/>
                <a:ext cx="1440159" cy="8316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 3 0</a:t>
                </a:r>
              </a:p>
              <a:p>
                <a:r>
                  <a:rPr lang="en-US" altLang="zh-CN" sz="2400" b="1" dirty="0">
                    <a:latin typeface="Arial" panose="020B0604020202020204" pitchFamily="34" charset="0"/>
                    <a:ea typeface="楷体_GB2312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 </a:t>
                </a:r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7</a:t>
                </a:r>
                <a:endParaRPr lang="zh-CN" altLang="en-US" sz="2400" dirty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0267" name="TextBox 47"/>
              <p:cNvSpPr txBox="1"/>
              <p:nvPr/>
            </p:nvSpPr>
            <p:spPr>
              <a:xfrm>
                <a:off x="6808918" y="3068377"/>
                <a:ext cx="1388494" cy="4620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2 1 0</a:t>
                </a:r>
              </a:p>
            </p:txBody>
          </p:sp>
        </p:grpSp>
        <p:cxnSp>
          <p:nvCxnSpPr>
            <p:cNvPr id="52" name="直接连接符 51"/>
            <p:cNvCxnSpPr/>
            <p:nvPr/>
          </p:nvCxnSpPr>
          <p:spPr>
            <a:xfrm>
              <a:off x="6753910" y="3120465"/>
              <a:ext cx="1394501" cy="76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3188954" y="2739555"/>
            <a:ext cx="2124075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102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27" name="标题 3"/>
          <p:cNvSpPr>
            <a:spLocks noGrp="1"/>
          </p:cNvSpPr>
          <p:nvPr/>
        </p:nvSpPr>
        <p:spPr>
          <a:xfrm>
            <a:off x="4952666" y="2736378"/>
            <a:ext cx="944563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3570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grpSp>
        <p:nvGrpSpPr>
          <p:cNvPr id="28" name="组合 51"/>
          <p:cNvGrpSpPr/>
          <p:nvPr/>
        </p:nvGrpSpPr>
        <p:grpSpPr>
          <a:xfrm>
            <a:off x="2848272" y="3277717"/>
            <a:ext cx="1720850" cy="1225959"/>
            <a:chOff x="6753910" y="2318150"/>
            <a:chExt cx="1719663" cy="1227046"/>
          </a:xfrm>
        </p:grpSpPr>
        <p:grpSp>
          <p:nvGrpSpPr>
            <p:cNvPr id="29" name="组合 50"/>
            <p:cNvGrpSpPr/>
            <p:nvPr/>
          </p:nvGrpSpPr>
          <p:grpSpPr>
            <a:xfrm>
              <a:off x="6756530" y="2318150"/>
              <a:ext cx="1717043" cy="1227046"/>
              <a:chOff x="6756530" y="2318150"/>
              <a:chExt cx="1717043" cy="1227046"/>
            </a:xfrm>
          </p:grpSpPr>
          <p:sp>
            <p:nvSpPr>
              <p:cNvPr id="31" name="TextBox 46"/>
              <p:cNvSpPr txBox="1"/>
              <p:nvPr/>
            </p:nvSpPr>
            <p:spPr>
              <a:xfrm>
                <a:off x="6756530" y="2318150"/>
                <a:ext cx="1440159" cy="8317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 1 0 2</a:t>
                </a:r>
              </a:p>
              <a:p>
                <a:r>
                  <a:rPr lang="en-US" altLang="zh-CN" sz="2400" b="1" dirty="0">
                    <a:latin typeface="Arial" panose="020B0604020202020204" pitchFamily="34" charset="0"/>
                    <a:ea typeface="楷体_GB2312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       </a:t>
                </a:r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5</a:t>
                </a:r>
                <a:endParaRPr lang="zh-CN" altLang="en-US" sz="2400" dirty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2" name="TextBox 47"/>
              <p:cNvSpPr txBox="1"/>
              <p:nvPr/>
            </p:nvSpPr>
            <p:spPr>
              <a:xfrm>
                <a:off x="7085079" y="3083122"/>
                <a:ext cx="1388494" cy="4620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5 1 0</a:t>
                </a:r>
              </a:p>
            </p:txBody>
          </p:sp>
        </p:grpSp>
        <p:cxnSp>
          <p:nvCxnSpPr>
            <p:cNvPr id="30" name="直接连接符 29"/>
            <p:cNvCxnSpPr/>
            <p:nvPr/>
          </p:nvCxnSpPr>
          <p:spPr>
            <a:xfrm>
              <a:off x="6753910" y="3120465"/>
              <a:ext cx="14853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51"/>
          <p:cNvGrpSpPr/>
          <p:nvPr/>
        </p:nvGrpSpPr>
        <p:grpSpPr>
          <a:xfrm>
            <a:off x="4513560" y="3276128"/>
            <a:ext cx="1498600" cy="1239280"/>
            <a:chOff x="6753910" y="2318150"/>
            <a:chExt cx="1498638" cy="1237784"/>
          </a:xfrm>
        </p:grpSpPr>
        <p:grpSp>
          <p:nvGrpSpPr>
            <p:cNvPr id="35" name="组合 50"/>
            <p:cNvGrpSpPr/>
            <p:nvPr/>
          </p:nvGrpSpPr>
          <p:grpSpPr>
            <a:xfrm>
              <a:off x="6756530" y="2318150"/>
              <a:ext cx="1496018" cy="1237784"/>
              <a:chOff x="6756530" y="2318150"/>
              <a:chExt cx="1496018" cy="1237784"/>
            </a:xfrm>
          </p:grpSpPr>
          <p:sp>
            <p:nvSpPr>
              <p:cNvPr id="37" name="TextBox 46"/>
              <p:cNvSpPr txBox="1"/>
              <p:nvPr/>
            </p:nvSpPr>
            <p:spPr>
              <a:xfrm>
                <a:off x="6756530" y="2318150"/>
                <a:ext cx="1440159" cy="8299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  5 1 0</a:t>
                </a:r>
              </a:p>
              <a:p>
                <a:r>
                  <a:rPr lang="en-US" altLang="zh-CN" sz="2400" b="1" dirty="0">
                    <a:latin typeface="Arial" panose="020B0604020202020204" pitchFamily="34" charset="0"/>
                    <a:ea typeface="楷体_GB2312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      </a:t>
                </a:r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7</a:t>
                </a:r>
                <a:endParaRPr lang="zh-CN" altLang="en-US" sz="2400" dirty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8" name="TextBox 47"/>
              <p:cNvSpPr txBox="1"/>
              <p:nvPr/>
            </p:nvSpPr>
            <p:spPr>
              <a:xfrm>
                <a:off x="6864055" y="3094826"/>
                <a:ext cx="1388493" cy="4611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3  5 7 0</a:t>
                </a:r>
              </a:p>
            </p:txBody>
          </p:sp>
        </p:grpSp>
        <p:cxnSp>
          <p:nvCxnSpPr>
            <p:cNvPr id="36" name="直接连接符 35"/>
            <p:cNvCxnSpPr/>
            <p:nvPr/>
          </p:nvCxnSpPr>
          <p:spPr>
            <a:xfrm>
              <a:off x="6753910" y="3121013"/>
              <a:ext cx="14853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/>
          <p:nvPr/>
        </p:nvSpPr>
        <p:spPr>
          <a:xfrm>
            <a:off x="1043612" y="672301"/>
            <a:ext cx="2746375" cy="173380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小红家养了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匾蚕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，平均每匾能收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180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个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蚕茧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。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你能把下表填写完整吗？</a:t>
            </a:r>
          </a:p>
        </p:txBody>
      </p:sp>
      <p:pic>
        <p:nvPicPr>
          <p:cNvPr id="6" name="图片 5" descr="24-5-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4322" y="627536"/>
            <a:ext cx="1341437" cy="177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24-5-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7932" y="761203"/>
            <a:ext cx="1882775" cy="16541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132191" y="2607464"/>
          <a:ext cx="688577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匾的个数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D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D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5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D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5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D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D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D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蚕茧的个数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D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D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D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D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D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D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8"/>
          <p:cNvSpPr txBox="1"/>
          <p:nvPr/>
        </p:nvSpPr>
        <p:spPr>
          <a:xfrm>
            <a:off x="2753032" y="3018629"/>
            <a:ext cx="1050925" cy="43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180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3813482" y="3018629"/>
            <a:ext cx="1052513" cy="43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360</a:t>
            </a:r>
          </a:p>
        </p:txBody>
      </p:sp>
      <p:sp>
        <p:nvSpPr>
          <p:cNvPr id="12" name="TextBox 10"/>
          <p:cNvSpPr txBox="1"/>
          <p:nvPr/>
        </p:nvSpPr>
        <p:spPr>
          <a:xfrm>
            <a:off x="4858053" y="3018629"/>
            <a:ext cx="1052513" cy="43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540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5921682" y="3018629"/>
            <a:ext cx="1052513" cy="43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720</a:t>
            </a:r>
          </a:p>
        </p:txBody>
      </p:sp>
      <p:sp>
        <p:nvSpPr>
          <p:cNvPr id="14" name="TextBox 12"/>
          <p:cNvSpPr txBox="1"/>
          <p:nvPr/>
        </p:nvSpPr>
        <p:spPr>
          <a:xfrm>
            <a:off x="6964667" y="3018629"/>
            <a:ext cx="1050925" cy="43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900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2658413" y="1098386"/>
            <a:ext cx="74041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759890" y="1514946"/>
            <a:ext cx="16605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132508" y="1951826"/>
            <a:ext cx="95631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318937" y="3596998"/>
            <a:ext cx="6398895" cy="461666"/>
            <a:chOff x="1911720" y="1635646"/>
            <a:chExt cx="6398895" cy="461666"/>
          </a:xfrm>
        </p:grpSpPr>
        <p:sp>
          <p:nvSpPr>
            <p:cNvPr id="26" name="圆角矩形 25"/>
            <p:cNvSpPr/>
            <p:nvPr/>
          </p:nvSpPr>
          <p:spPr>
            <a:xfrm>
              <a:off x="1911720" y="1665312"/>
              <a:ext cx="1724175" cy="432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圆角矩形 17"/>
            <p:cNvSpPr/>
            <p:nvPr/>
          </p:nvSpPr>
          <p:spPr>
            <a:xfrm>
              <a:off x="3772270" y="1665491"/>
              <a:ext cx="4538345" cy="431800"/>
            </a:xfrm>
            <a:prstGeom prst="roundRect">
              <a:avLst/>
            </a:prstGeom>
            <a:noFill/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zh-CN" altLang="en-US" sz="2400" b="1" kern="0" spc="3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总个数</a:t>
              </a:r>
              <a:r>
                <a:rPr lang="en-US" altLang="zh-CN" sz="2400" b="1" kern="0" spc="300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400" b="1" kern="0" spc="3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匾数</a:t>
              </a:r>
              <a:r>
                <a:rPr lang="en-US" altLang="en-US" sz="24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×</a:t>
              </a:r>
              <a:r>
                <a:rPr lang="zh-CN" altLang="en-US" sz="2400" b="1" kern="0" spc="3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每匾蚕茧个数</a:t>
              </a:r>
            </a:p>
          </p:txBody>
        </p:sp>
        <p:sp>
          <p:nvSpPr>
            <p:cNvPr id="28" name="文本框 3"/>
            <p:cNvSpPr txBox="1">
              <a:spLocks noChangeArrowheads="1"/>
            </p:cNvSpPr>
            <p:nvPr/>
          </p:nvSpPr>
          <p:spPr bwMode="auto">
            <a:xfrm>
              <a:off x="2047858" y="1635646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数量关系</a:t>
              </a: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7778" y="1798484"/>
              <a:ext cx="488243" cy="1656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/>
          <p:nvPr/>
        </p:nvSpPr>
        <p:spPr>
          <a:xfrm>
            <a:off x="1763688" y="627536"/>
            <a:ext cx="58483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松树有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130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棵，柳树的棵数是松树的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倍。</a:t>
            </a:r>
          </a:p>
        </p:txBody>
      </p:sp>
      <p:pic>
        <p:nvPicPr>
          <p:cNvPr id="4" name="图片 3" descr="24-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2597" y="1511796"/>
            <a:ext cx="5095875" cy="192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0245"/>
          <p:cNvSpPr txBox="1"/>
          <p:nvPr/>
        </p:nvSpPr>
        <p:spPr>
          <a:xfrm>
            <a:off x="1763692" y="1087911"/>
            <a:ext cx="2068195" cy="430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柳树有多少棵？</a:t>
            </a:r>
          </a:p>
        </p:txBody>
      </p:sp>
      <p:sp>
        <p:nvSpPr>
          <p:cNvPr id="19" name="标题 3"/>
          <p:cNvSpPr>
            <a:spLocks noGrp="1"/>
          </p:cNvSpPr>
          <p:nvPr/>
        </p:nvSpPr>
        <p:spPr>
          <a:xfrm>
            <a:off x="2844398" y="3579862"/>
            <a:ext cx="1647190" cy="44958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130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1" name="标题 3"/>
          <p:cNvSpPr>
            <a:spLocks noGrp="1"/>
          </p:cNvSpPr>
          <p:nvPr/>
        </p:nvSpPr>
        <p:spPr>
          <a:xfrm>
            <a:off x="4224257" y="3579862"/>
            <a:ext cx="1614805" cy="44958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390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棵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2" name="文本框 10245"/>
          <p:cNvSpPr txBox="1"/>
          <p:nvPr/>
        </p:nvSpPr>
        <p:spPr>
          <a:xfrm>
            <a:off x="2934568" y="4029444"/>
            <a:ext cx="31496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答：柳树有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390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棵。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9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/>
          <p:nvPr/>
        </p:nvSpPr>
        <p:spPr>
          <a:xfrm>
            <a:off x="1763688" y="627536"/>
            <a:ext cx="58483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松树有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130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棵，柳树的棵数是松树的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倍。</a:t>
            </a:r>
          </a:p>
        </p:txBody>
      </p:sp>
      <p:pic>
        <p:nvPicPr>
          <p:cNvPr id="4" name="图片 3" descr="24-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2597" y="1511796"/>
            <a:ext cx="5095875" cy="192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0245"/>
          <p:cNvSpPr txBox="1"/>
          <p:nvPr/>
        </p:nvSpPr>
        <p:spPr>
          <a:xfrm>
            <a:off x="1763688" y="1087911"/>
            <a:ext cx="4320480" cy="430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松树和柳树一共有多少棵？</a:t>
            </a:r>
          </a:p>
        </p:txBody>
      </p:sp>
      <p:sp>
        <p:nvSpPr>
          <p:cNvPr id="8" name="文本框 10245"/>
          <p:cNvSpPr txBox="1"/>
          <p:nvPr/>
        </p:nvSpPr>
        <p:spPr>
          <a:xfrm>
            <a:off x="2550298" y="4083919"/>
            <a:ext cx="427513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答：松树和柳树一共有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520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棵。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标题 3"/>
          <p:cNvSpPr>
            <a:spLocks noGrp="1"/>
          </p:cNvSpPr>
          <p:nvPr/>
        </p:nvSpPr>
        <p:spPr>
          <a:xfrm>
            <a:off x="2233432" y="3557820"/>
            <a:ext cx="3240087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130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390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标题 3"/>
          <p:cNvSpPr>
            <a:spLocks noGrp="1"/>
          </p:cNvSpPr>
          <p:nvPr/>
        </p:nvSpPr>
        <p:spPr>
          <a:xfrm>
            <a:off x="4371160" y="3557820"/>
            <a:ext cx="2025015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520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棵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3608" y="2283721"/>
            <a:ext cx="6840760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用竖式计算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乘数</a:t>
            </a:r>
            <a:r>
              <a:rPr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末尾有0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的乘法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时，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先看多位数</a:t>
            </a:r>
            <a:r>
              <a:rPr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末尾有几个0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，就在积的</a:t>
            </a:r>
            <a:r>
              <a:rPr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末尾添上几个0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，再用一位数去乘多位数</a:t>
            </a:r>
            <a:r>
              <a:rPr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末尾前面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的数。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2123728" y="1601239"/>
            <a:ext cx="482453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6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sp>
        <p:nvSpPr>
          <p:cNvPr id="22" name="AutoShape 3"/>
          <p:cNvSpPr/>
          <p:nvPr/>
        </p:nvSpPr>
        <p:spPr>
          <a:xfrm>
            <a:off x="2843808" y="681711"/>
            <a:ext cx="4838700" cy="533400"/>
          </a:xfrm>
          <a:prstGeom prst="wedgeRoundRectCallout">
            <a:avLst>
              <a:gd name="adj1" fmla="val 50351"/>
              <a:gd name="adj2" fmla="val 104254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600" b="1" dirty="0">
                <a:latin typeface="+mn-lt"/>
                <a:ea typeface="+mn-ea"/>
              </a:rPr>
              <a:t>小朋</a:t>
            </a:r>
            <a:r>
              <a:rPr lang="zh-CN" altLang="en-US" sz="2600" b="1" dirty="0" smtClean="0">
                <a:latin typeface="+mn-lt"/>
                <a:ea typeface="+mn-ea"/>
              </a:rPr>
              <a:t>友，</a:t>
            </a:r>
            <a:r>
              <a:rPr lang="zh-CN" altLang="en-US" sz="2600" b="1" dirty="0">
                <a:latin typeface="+mn-lt"/>
                <a:ea typeface="+mn-ea"/>
              </a:rPr>
              <a:t>来比比谁算得快？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2320" y="1159374"/>
            <a:ext cx="882898" cy="126525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12658" y="1683703"/>
            <a:ext cx="120491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1005</a:t>
            </a:r>
          </a:p>
        </p:txBody>
      </p:sp>
      <p:sp>
        <p:nvSpPr>
          <p:cNvPr id="3078" name="TextBox 24"/>
          <p:cNvSpPr txBox="1"/>
          <p:nvPr/>
        </p:nvSpPr>
        <p:spPr>
          <a:xfrm>
            <a:off x="4594860" y="1683703"/>
            <a:ext cx="28575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4×601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＝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03938" y="1683703"/>
            <a:ext cx="120491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2404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74558" y="2525078"/>
            <a:ext cx="120491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2135</a:t>
            </a:r>
          </a:p>
        </p:txBody>
      </p:sp>
      <p:sp>
        <p:nvSpPr>
          <p:cNvPr id="3082" name="TextBox 24"/>
          <p:cNvSpPr txBox="1"/>
          <p:nvPr/>
        </p:nvSpPr>
        <p:spPr>
          <a:xfrm>
            <a:off x="4594860" y="2525078"/>
            <a:ext cx="28575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504×6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＝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03938" y="2528253"/>
            <a:ext cx="120491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3024</a:t>
            </a:r>
          </a:p>
        </p:txBody>
      </p:sp>
      <p:sp>
        <p:nvSpPr>
          <p:cNvPr id="3084" name="TextBox 24"/>
          <p:cNvSpPr txBox="1"/>
          <p:nvPr/>
        </p:nvSpPr>
        <p:spPr>
          <a:xfrm>
            <a:off x="737239" y="3385820"/>
            <a:ext cx="172148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104×3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＝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74558" y="3388678"/>
            <a:ext cx="120491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312</a:t>
            </a:r>
          </a:p>
        </p:txBody>
      </p:sp>
      <p:sp>
        <p:nvSpPr>
          <p:cNvPr id="3086" name="TextBox 24"/>
          <p:cNvSpPr txBox="1"/>
          <p:nvPr/>
        </p:nvSpPr>
        <p:spPr>
          <a:xfrm>
            <a:off x="4594860" y="3388678"/>
            <a:ext cx="28575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303×8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＝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03938" y="3379153"/>
            <a:ext cx="120491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2424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737239" y="1684020"/>
            <a:ext cx="172148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5×201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＝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737239" y="2525395"/>
            <a:ext cx="172148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305×7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7" grpId="0"/>
      <p:bldP spid="3078" grpId="0"/>
      <p:bldP spid="29" grpId="0"/>
      <p:bldP spid="35" grpId="0"/>
      <p:bldP spid="3082" grpId="0"/>
      <p:bldP spid="37" grpId="0"/>
      <p:bldP spid="3084" grpId="0"/>
      <p:bldP spid="39" grpId="0"/>
      <p:bldP spid="3086" grpId="0"/>
      <p:bldP spid="41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600502" y="1583056"/>
            <a:ext cx="1859933" cy="1221740"/>
            <a:chOff x="1230313" y="2426043"/>
            <a:chExt cx="2476047" cy="1221758"/>
          </a:xfrm>
        </p:grpSpPr>
        <p:sp>
          <p:nvSpPr>
            <p:cNvPr id="31" name="矩形 4"/>
            <p:cNvSpPr>
              <a:spLocks noChangeArrowheads="1"/>
            </p:cNvSpPr>
            <p:nvPr/>
          </p:nvSpPr>
          <p:spPr bwMode="auto">
            <a:xfrm>
              <a:off x="1346281" y="2655753"/>
              <a:ext cx="2360079" cy="83100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题目中有哪些条件？</a:t>
              </a:r>
            </a:p>
          </p:txBody>
        </p:sp>
        <p:sp>
          <p:nvSpPr>
            <p:cNvPr id="12" name="云形标注 11"/>
            <p:cNvSpPr/>
            <p:nvPr/>
          </p:nvSpPr>
          <p:spPr>
            <a:xfrm>
              <a:off x="1230313" y="2426043"/>
              <a:ext cx="2453198" cy="1221758"/>
            </a:xfrm>
            <a:prstGeom prst="cloudCallout">
              <a:avLst>
                <a:gd name="adj1" fmla="val 39834"/>
                <a:gd name="adj2" fmla="val 66268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sp>
        <p:nvSpPr>
          <p:cNvPr id="40970" name="文本框 40969"/>
          <p:cNvSpPr txBox="1"/>
          <p:nvPr/>
        </p:nvSpPr>
        <p:spPr>
          <a:xfrm>
            <a:off x="683568" y="1073151"/>
            <a:ext cx="676465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同学们排成</a:t>
            </a: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个方队表演团体操，每个方队</a:t>
            </a: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120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人。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220903" y="1533526"/>
            <a:ext cx="1160780" cy="419100"/>
            <a:chOff x="7329" y="2276"/>
            <a:chExt cx="1828" cy="66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7329" y="2276"/>
              <a:ext cx="1828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7817" y="2354"/>
              <a:ext cx="632" cy="5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>
                  <a:solidFill>
                    <a:srgbClr val="FF0000"/>
                  </a:solidFill>
                  <a:latin typeface="Calibri" panose="020F0502020204030204" pitchFamily="34" charset="0"/>
                </a:rPr>
                <a:t>①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176193" y="1533526"/>
            <a:ext cx="2272030" cy="419100"/>
            <a:chOff x="8361" y="2276"/>
            <a:chExt cx="3578" cy="66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8361" y="2276"/>
              <a:ext cx="3578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9826" y="2354"/>
              <a:ext cx="654" cy="58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>
                  <a:solidFill>
                    <a:srgbClr val="FF0000"/>
                  </a:solidFill>
                  <a:latin typeface="Calibri" panose="020F0502020204030204" pitchFamily="34" charset="0"/>
                </a:rPr>
                <a:t>②</a:t>
              </a:r>
            </a:p>
          </p:txBody>
        </p:sp>
      </p:grpSp>
      <p:pic>
        <p:nvPicPr>
          <p:cNvPr id="2" name="图片 1" descr="例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61" y="1926909"/>
            <a:ext cx="5689600" cy="2301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418580" y="1706245"/>
            <a:ext cx="2048510" cy="647700"/>
            <a:chOff x="8413" y="2348"/>
            <a:chExt cx="3226" cy="1020"/>
          </a:xfrm>
        </p:grpSpPr>
        <p:pic>
          <p:nvPicPr>
            <p:cNvPr id="40968" name="图片 40967" descr="黄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8413" y="2348"/>
              <a:ext cx="3226" cy="10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969" name="文本框 40968"/>
            <p:cNvSpPr txBox="1"/>
            <p:nvPr/>
          </p:nvSpPr>
          <p:spPr>
            <a:xfrm>
              <a:off x="8413" y="2440"/>
              <a:ext cx="3226" cy="6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200" b="1" dirty="0">
                  <a:latin typeface="楷体_GB2312" pitchFamily="49" charset="-122"/>
                  <a:ea typeface="楷体_GB2312" pitchFamily="49" charset="-122"/>
                </a:rPr>
                <a:t>一共有多少人？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0999" y="2279652"/>
            <a:ext cx="837565" cy="12655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23532" y="555528"/>
            <a:ext cx="1166673" cy="1064551"/>
            <a:chOff x="670145" y="1457273"/>
            <a:chExt cx="1555361" cy="1419401"/>
          </a:xfrm>
        </p:grpSpPr>
        <p:pic>
          <p:nvPicPr>
            <p:cNvPr id="3" name="图片 2" descr="28Z58PICt4r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825674" y="2322677"/>
              <a:ext cx="115230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10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0131" y="2281441"/>
            <a:ext cx="6947535" cy="461666"/>
            <a:chOff x="1911720" y="1635646"/>
            <a:chExt cx="6947535" cy="461666"/>
          </a:xfrm>
        </p:grpSpPr>
        <p:sp>
          <p:nvSpPr>
            <p:cNvPr id="26" name="圆角矩形 25"/>
            <p:cNvSpPr/>
            <p:nvPr/>
          </p:nvSpPr>
          <p:spPr>
            <a:xfrm>
              <a:off x="1911720" y="1665312"/>
              <a:ext cx="1724175" cy="432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圆角矩形 17"/>
            <p:cNvSpPr/>
            <p:nvPr/>
          </p:nvSpPr>
          <p:spPr>
            <a:xfrm>
              <a:off x="3772270" y="1665491"/>
              <a:ext cx="5086985" cy="431800"/>
            </a:xfrm>
            <a:prstGeom prst="roundRect">
              <a:avLst/>
            </a:prstGeom>
            <a:noFill/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zh-CN" altLang="en-US" sz="2400" b="1" kern="0" spc="3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总人数</a:t>
              </a:r>
              <a:r>
                <a:rPr lang="en-US" altLang="zh-CN" sz="2400" b="1" kern="0" spc="300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400" b="1" kern="0" spc="3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方队数</a:t>
              </a:r>
              <a:r>
                <a:rPr lang="en-US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×</a:t>
              </a:r>
              <a:r>
                <a:rPr lang="zh-CN" altLang="en-US" sz="2400" b="1" kern="0" spc="3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每个方队人数</a:t>
              </a:r>
            </a:p>
          </p:txBody>
        </p:sp>
        <p:sp>
          <p:nvSpPr>
            <p:cNvPr id="28" name="文本框 3"/>
            <p:cNvSpPr txBox="1">
              <a:spLocks noChangeArrowheads="1"/>
            </p:cNvSpPr>
            <p:nvPr/>
          </p:nvSpPr>
          <p:spPr bwMode="auto">
            <a:xfrm>
              <a:off x="2047858" y="1635646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数量关系</a:t>
              </a: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7778" y="1798484"/>
              <a:ext cx="488243" cy="165654"/>
            </a:xfrm>
            <a:prstGeom prst="rect">
              <a:avLst/>
            </a:prstGeom>
          </p:spPr>
        </p:pic>
      </p:grpSp>
      <p:sp>
        <p:nvSpPr>
          <p:cNvPr id="21" name="TextBox 51"/>
          <p:cNvSpPr txBox="1">
            <a:spLocks noChangeArrowheads="1"/>
          </p:cNvSpPr>
          <p:nvPr/>
        </p:nvSpPr>
        <p:spPr bwMode="auto">
          <a:xfrm>
            <a:off x="4117975" y="3126105"/>
            <a:ext cx="15468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×</a:t>
            </a:r>
            <a:r>
              <a:rPr 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120</a:t>
            </a:r>
            <a:endParaRPr lang="en-US" sz="28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56"/>
          <p:cNvSpPr txBox="1">
            <a:spLocks noChangeArrowheads="1"/>
          </p:cNvSpPr>
          <p:nvPr/>
        </p:nvSpPr>
        <p:spPr bwMode="auto">
          <a:xfrm>
            <a:off x="1546862" y="3126105"/>
            <a:ext cx="25330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可以列出算式：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51944" y="1222377"/>
            <a:ext cx="676465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同学们排成</a:t>
            </a: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个方队表演团体操，每个方队</a:t>
            </a: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120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人。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文本框 8">
            <a:hlinkClick r:id="rId6" action="ppaction://hlinksldjump"/>
          </p:cNvPr>
          <p:cNvSpPr txBox="1"/>
          <p:nvPr/>
        </p:nvSpPr>
        <p:spPr>
          <a:xfrm>
            <a:off x="208915" y="4371340"/>
            <a:ext cx="415498" cy="369332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①</a:t>
            </a:r>
          </a:p>
        </p:txBody>
      </p:sp>
      <p:sp>
        <p:nvSpPr>
          <p:cNvPr id="10" name="文本框 9">
            <a:hlinkClick r:id="rId7" action="ppaction://hlinksldjump"/>
          </p:cNvPr>
          <p:cNvSpPr txBox="1"/>
          <p:nvPr/>
        </p:nvSpPr>
        <p:spPr>
          <a:xfrm>
            <a:off x="692785" y="4371340"/>
            <a:ext cx="411480" cy="369332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51"/>
          <p:cNvSpPr txBox="1">
            <a:spLocks noChangeArrowheads="1"/>
          </p:cNvSpPr>
          <p:nvPr/>
        </p:nvSpPr>
        <p:spPr bwMode="auto">
          <a:xfrm>
            <a:off x="3654429" y="843560"/>
            <a:ext cx="1835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×120=</a:t>
            </a:r>
            <a:endParaRPr lang="en-US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2006803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3" imgW="914400" imgH="215900" progId="Equation.KSEE3">
                  <p:embed/>
                </p:oleObj>
              </mc:Choice>
              <mc:Fallback>
                <p:oleObj r:id="rId3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2006803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utoShape 12"/>
          <p:cNvSpPr/>
          <p:nvPr/>
        </p:nvSpPr>
        <p:spPr>
          <a:xfrm>
            <a:off x="2097092" y="1694066"/>
            <a:ext cx="1260475" cy="315912"/>
          </a:xfrm>
          <a:prstGeom prst="wedgeRoundRectCallout">
            <a:avLst>
              <a:gd name="adj1" fmla="val -62720"/>
              <a:gd name="adj2" fmla="val 48592"/>
              <a:gd name="adj3" fmla="val 16667"/>
            </a:avLst>
          </a:prstGeom>
          <a:solidFill>
            <a:srgbClr val="EBCDFB"/>
          </a:solidFill>
          <a:ln w="9525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" name="标题 3"/>
          <p:cNvSpPr>
            <a:spLocks noGrp="1"/>
          </p:cNvSpPr>
          <p:nvPr/>
        </p:nvSpPr>
        <p:spPr>
          <a:xfrm>
            <a:off x="3611563" y="2432255"/>
            <a:ext cx="1890712" cy="360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12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48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5" name="标题 3"/>
          <p:cNvSpPr>
            <a:spLocks noGrp="1"/>
          </p:cNvSpPr>
          <p:nvPr/>
        </p:nvSpPr>
        <p:spPr>
          <a:xfrm>
            <a:off x="3396619" y="3309190"/>
            <a:ext cx="2343785" cy="3587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12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0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48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0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6" name="文本框 10245"/>
          <p:cNvSpPr txBox="1"/>
          <p:nvPr/>
        </p:nvSpPr>
        <p:spPr>
          <a:xfrm>
            <a:off x="2036767" y="1635648"/>
            <a:ext cx="1558925" cy="43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200" b="1" dirty="0">
                <a:latin typeface="楷体_GB2312" pitchFamily="49" charset="-122"/>
                <a:ea typeface="楷体_GB2312" pitchFamily="49" charset="-122"/>
              </a:rPr>
              <a:t>我这样算。</a:t>
            </a:r>
          </a:p>
        </p:txBody>
      </p:sp>
      <p:pic>
        <p:nvPicPr>
          <p:cNvPr id="11" name="Picture 2" descr="C:\Users\cehuashuxue\Desktop\搜狗截图20181013131657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17" y="4490613"/>
            <a:ext cx="323061" cy="31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下箭头 2"/>
          <p:cNvSpPr/>
          <p:nvPr/>
        </p:nvSpPr>
        <p:spPr>
          <a:xfrm>
            <a:off x="4348480" y="2906599"/>
            <a:ext cx="288290" cy="288290"/>
          </a:xfrm>
          <a:prstGeom prst="down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4" grpId="0"/>
      <p:bldP spid="25" grpId="0"/>
      <p:bldP spid="26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cehuashuxue\Desktop\搜狗截图2018101313165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17" y="4490613"/>
            <a:ext cx="323061" cy="31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2"/>
          <p:cNvSpPr/>
          <p:nvPr/>
        </p:nvSpPr>
        <p:spPr>
          <a:xfrm>
            <a:off x="2111379" y="1800300"/>
            <a:ext cx="2049145" cy="420370"/>
          </a:xfrm>
          <a:prstGeom prst="wedgeRoundRectCallout">
            <a:avLst>
              <a:gd name="adj1" fmla="val -60008"/>
              <a:gd name="adj2" fmla="val 44008"/>
              <a:gd name="adj3" fmla="val 16667"/>
            </a:avLst>
          </a:prstGeom>
          <a:solidFill>
            <a:srgbClr val="AFFFFF">
              <a:alpha val="94116"/>
            </a:srgbClr>
          </a:solidFill>
          <a:ln w="9525" cap="flat" cmpd="sng">
            <a:solidFill>
              <a:srgbClr val="2FD1D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" name="文本框 10245"/>
          <p:cNvSpPr txBox="1"/>
          <p:nvPr/>
        </p:nvSpPr>
        <p:spPr>
          <a:xfrm>
            <a:off x="2100580" y="1780299"/>
            <a:ext cx="20701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我用竖式计算。</a:t>
            </a:r>
          </a:p>
        </p:txBody>
      </p:sp>
      <p:sp>
        <p:nvSpPr>
          <p:cNvPr id="20" name="标题 3"/>
          <p:cNvSpPr>
            <a:spLocks noGrp="1"/>
          </p:cNvSpPr>
          <p:nvPr/>
        </p:nvSpPr>
        <p:spPr>
          <a:xfrm>
            <a:off x="3734435" y="2391169"/>
            <a:ext cx="1157288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2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1 2 0</a:t>
            </a:r>
            <a:endParaRPr lang="zh-CN" altLang="en-US" sz="2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" name="标题 3"/>
          <p:cNvSpPr>
            <a:spLocks noGrp="1"/>
          </p:cNvSpPr>
          <p:nvPr/>
        </p:nvSpPr>
        <p:spPr>
          <a:xfrm>
            <a:off x="3689985" y="2649929"/>
            <a:ext cx="1201738" cy="3714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200" b="1" dirty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×  </a:t>
            </a:r>
            <a:r>
              <a:rPr lang="en-US" altLang="zh-CN" sz="22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  4</a:t>
            </a:r>
            <a:endParaRPr lang="zh-CN" altLang="en-US" sz="2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3897952" y="2976954"/>
            <a:ext cx="10080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标题 3"/>
          <p:cNvSpPr>
            <a:spLocks noGrp="1"/>
          </p:cNvSpPr>
          <p:nvPr/>
        </p:nvSpPr>
        <p:spPr>
          <a:xfrm>
            <a:off x="3734435" y="2948379"/>
            <a:ext cx="1157288" cy="3635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2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4 8 0</a:t>
            </a:r>
            <a:endParaRPr lang="zh-CN" altLang="en-US" sz="2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TextBox 51"/>
          <p:cNvSpPr txBox="1">
            <a:spLocks noChangeArrowheads="1"/>
          </p:cNvSpPr>
          <p:nvPr/>
        </p:nvSpPr>
        <p:spPr bwMode="auto">
          <a:xfrm>
            <a:off x="3654429" y="843560"/>
            <a:ext cx="1835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×120=</a:t>
            </a:r>
            <a:endParaRPr lang="en-US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1" name="标题 3"/>
          <p:cNvSpPr>
            <a:spLocks noGrp="1"/>
          </p:cNvSpPr>
          <p:nvPr/>
        </p:nvSpPr>
        <p:spPr>
          <a:xfrm>
            <a:off x="3707769" y="2292107"/>
            <a:ext cx="1381125" cy="449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1  2  0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788732" y="3006482"/>
            <a:ext cx="13319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3"/>
          <p:cNvSpPr>
            <a:spLocks noGrp="1"/>
          </p:cNvSpPr>
          <p:nvPr/>
        </p:nvSpPr>
        <p:spPr>
          <a:xfrm>
            <a:off x="3526790" y="2608021"/>
            <a:ext cx="1214438" cy="449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× </a:t>
            </a: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  4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标题 3"/>
          <p:cNvSpPr>
            <a:spLocks noGrp="1"/>
          </p:cNvSpPr>
          <p:nvPr/>
        </p:nvSpPr>
        <p:spPr>
          <a:xfrm>
            <a:off x="3661728" y="2968382"/>
            <a:ext cx="1079500" cy="449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4  8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758690" y="2355607"/>
            <a:ext cx="0" cy="97155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3"/>
          <p:cNvSpPr>
            <a:spLocks noGrp="1"/>
          </p:cNvSpPr>
          <p:nvPr/>
        </p:nvSpPr>
        <p:spPr>
          <a:xfrm>
            <a:off x="4704715" y="2968382"/>
            <a:ext cx="357188" cy="449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0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文本框 10245"/>
          <p:cNvSpPr txBox="1"/>
          <p:nvPr/>
        </p:nvSpPr>
        <p:spPr>
          <a:xfrm>
            <a:off x="2101215" y="1779664"/>
            <a:ext cx="20701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还可以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简便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算。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00584" y="3507816"/>
            <a:ext cx="4956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乘任何数都得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，所以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可以先不参加运算，最后再添上。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/>
      <p:bldP spid="19" grpId="1"/>
      <p:bldP spid="20" grpId="0"/>
      <p:bldP spid="20" grpId="1"/>
      <p:bldP spid="21" grpId="0"/>
      <p:bldP spid="21" grpId="1"/>
      <p:bldP spid="23" grpId="0"/>
      <p:bldP spid="23" grpId="1"/>
      <p:bldP spid="11" grpId="0"/>
      <p:bldP spid="14" grpId="0"/>
      <p:bldP spid="9" grpId="0"/>
      <p:bldP spid="2" grpId="0"/>
      <p:bldP spid="2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418580" y="1706245"/>
            <a:ext cx="2048510" cy="647700"/>
            <a:chOff x="8413" y="2348"/>
            <a:chExt cx="3226" cy="1020"/>
          </a:xfrm>
        </p:grpSpPr>
        <p:pic>
          <p:nvPicPr>
            <p:cNvPr id="40968" name="图片 40967" descr="黄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8413" y="2348"/>
              <a:ext cx="3226" cy="10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969" name="文本框 40968"/>
            <p:cNvSpPr txBox="1"/>
            <p:nvPr/>
          </p:nvSpPr>
          <p:spPr>
            <a:xfrm>
              <a:off x="8413" y="2440"/>
              <a:ext cx="3226" cy="6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200" b="1" dirty="0">
                  <a:latin typeface="楷体_GB2312" pitchFamily="49" charset="-122"/>
                  <a:ea typeface="楷体_GB2312" pitchFamily="49" charset="-122"/>
                </a:rPr>
                <a:t>一共有多少人？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0999" y="2279652"/>
            <a:ext cx="837565" cy="12655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23532" y="555528"/>
            <a:ext cx="1166673" cy="1064551"/>
            <a:chOff x="670145" y="1457273"/>
            <a:chExt cx="1555361" cy="1419401"/>
          </a:xfrm>
        </p:grpSpPr>
        <p:pic>
          <p:nvPicPr>
            <p:cNvPr id="3" name="图片 2" descr="28Z58PICt4r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825674" y="2322677"/>
              <a:ext cx="115230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10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0131" y="2281441"/>
            <a:ext cx="6947535" cy="461666"/>
            <a:chOff x="1911720" y="1635646"/>
            <a:chExt cx="6947535" cy="461666"/>
          </a:xfrm>
        </p:grpSpPr>
        <p:sp>
          <p:nvSpPr>
            <p:cNvPr id="26" name="圆角矩形 25"/>
            <p:cNvSpPr/>
            <p:nvPr/>
          </p:nvSpPr>
          <p:spPr>
            <a:xfrm>
              <a:off x="1911720" y="1665312"/>
              <a:ext cx="1724175" cy="432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圆角矩形 17"/>
            <p:cNvSpPr/>
            <p:nvPr/>
          </p:nvSpPr>
          <p:spPr>
            <a:xfrm>
              <a:off x="3772270" y="1665491"/>
              <a:ext cx="5086985" cy="431800"/>
            </a:xfrm>
            <a:prstGeom prst="roundRect">
              <a:avLst/>
            </a:prstGeom>
            <a:noFill/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zh-CN" altLang="en-US" sz="2400" b="1" kern="0" spc="3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总人数</a:t>
              </a:r>
              <a:r>
                <a:rPr lang="en-US" altLang="zh-CN" sz="2400" b="1" kern="0" spc="300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400" b="1" kern="0" spc="3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方队数</a:t>
              </a:r>
              <a:r>
                <a:rPr lang="en-US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×</a:t>
              </a:r>
              <a:r>
                <a:rPr lang="zh-CN" altLang="en-US" sz="2400" b="1" kern="0" spc="3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每个方队人数</a:t>
              </a:r>
            </a:p>
          </p:txBody>
        </p:sp>
        <p:sp>
          <p:nvSpPr>
            <p:cNvPr id="28" name="文本框 3"/>
            <p:cNvSpPr txBox="1">
              <a:spLocks noChangeArrowheads="1"/>
            </p:cNvSpPr>
            <p:nvPr/>
          </p:nvSpPr>
          <p:spPr bwMode="auto">
            <a:xfrm>
              <a:off x="2047858" y="1635646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数量关系</a:t>
              </a: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7778" y="1798484"/>
              <a:ext cx="488243" cy="165654"/>
            </a:xfrm>
            <a:prstGeom prst="rect">
              <a:avLst/>
            </a:prstGeom>
          </p:spPr>
        </p:pic>
      </p:grpSp>
      <p:sp>
        <p:nvSpPr>
          <p:cNvPr id="21" name="TextBox 51"/>
          <p:cNvSpPr txBox="1">
            <a:spLocks noChangeArrowheads="1"/>
          </p:cNvSpPr>
          <p:nvPr/>
        </p:nvSpPr>
        <p:spPr bwMode="auto">
          <a:xfrm>
            <a:off x="4117975" y="3126105"/>
            <a:ext cx="15468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×</a:t>
            </a: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120=</a:t>
            </a:r>
            <a:endParaRPr lang="en-US" sz="28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56"/>
          <p:cNvSpPr txBox="1">
            <a:spLocks noChangeArrowheads="1"/>
          </p:cNvSpPr>
          <p:nvPr/>
        </p:nvSpPr>
        <p:spPr bwMode="auto">
          <a:xfrm>
            <a:off x="1546862" y="3126105"/>
            <a:ext cx="25330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可以列出算式：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51944" y="1222377"/>
            <a:ext cx="676465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同学们排成</a:t>
            </a: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个方队表演团体操，每个方队</a:t>
            </a: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120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人。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TextBox 51"/>
          <p:cNvSpPr txBox="1">
            <a:spLocks noChangeArrowheads="1"/>
          </p:cNvSpPr>
          <p:nvPr/>
        </p:nvSpPr>
        <p:spPr bwMode="auto">
          <a:xfrm>
            <a:off x="5479415" y="3139440"/>
            <a:ext cx="1082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480</a:t>
            </a:r>
            <a:endParaRPr lang="en-US" sz="28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Box 51"/>
          <p:cNvSpPr txBox="1">
            <a:spLocks noChangeArrowheads="1"/>
          </p:cNvSpPr>
          <p:nvPr/>
        </p:nvSpPr>
        <p:spPr bwMode="auto">
          <a:xfrm>
            <a:off x="5953129" y="3126105"/>
            <a:ext cx="1146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（人）</a:t>
            </a:r>
          </a:p>
        </p:txBody>
      </p:sp>
      <p:sp>
        <p:nvSpPr>
          <p:cNvPr id="13" name="TextBox 51"/>
          <p:cNvSpPr txBox="1">
            <a:spLocks noChangeArrowheads="1"/>
          </p:cNvSpPr>
          <p:nvPr/>
        </p:nvSpPr>
        <p:spPr bwMode="auto">
          <a:xfrm>
            <a:off x="2369824" y="3696970"/>
            <a:ext cx="28682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答：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一共有</a:t>
            </a:r>
            <a:r>
              <a:rPr 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480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71805" y="420370"/>
            <a:ext cx="1440180" cy="658023"/>
            <a:chOff x="480869" y="708178"/>
            <a:chExt cx="1216345" cy="668691"/>
          </a:xfrm>
        </p:grpSpPr>
        <p:pic>
          <p:nvPicPr>
            <p:cNvPr id="16" name="Picture 17" descr="00-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69" y="708178"/>
              <a:ext cx="1216345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559052" y="845166"/>
              <a:ext cx="1060294" cy="531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+mn-ea"/>
                </a:rPr>
                <a:t>试一试</a:t>
              </a:r>
            </a:p>
          </p:txBody>
        </p:sp>
      </p:grpSp>
      <p:sp>
        <p:nvSpPr>
          <p:cNvPr id="41996" name="圆角矩形标注 41995"/>
          <p:cNvSpPr/>
          <p:nvPr/>
        </p:nvSpPr>
        <p:spPr>
          <a:xfrm>
            <a:off x="3589788" y="3513244"/>
            <a:ext cx="4321175" cy="503237"/>
          </a:xfrm>
          <a:prstGeom prst="wedgeRoundRectCallout">
            <a:avLst>
              <a:gd name="adj1" fmla="val 55944"/>
              <a:gd name="adj2" fmla="val -55236"/>
              <a:gd name="adj3" fmla="val 16667"/>
            </a:avLst>
          </a:prstGeom>
          <a:gradFill rotWithShape="1">
            <a:gsLst>
              <a:gs pos="0">
                <a:srgbClr val="CC99FF">
                  <a:alpha val="92000"/>
                </a:srgbClr>
              </a:gs>
              <a:gs pos="100000">
                <a:srgbClr val="CC99FF">
                  <a:gamma/>
                  <a:shade val="46275"/>
                  <a:invGamma/>
                  <a:alpha val="25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99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97" name="文本框 41996"/>
          <p:cNvSpPr txBox="1"/>
          <p:nvPr/>
        </p:nvSpPr>
        <p:spPr>
          <a:xfrm>
            <a:off x="3589784" y="3536104"/>
            <a:ext cx="40322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你是怎样算的？和同学交流。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8935" y="2962381"/>
            <a:ext cx="837565" cy="1265555"/>
          </a:xfrm>
          <a:prstGeom prst="rect">
            <a:avLst/>
          </a:prstGeom>
        </p:spPr>
      </p:pic>
      <p:sp>
        <p:nvSpPr>
          <p:cNvPr id="3" name="标题 3"/>
          <p:cNvSpPr>
            <a:spLocks noGrp="1"/>
          </p:cNvSpPr>
          <p:nvPr/>
        </p:nvSpPr>
        <p:spPr>
          <a:xfrm>
            <a:off x="2243266" y="1198986"/>
            <a:ext cx="1709738" cy="449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6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380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标题 3"/>
          <p:cNvSpPr>
            <a:spLocks noGrp="1"/>
          </p:cNvSpPr>
          <p:nvPr/>
        </p:nvSpPr>
        <p:spPr>
          <a:xfrm>
            <a:off x="4313370" y="1694286"/>
            <a:ext cx="1382713" cy="449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3 8 0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151445" y="2408659"/>
            <a:ext cx="15843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标题 3"/>
          <p:cNvSpPr>
            <a:spLocks noGrp="1"/>
          </p:cNvSpPr>
          <p:nvPr/>
        </p:nvSpPr>
        <p:spPr>
          <a:xfrm>
            <a:off x="3666301" y="2013691"/>
            <a:ext cx="1737360" cy="44894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×  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6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7" name="标题 3"/>
          <p:cNvSpPr>
            <a:spLocks noGrp="1"/>
          </p:cNvSpPr>
          <p:nvPr/>
        </p:nvSpPr>
        <p:spPr>
          <a:xfrm>
            <a:off x="5059810" y="2370561"/>
            <a:ext cx="358775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8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8" name="标题 3"/>
          <p:cNvSpPr>
            <a:spLocks noGrp="1"/>
          </p:cNvSpPr>
          <p:nvPr/>
        </p:nvSpPr>
        <p:spPr>
          <a:xfrm>
            <a:off x="5337625" y="2370561"/>
            <a:ext cx="358775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0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9" name="标题 3"/>
          <p:cNvSpPr>
            <a:spLocks noGrp="1"/>
          </p:cNvSpPr>
          <p:nvPr/>
        </p:nvSpPr>
        <p:spPr>
          <a:xfrm>
            <a:off x="4924875" y="2189584"/>
            <a:ext cx="269875" cy="2730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</a:t>
            </a:r>
          </a:p>
        </p:txBody>
      </p:sp>
      <p:sp>
        <p:nvSpPr>
          <p:cNvPr id="30" name="标题 3"/>
          <p:cNvSpPr>
            <a:spLocks noGrp="1"/>
          </p:cNvSpPr>
          <p:nvPr/>
        </p:nvSpPr>
        <p:spPr>
          <a:xfrm>
            <a:off x="3592641" y="1198986"/>
            <a:ext cx="1035050" cy="449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2280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1" name="标题 3"/>
          <p:cNvSpPr>
            <a:spLocks noGrp="1"/>
          </p:cNvSpPr>
          <p:nvPr/>
        </p:nvSpPr>
        <p:spPr>
          <a:xfrm>
            <a:off x="4714054" y="2370561"/>
            <a:ext cx="360045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  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标题 3"/>
          <p:cNvSpPr>
            <a:spLocks noGrp="1"/>
          </p:cNvSpPr>
          <p:nvPr/>
        </p:nvSpPr>
        <p:spPr>
          <a:xfrm>
            <a:off x="4411160" y="2370561"/>
            <a:ext cx="360045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" name="标题 3"/>
          <p:cNvSpPr>
            <a:spLocks noGrp="1"/>
          </p:cNvSpPr>
          <p:nvPr/>
        </p:nvSpPr>
        <p:spPr>
          <a:xfrm>
            <a:off x="4655000" y="2189584"/>
            <a:ext cx="269875" cy="2730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18" name="AutoShape 12"/>
          <p:cNvSpPr/>
          <p:nvPr/>
        </p:nvSpPr>
        <p:spPr>
          <a:xfrm>
            <a:off x="1351726" y="2345159"/>
            <a:ext cx="2440940" cy="760095"/>
          </a:xfrm>
          <a:prstGeom prst="wedgeRoundRectCallout">
            <a:avLst>
              <a:gd name="adj1" fmla="val -60008"/>
              <a:gd name="adj2" fmla="val 44008"/>
              <a:gd name="adj3" fmla="val 16667"/>
            </a:avLst>
          </a:prstGeom>
          <a:solidFill>
            <a:srgbClr val="AFFFFF">
              <a:alpha val="94116"/>
            </a:srgbClr>
          </a:solidFill>
          <a:ln w="9525" cap="flat" cmpd="sng">
            <a:solidFill>
              <a:srgbClr val="2FD1D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文本框 10245"/>
          <p:cNvSpPr txBox="1"/>
          <p:nvPr/>
        </p:nvSpPr>
        <p:spPr>
          <a:xfrm>
            <a:off x="1340931" y="2325476"/>
            <a:ext cx="253111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可以先不参加计算，最后再添上。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6" grpId="0" bldLvl="0" animBg="1"/>
      <p:bldP spid="41997" grpId="0"/>
      <p:bldP spid="3" grpId="0"/>
      <p:bldP spid="9" grpId="0"/>
      <p:bldP spid="19" grpId="0"/>
      <p:bldP spid="27" grpId="0"/>
      <p:bldP spid="28" grpId="0"/>
      <p:bldP spid="29" grpId="0"/>
      <p:bldP spid="30" grpId="0"/>
      <p:bldP spid="31" grpId="0"/>
      <p:bldP spid="2" grpId="0"/>
      <p:bldP spid="4" grpId="0"/>
      <p:bldP spid="18" grpId="0" bldLvl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30902"/>
            <a:ext cx="1778000" cy="523220"/>
            <a:chOff x="867040" y="1283494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18260" y="1283494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算一算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sp>
        <p:nvSpPr>
          <p:cNvPr id="36" name="标题 3"/>
          <p:cNvSpPr>
            <a:spLocks noGrp="1"/>
          </p:cNvSpPr>
          <p:nvPr/>
        </p:nvSpPr>
        <p:spPr>
          <a:xfrm>
            <a:off x="881063" y="2032002"/>
            <a:ext cx="1382712" cy="449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2  6  0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962025" y="2747963"/>
            <a:ext cx="13335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标题 3"/>
          <p:cNvSpPr>
            <a:spLocks noGrp="1"/>
          </p:cNvSpPr>
          <p:nvPr/>
        </p:nvSpPr>
        <p:spPr>
          <a:xfrm>
            <a:off x="701675" y="2347913"/>
            <a:ext cx="1212850" cy="449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× </a:t>
            </a: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  2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" name="标题 3"/>
          <p:cNvSpPr>
            <a:spLocks noGrp="1"/>
          </p:cNvSpPr>
          <p:nvPr/>
        </p:nvSpPr>
        <p:spPr>
          <a:xfrm>
            <a:off x="1557342" y="2709864"/>
            <a:ext cx="357187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0" name="标题 3"/>
          <p:cNvSpPr>
            <a:spLocks noGrp="1"/>
          </p:cNvSpPr>
          <p:nvPr/>
        </p:nvSpPr>
        <p:spPr>
          <a:xfrm>
            <a:off x="1878017" y="2709864"/>
            <a:ext cx="358775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0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" name="标题 3"/>
          <p:cNvSpPr>
            <a:spLocks noGrp="1"/>
          </p:cNvSpPr>
          <p:nvPr/>
        </p:nvSpPr>
        <p:spPr>
          <a:xfrm>
            <a:off x="2636838" y="2032002"/>
            <a:ext cx="1382712" cy="449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1  8  0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2717804" y="2746375"/>
            <a:ext cx="13319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标题 3"/>
          <p:cNvSpPr>
            <a:spLocks noGrp="1"/>
          </p:cNvSpPr>
          <p:nvPr/>
        </p:nvSpPr>
        <p:spPr>
          <a:xfrm>
            <a:off x="2457450" y="2347913"/>
            <a:ext cx="1212850" cy="449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× </a:t>
            </a: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  3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4" name="标题 3"/>
          <p:cNvSpPr>
            <a:spLocks noGrp="1"/>
          </p:cNvSpPr>
          <p:nvPr/>
        </p:nvSpPr>
        <p:spPr>
          <a:xfrm>
            <a:off x="3311529" y="2708277"/>
            <a:ext cx="358775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4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5" name="标题 3"/>
          <p:cNvSpPr>
            <a:spLocks noGrp="1"/>
          </p:cNvSpPr>
          <p:nvPr/>
        </p:nvSpPr>
        <p:spPr>
          <a:xfrm>
            <a:off x="3633792" y="2708277"/>
            <a:ext cx="358775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0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6" name="标题 3"/>
          <p:cNvSpPr>
            <a:spLocks noGrp="1"/>
          </p:cNvSpPr>
          <p:nvPr/>
        </p:nvSpPr>
        <p:spPr>
          <a:xfrm>
            <a:off x="4706938" y="2032002"/>
            <a:ext cx="1382712" cy="449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3  5  0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4545016" y="2746375"/>
            <a:ext cx="15843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标题 3"/>
          <p:cNvSpPr>
            <a:spLocks noGrp="1"/>
          </p:cNvSpPr>
          <p:nvPr/>
        </p:nvSpPr>
        <p:spPr>
          <a:xfrm>
            <a:off x="4392617" y="2347913"/>
            <a:ext cx="1347787" cy="4492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×   </a:t>
            </a: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  4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9" name="标题 3"/>
          <p:cNvSpPr>
            <a:spLocks noGrp="1"/>
          </p:cNvSpPr>
          <p:nvPr/>
        </p:nvSpPr>
        <p:spPr>
          <a:xfrm>
            <a:off x="5381629" y="2708277"/>
            <a:ext cx="358775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0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0" name="标题 3"/>
          <p:cNvSpPr>
            <a:spLocks noGrp="1"/>
          </p:cNvSpPr>
          <p:nvPr/>
        </p:nvSpPr>
        <p:spPr>
          <a:xfrm>
            <a:off x="5703892" y="2708277"/>
            <a:ext cx="358775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0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" name="标题 3"/>
          <p:cNvSpPr>
            <a:spLocks noGrp="1"/>
          </p:cNvSpPr>
          <p:nvPr/>
        </p:nvSpPr>
        <p:spPr>
          <a:xfrm>
            <a:off x="5246689" y="2517775"/>
            <a:ext cx="269875" cy="2730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  <a:sym typeface="宋体" panose="02010600030101010101" pitchFamily="2" charset="-122"/>
              </a:rPr>
              <a:t>2</a:t>
            </a:r>
            <a:endParaRPr lang="zh-CN" altLang="en-US" sz="16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2" name="标题 3"/>
          <p:cNvSpPr>
            <a:spLocks noGrp="1"/>
          </p:cNvSpPr>
          <p:nvPr/>
        </p:nvSpPr>
        <p:spPr>
          <a:xfrm>
            <a:off x="4552954" y="2708277"/>
            <a:ext cx="855663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1  4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3" name="标题 3"/>
          <p:cNvSpPr>
            <a:spLocks noGrp="1"/>
          </p:cNvSpPr>
          <p:nvPr/>
        </p:nvSpPr>
        <p:spPr>
          <a:xfrm>
            <a:off x="6750054" y="2032002"/>
            <a:ext cx="1382713" cy="449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8  2  0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6588129" y="2747963"/>
            <a:ext cx="15843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标题 3"/>
          <p:cNvSpPr>
            <a:spLocks noGrp="1"/>
          </p:cNvSpPr>
          <p:nvPr/>
        </p:nvSpPr>
        <p:spPr>
          <a:xfrm>
            <a:off x="6435725" y="2349502"/>
            <a:ext cx="1347788" cy="449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b="1" dirty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×   </a:t>
            </a: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  5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6" name="标题 3"/>
          <p:cNvSpPr>
            <a:spLocks noGrp="1"/>
          </p:cNvSpPr>
          <p:nvPr/>
        </p:nvSpPr>
        <p:spPr>
          <a:xfrm>
            <a:off x="7424742" y="2709864"/>
            <a:ext cx="358775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0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7" name="标题 3"/>
          <p:cNvSpPr>
            <a:spLocks noGrp="1"/>
          </p:cNvSpPr>
          <p:nvPr/>
        </p:nvSpPr>
        <p:spPr>
          <a:xfrm>
            <a:off x="7747004" y="2709864"/>
            <a:ext cx="358775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0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8" name="标题 3"/>
          <p:cNvSpPr>
            <a:spLocks noGrp="1"/>
          </p:cNvSpPr>
          <p:nvPr/>
        </p:nvSpPr>
        <p:spPr>
          <a:xfrm>
            <a:off x="7289804" y="2528889"/>
            <a:ext cx="269875" cy="2730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  <a:sym typeface="宋体" panose="02010600030101010101" pitchFamily="2" charset="-122"/>
              </a:rPr>
              <a:t>1</a:t>
            </a:r>
            <a:endParaRPr lang="zh-CN" altLang="en-US" sz="16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9" name="标题 3"/>
          <p:cNvSpPr>
            <a:spLocks noGrp="1"/>
          </p:cNvSpPr>
          <p:nvPr/>
        </p:nvSpPr>
        <p:spPr>
          <a:xfrm>
            <a:off x="6596063" y="2709864"/>
            <a:ext cx="855662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4  1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" name="标题 3"/>
          <p:cNvSpPr>
            <a:spLocks noGrp="1"/>
          </p:cNvSpPr>
          <p:nvPr/>
        </p:nvSpPr>
        <p:spPr>
          <a:xfrm>
            <a:off x="3176589" y="2516188"/>
            <a:ext cx="269875" cy="2730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  <a:sym typeface="宋体" panose="02010600030101010101" pitchFamily="2" charset="-122"/>
              </a:rPr>
              <a:t>2</a:t>
            </a:r>
            <a:endParaRPr lang="zh-CN" altLang="en-US" sz="16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2" name="标题 3"/>
          <p:cNvSpPr>
            <a:spLocks noGrp="1"/>
          </p:cNvSpPr>
          <p:nvPr/>
        </p:nvSpPr>
        <p:spPr>
          <a:xfrm>
            <a:off x="1422404" y="2528889"/>
            <a:ext cx="269875" cy="2730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  <a:sym typeface="宋体" panose="02010600030101010101" pitchFamily="2" charset="-122"/>
              </a:rPr>
              <a:t>1</a:t>
            </a:r>
            <a:endParaRPr lang="zh-CN" altLang="en-US" sz="16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3" name="标题 3"/>
          <p:cNvSpPr>
            <a:spLocks noGrp="1"/>
          </p:cNvSpPr>
          <p:nvPr/>
        </p:nvSpPr>
        <p:spPr>
          <a:xfrm>
            <a:off x="1201742" y="2709864"/>
            <a:ext cx="358775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5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4" name="标题 3"/>
          <p:cNvSpPr>
            <a:spLocks noGrp="1"/>
          </p:cNvSpPr>
          <p:nvPr/>
        </p:nvSpPr>
        <p:spPr>
          <a:xfrm>
            <a:off x="2951167" y="2708277"/>
            <a:ext cx="358775" cy="450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5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</Words>
  <Application>Microsoft Office PowerPoint</Application>
  <PresentationFormat>全屏显示(16:9)</PresentationFormat>
  <Paragraphs>215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黑体</vt:lpstr>
      <vt:lpstr>楷体</vt:lpstr>
      <vt:lpstr>楷体_GB2312</vt:lpstr>
      <vt:lpstr>宋体</vt:lpstr>
      <vt:lpstr>微软雅黑</vt:lpstr>
      <vt:lpstr>幼圆</vt:lpstr>
      <vt:lpstr>Arial</vt:lpstr>
      <vt:lpstr>Calibri</vt:lpstr>
      <vt:lpstr>Times New Roman</vt:lpstr>
      <vt:lpstr>WWW.2PPT.COM
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2023-01-16T15:53:46Z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BA4B3C8B50F244C0925B4993A576C47A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