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30" r:id="rId2"/>
    <p:sldId id="305" r:id="rId3"/>
    <p:sldId id="259" r:id="rId4"/>
    <p:sldId id="260" r:id="rId5"/>
    <p:sldId id="284" r:id="rId6"/>
    <p:sldId id="283" r:id="rId7"/>
    <p:sldId id="285" r:id="rId8"/>
    <p:sldId id="286" r:id="rId9"/>
    <p:sldId id="287" r:id="rId10"/>
    <p:sldId id="289" r:id="rId11"/>
    <p:sldId id="290" r:id="rId12"/>
    <p:sldId id="291" r:id="rId13"/>
    <p:sldId id="292" r:id="rId14"/>
    <p:sldId id="293" r:id="rId15"/>
    <p:sldId id="288" r:id="rId16"/>
    <p:sldId id="296" r:id="rId17"/>
    <p:sldId id="299" r:id="rId18"/>
    <p:sldId id="298" r:id="rId19"/>
    <p:sldId id="297" r:id="rId20"/>
    <p:sldId id="294" r:id="rId21"/>
    <p:sldId id="300" r:id="rId22"/>
    <p:sldId id="301" r:id="rId23"/>
    <p:sldId id="304" r:id="rId24"/>
    <p:sldId id="303" r:id="rId25"/>
    <p:sldId id="302" r:id="rId26"/>
    <p:sldId id="306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9C36"/>
    <a:srgbClr val="999999"/>
    <a:srgbClr val="5F8D30"/>
    <a:srgbClr val="496D25"/>
    <a:srgbClr val="CCFFFF"/>
    <a:srgbClr val="FFFFCC"/>
    <a:srgbClr val="FFFF99"/>
    <a:srgbClr val="E6E6E6"/>
    <a:srgbClr val="EAEAEA"/>
    <a:srgbClr val="2F6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59" autoAdjust="0"/>
  </p:normalViewPr>
  <p:slideViewPr>
    <p:cSldViewPr snapToGrid="0" showGuides="1">
      <p:cViewPr varScale="1">
        <p:scale>
          <a:sx n="105" d="100"/>
          <a:sy n="105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F627D-5A8E-4631-A614-014028A60E5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09793-CE54-4C1E-A1BA-7EFCAB083F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>
            <a:alphaModFix amt="1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2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0"/>
            <a:ext cx="1229804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217EC-9E5D-4912-B7E1-4B6211EAB85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45" y="-1905"/>
            <a:ext cx="12170410" cy="68338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4441875">
            <a:off x="9649739" y="4708787"/>
            <a:ext cx="2931013" cy="2447396"/>
          </a:xfrm>
          <a:prstGeom prst="rect">
            <a:avLst/>
          </a:prstGeom>
        </p:spPr>
      </p:pic>
      <p:sp>
        <p:nvSpPr>
          <p:cNvPr id="15" name="虚尾箭头 14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发展前景</a:t>
            </a:r>
          </a:p>
        </p:txBody>
      </p:sp>
      <p:sp>
        <p:nvSpPr>
          <p:cNvPr id="17" name="文本框 10"/>
          <p:cNvSpPr txBox="1"/>
          <p:nvPr/>
        </p:nvSpPr>
        <p:spPr>
          <a:xfrm>
            <a:off x="901701" y="3980169"/>
            <a:ext cx="2039342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/>
            <a:r>
              <a:rPr lang="zh-CN" altLang="en-US" sz="2000" b="1" dirty="0" smtClean="0"/>
              <a:t>标题文本预设</a:t>
            </a:r>
            <a:endParaRPr lang="zh-CN" altLang="en-US" sz="2000" b="1" dirty="0"/>
          </a:p>
        </p:txBody>
      </p:sp>
      <p:sp>
        <p:nvSpPr>
          <p:cNvPr id="18" name="矩形 17"/>
          <p:cNvSpPr/>
          <p:nvPr/>
        </p:nvSpPr>
        <p:spPr>
          <a:xfrm>
            <a:off x="853576" y="4404550"/>
            <a:ext cx="2139882" cy="9998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/>
            <a:r>
              <a:rPr lang="zh-CN" altLang="en-US" sz="1400" dirty="0"/>
              <a:t>点击添加正文、温提示正文行距在</a:t>
            </a:r>
            <a:r>
              <a:rPr lang="en-US" altLang="zh-CN" sz="1400" dirty="0"/>
              <a:t>1.2~1.3</a:t>
            </a:r>
            <a:r>
              <a:rPr lang="zh-CN" altLang="en-US" sz="1400" dirty="0"/>
              <a:t>之间点击添加正文、温提示正文行距在</a:t>
            </a:r>
            <a:r>
              <a:rPr lang="en-US" altLang="zh-CN" sz="1400" dirty="0"/>
              <a:t>1.2~1.3</a:t>
            </a:r>
            <a:r>
              <a:rPr lang="zh-CN" altLang="en-US" sz="1400" dirty="0"/>
              <a:t>之间</a:t>
            </a:r>
          </a:p>
        </p:txBody>
      </p:sp>
      <p:sp>
        <p:nvSpPr>
          <p:cNvPr id="19" name="文本框 13"/>
          <p:cNvSpPr txBox="1"/>
          <p:nvPr/>
        </p:nvSpPr>
        <p:spPr>
          <a:xfrm>
            <a:off x="3678767" y="3980169"/>
            <a:ext cx="2039342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/>
            <a:r>
              <a:rPr lang="zh-CN" altLang="en-US" sz="2000" b="1" smtClean="0"/>
              <a:t>标题文本预设</a:t>
            </a:r>
            <a:endParaRPr lang="zh-CN" altLang="en-US" sz="2000" b="1"/>
          </a:p>
        </p:txBody>
      </p:sp>
      <p:sp>
        <p:nvSpPr>
          <p:cNvPr id="20" name="矩形 19"/>
          <p:cNvSpPr/>
          <p:nvPr/>
        </p:nvSpPr>
        <p:spPr>
          <a:xfrm>
            <a:off x="3621017" y="4404550"/>
            <a:ext cx="2154142" cy="9998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/>
            <a:r>
              <a:rPr lang="zh-CN" altLang="en-US" sz="1400" dirty="0"/>
              <a:t>点击添加正文、温提示正文行距在</a:t>
            </a:r>
            <a:r>
              <a:rPr lang="en-US" altLang="zh-CN" sz="1400" dirty="0"/>
              <a:t>1.2~1.3</a:t>
            </a:r>
            <a:r>
              <a:rPr lang="zh-CN" altLang="en-US" sz="1400" dirty="0"/>
              <a:t>之间点击添加正文、温提示正文行距在</a:t>
            </a:r>
            <a:r>
              <a:rPr lang="en-US" altLang="zh-CN" sz="1400" dirty="0"/>
              <a:t>1.2~1.3</a:t>
            </a:r>
            <a:r>
              <a:rPr lang="zh-CN" altLang="en-US" sz="1400" dirty="0"/>
              <a:t>之间</a:t>
            </a:r>
          </a:p>
        </p:txBody>
      </p:sp>
      <p:sp>
        <p:nvSpPr>
          <p:cNvPr id="21" name="文本框 16"/>
          <p:cNvSpPr txBox="1"/>
          <p:nvPr/>
        </p:nvSpPr>
        <p:spPr>
          <a:xfrm>
            <a:off x="6455832" y="3980169"/>
            <a:ext cx="2039342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/>
            <a:r>
              <a:rPr lang="zh-CN" altLang="en-US" sz="2000" b="1" smtClean="0"/>
              <a:t>标题文本预设</a:t>
            </a:r>
            <a:endParaRPr lang="zh-CN" altLang="en-US" sz="2000" b="1"/>
          </a:p>
        </p:txBody>
      </p:sp>
      <p:sp>
        <p:nvSpPr>
          <p:cNvPr id="22" name="矩形 21"/>
          <p:cNvSpPr/>
          <p:nvPr/>
        </p:nvSpPr>
        <p:spPr>
          <a:xfrm>
            <a:off x="6455832" y="4404550"/>
            <a:ext cx="2039342" cy="99985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/>
            <a:r>
              <a:rPr lang="zh-CN" altLang="en-US" sz="1400" dirty="0"/>
              <a:t>点击添加正文、温提示正文行距在</a:t>
            </a:r>
            <a:r>
              <a:rPr lang="en-US" altLang="zh-CN" sz="1400" dirty="0"/>
              <a:t>1.2~1.3</a:t>
            </a:r>
            <a:r>
              <a:rPr lang="zh-CN" altLang="en-US" sz="1400" dirty="0"/>
              <a:t>之间点击添加正文、温提示正文行距在</a:t>
            </a:r>
            <a:r>
              <a:rPr lang="en-US" altLang="zh-CN" sz="1400" dirty="0"/>
              <a:t>1.2~1.3</a:t>
            </a:r>
            <a:r>
              <a:rPr lang="zh-CN" altLang="en-US" sz="1400" dirty="0"/>
              <a:t>之间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232896" y="3980169"/>
            <a:ext cx="2039342" cy="338554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/>
            <a:r>
              <a:rPr lang="zh-CN" altLang="en-US" sz="2000" b="1" smtClean="0"/>
              <a:t>标题文本预设</a:t>
            </a:r>
            <a:endParaRPr lang="zh-CN" altLang="en-US" sz="2000" b="1"/>
          </a:p>
        </p:txBody>
      </p:sp>
      <p:sp>
        <p:nvSpPr>
          <p:cNvPr id="24" name="矩形 23"/>
          <p:cNvSpPr/>
          <p:nvPr/>
        </p:nvSpPr>
        <p:spPr>
          <a:xfrm>
            <a:off x="9184770" y="4404550"/>
            <a:ext cx="2144165" cy="9998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/>
            <a:r>
              <a:rPr lang="zh-CN" altLang="en-US" sz="1400" dirty="0"/>
              <a:t>点击添加正文、温提示正文行距在</a:t>
            </a:r>
            <a:r>
              <a:rPr lang="en-US" altLang="zh-CN" sz="1400" dirty="0"/>
              <a:t>1.2~1.3</a:t>
            </a:r>
            <a:r>
              <a:rPr lang="zh-CN" altLang="en-US" sz="1400" dirty="0"/>
              <a:t>之间点击添加正文、温提示正文行距在</a:t>
            </a:r>
            <a:r>
              <a:rPr lang="en-US" altLang="zh-CN" sz="1400" dirty="0"/>
              <a:t>1.2~1.3</a:t>
            </a:r>
            <a:r>
              <a:rPr lang="zh-CN" altLang="en-US" sz="1400" dirty="0"/>
              <a:t>之间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901700" y="2278744"/>
            <a:ext cx="2057400" cy="1474292"/>
            <a:chOff x="901700" y="2278744"/>
            <a:chExt cx="2057400" cy="1474292"/>
          </a:xfrm>
        </p:grpSpPr>
        <p:sp>
          <p:nvSpPr>
            <p:cNvPr id="26" name="对角圆角矩形 25"/>
            <p:cNvSpPr/>
            <p:nvPr/>
          </p:nvSpPr>
          <p:spPr>
            <a:xfrm>
              <a:off x="901700" y="2278744"/>
              <a:ext cx="2057400" cy="1474292"/>
            </a:xfrm>
            <a:prstGeom prst="round2Diag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文本框 5"/>
            <p:cNvSpPr txBox="1"/>
            <p:nvPr/>
          </p:nvSpPr>
          <p:spPr>
            <a:xfrm>
              <a:off x="1453346" y="3213390"/>
              <a:ext cx="954107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2000" smtClean="0">
                  <a:solidFill>
                    <a:schemeClr val="bg1"/>
                  </a:solidFill>
                </a:rPr>
                <a:t>关键词</a:t>
              </a:r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1694785" y="2554581"/>
              <a:ext cx="471231" cy="512956"/>
            </a:xfrm>
            <a:custGeom>
              <a:avLst/>
              <a:gdLst>
                <a:gd name="connsiteX0" fmla="*/ 141287 w 304800"/>
                <a:gd name="connsiteY0" fmla="*/ 280988 h 331788"/>
                <a:gd name="connsiteX1" fmla="*/ 204787 w 304800"/>
                <a:gd name="connsiteY1" fmla="*/ 305737 h 331788"/>
                <a:gd name="connsiteX2" fmla="*/ 268287 w 304800"/>
                <a:gd name="connsiteY2" fmla="*/ 280988 h 331788"/>
                <a:gd name="connsiteX3" fmla="*/ 268287 w 304800"/>
                <a:gd name="connsiteY3" fmla="*/ 305737 h 331788"/>
                <a:gd name="connsiteX4" fmla="*/ 204787 w 304800"/>
                <a:gd name="connsiteY4" fmla="*/ 331788 h 331788"/>
                <a:gd name="connsiteX5" fmla="*/ 141287 w 304800"/>
                <a:gd name="connsiteY5" fmla="*/ 305737 h 331788"/>
                <a:gd name="connsiteX6" fmla="*/ 141287 w 304800"/>
                <a:gd name="connsiteY6" fmla="*/ 280988 h 331788"/>
                <a:gd name="connsiteX7" fmla="*/ 17462 w 304800"/>
                <a:gd name="connsiteY7" fmla="*/ 249238 h 331788"/>
                <a:gd name="connsiteX8" fmla="*/ 81265 w 304800"/>
                <a:gd name="connsiteY8" fmla="*/ 274638 h 331788"/>
                <a:gd name="connsiteX9" fmla="*/ 133350 w 304800"/>
                <a:gd name="connsiteY9" fmla="*/ 263208 h 331788"/>
                <a:gd name="connsiteX10" fmla="*/ 133350 w 304800"/>
                <a:gd name="connsiteY10" fmla="*/ 288608 h 331788"/>
                <a:gd name="connsiteX11" fmla="*/ 81265 w 304800"/>
                <a:gd name="connsiteY11" fmla="*/ 300038 h 331788"/>
                <a:gd name="connsiteX12" fmla="*/ 17462 w 304800"/>
                <a:gd name="connsiteY12" fmla="*/ 274638 h 331788"/>
                <a:gd name="connsiteX13" fmla="*/ 17462 w 304800"/>
                <a:gd name="connsiteY13" fmla="*/ 249238 h 331788"/>
                <a:gd name="connsiteX14" fmla="*/ 223837 w 304800"/>
                <a:gd name="connsiteY14" fmla="*/ 226394 h 331788"/>
                <a:gd name="connsiteX15" fmla="*/ 236313 w 304800"/>
                <a:gd name="connsiteY15" fmla="*/ 228141 h 331788"/>
                <a:gd name="connsiteX16" fmla="*/ 223837 w 304800"/>
                <a:gd name="connsiteY16" fmla="*/ 255588 h 331788"/>
                <a:gd name="connsiteX17" fmla="*/ 204787 w 304800"/>
                <a:gd name="connsiteY17" fmla="*/ 217488 h 331788"/>
                <a:gd name="connsiteX18" fmla="*/ 223837 w 304800"/>
                <a:gd name="connsiteY18" fmla="*/ 220641 h 331788"/>
                <a:gd name="connsiteX19" fmla="*/ 223837 w 304800"/>
                <a:gd name="connsiteY19" fmla="*/ 226394 h 331788"/>
                <a:gd name="connsiteX20" fmla="*/ 205582 w 304800"/>
                <a:gd name="connsiteY20" fmla="*/ 223838 h 331788"/>
                <a:gd name="connsiteX21" fmla="*/ 149225 w 304800"/>
                <a:gd name="connsiteY21" fmla="*/ 242888 h 331788"/>
                <a:gd name="connsiteX22" fmla="*/ 205582 w 304800"/>
                <a:gd name="connsiteY22" fmla="*/ 261938 h 331788"/>
                <a:gd name="connsiteX23" fmla="*/ 261939 w 304800"/>
                <a:gd name="connsiteY23" fmla="*/ 242888 h 331788"/>
                <a:gd name="connsiteX24" fmla="*/ 245433 w 304800"/>
                <a:gd name="connsiteY24" fmla="*/ 229418 h 331788"/>
                <a:gd name="connsiteX25" fmla="*/ 236313 w 304800"/>
                <a:gd name="connsiteY25" fmla="*/ 228141 h 331788"/>
                <a:gd name="connsiteX26" fmla="*/ 238611 w 304800"/>
                <a:gd name="connsiteY26" fmla="*/ 223086 h 331788"/>
                <a:gd name="connsiteX27" fmla="*/ 249659 w 304800"/>
                <a:gd name="connsiteY27" fmla="*/ 224914 h 331788"/>
                <a:gd name="connsiteX28" fmla="*/ 268287 w 304800"/>
                <a:gd name="connsiteY28" fmla="*/ 242027 h 331788"/>
                <a:gd name="connsiteX29" fmla="*/ 268287 w 304800"/>
                <a:gd name="connsiteY29" fmla="*/ 267858 h 331788"/>
                <a:gd name="connsiteX30" fmla="*/ 204787 w 304800"/>
                <a:gd name="connsiteY30" fmla="*/ 293688 h 331788"/>
                <a:gd name="connsiteX31" fmla="*/ 141287 w 304800"/>
                <a:gd name="connsiteY31" fmla="*/ 267858 h 331788"/>
                <a:gd name="connsiteX32" fmla="*/ 141287 w 304800"/>
                <a:gd name="connsiteY32" fmla="*/ 242027 h 331788"/>
                <a:gd name="connsiteX33" fmla="*/ 204787 w 304800"/>
                <a:gd name="connsiteY33" fmla="*/ 217488 h 331788"/>
                <a:gd name="connsiteX34" fmla="*/ 223837 w 304800"/>
                <a:gd name="connsiteY34" fmla="*/ 195310 h 331788"/>
                <a:gd name="connsiteX35" fmla="*/ 223837 w 304800"/>
                <a:gd name="connsiteY35" fmla="*/ 211770 h 331788"/>
                <a:gd name="connsiteX36" fmla="*/ 192182 w 304800"/>
                <a:gd name="connsiteY36" fmla="*/ 209562 h 331788"/>
                <a:gd name="connsiteX37" fmla="*/ 153115 w 304800"/>
                <a:gd name="connsiteY37" fmla="*/ 219075 h 331788"/>
                <a:gd name="connsiteX38" fmla="*/ 153115 w 304800"/>
                <a:gd name="connsiteY38" fmla="*/ 211336 h 331788"/>
                <a:gd name="connsiteX39" fmla="*/ 149225 w 304800"/>
                <a:gd name="connsiteY39" fmla="*/ 199727 h 331788"/>
                <a:gd name="connsiteX40" fmla="*/ 177755 w 304800"/>
                <a:gd name="connsiteY40" fmla="*/ 203597 h 331788"/>
                <a:gd name="connsiteX41" fmla="*/ 222658 w 304800"/>
                <a:gd name="connsiteY41" fmla="*/ 196019 h 331788"/>
                <a:gd name="connsiteX42" fmla="*/ 80962 w 304800"/>
                <a:gd name="connsiteY42" fmla="*/ 192088 h 331788"/>
                <a:gd name="connsiteX43" fmla="*/ 80963 w 304800"/>
                <a:gd name="connsiteY43" fmla="*/ 192088 h 331788"/>
                <a:gd name="connsiteX44" fmla="*/ 80963 w 304800"/>
                <a:gd name="connsiteY44" fmla="*/ 206375 h 331788"/>
                <a:gd name="connsiteX45" fmla="*/ 74852 w 304800"/>
                <a:gd name="connsiteY45" fmla="*/ 192932 h 331788"/>
                <a:gd name="connsiteX46" fmla="*/ 80963 w 304800"/>
                <a:gd name="connsiteY46" fmla="*/ 185738 h 331788"/>
                <a:gd name="connsiteX47" fmla="*/ 125833 w 304800"/>
                <a:gd name="connsiteY47" fmla="*/ 192800 h 331788"/>
                <a:gd name="connsiteX48" fmla="*/ 144462 w 304800"/>
                <a:gd name="connsiteY48" fmla="*/ 210700 h 331788"/>
                <a:gd name="connsiteX49" fmla="*/ 144462 w 304800"/>
                <a:gd name="connsiteY49" fmla="*/ 223838 h 331788"/>
                <a:gd name="connsiteX50" fmla="*/ 132798 w 304800"/>
                <a:gd name="connsiteY50" fmla="*/ 242231 h 331788"/>
                <a:gd name="connsiteX51" fmla="*/ 132798 w 304800"/>
                <a:gd name="connsiteY51" fmla="*/ 251428 h 331788"/>
                <a:gd name="connsiteX52" fmla="*/ 80962 w 304800"/>
                <a:gd name="connsiteY52" fmla="*/ 261938 h 331788"/>
                <a:gd name="connsiteX53" fmla="*/ 17462 w 304800"/>
                <a:gd name="connsiteY53" fmla="*/ 236976 h 331788"/>
                <a:gd name="connsiteX54" fmla="*/ 17462 w 304800"/>
                <a:gd name="connsiteY54" fmla="*/ 210700 h 331788"/>
                <a:gd name="connsiteX55" fmla="*/ 36091 w 304800"/>
                <a:gd name="connsiteY55" fmla="*/ 192800 h 331788"/>
                <a:gd name="connsiteX56" fmla="*/ 72209 w 304800"/>
                <a:gd name="connsiteY56" fmla="*/ 187116 h 331788"/>
                <a:gd name="connsiteX57" fmla="*/ 74852 w 304800"/>
                <a:gd name="connsiteY57" fmla="*/ 192932 h 331788"/>
                <a:gd name="connsiteX58" fmla="*/ 40551 w 304800"/>
                <a:gd name="connsiteY58" fmla="*/ 197668 h 331788"/>
                <a:gd name="connsiteX59" fmla="*/ 23812 w 304800"/>
                <a:gd name="connsiteY59" fmla="*/ 211138 h 331788"/>
                <a:gd name="connsiteX60" fmla="*/ 80962 w 304800"/>
                <a:gd name="connsiteY60" fmla="*/ 230188 h 331788"/>
                <a:gd name="connsiteX61" fmla="*/ 138112 w 304800"/>
                <a:gd name="connsiteY61" fmla="*/ 211138 h 331788"/>
                <a:gd name="connsiteX62" fmla="*/ 121373 w 304800"/>
                <a:gd name="connsiteY62" fmla="*/ 197668 h 331788"/>
                <a:gd name="connsiteX63" fmla="*/ 80963 w 304800"/>
                <a:gd name="connsiteY63" fmla="*/ 192088 h 331788"/>
                <a:gd name="connsiteX64" fmla="*/ 241300 w 304800"/>
                <a:gd name="connsiteY64" fmla="*/ 157163 h 331788"/>
                <a:gd name="connsiteX65" fmla="*/ 304800 w 304800"/>
                <a:gd name="connsiteY65" fmla="*/ 157163 h 331788"/>
                <a:gd name="connsiteX66" fmla="*/ 304800 w 304800"/>
                <a:gd name="connsiteY66" fmla="*/ 220663 h 331788"/>
                <a:gd name="connsiteX67" fmla="*/ 239712 w 304800"/>
                <a:gd name="connsiteY67" fmla="*/ 220663 h 331788"/>
                <a:gd name="connsiteX68" fmla="*/ 238611 w 304800"/>
                <a:gd name="connsiteY68" fmla="*/ 223086 h 331788"/>
                <a:gd name="connsiteX69" fmla="*/ 223837 w 304800"/>
                <a:gd name="connsiteY69" fmla="*/ 220641 h 331788"/>
                <a:gd name="connsiteX70" fmla="*/ 223837 w 304800"/>
                <a:gd name="connsiteY70" fmla="*/ 211770 h 331788"/>
                <a:gd name="connsiteX71" fmla="*/ 236113 w 304800"/>
                <a:gd name="connsiteY71" fmla="*/ 212626 h 331788"/>
                <a:gd name="connsiteX72" fmla="*/ 241300 w 304800"/>
                <a:gd name="connsiteY72" fmla="*/ 203597 h 331788"/>
                <a:gd name="connsiteX73" fmla="*/ 241300 w 304800"/>
                <a:gd name="connsiteY73" fmla="*/ 177800 h 331788"/>
                <a:gd name="connsiteX74" fmla="*/ 236295 w 304800"/>
                <a:gd name="connsiteY74" fmla="*/ 187816 h 331788"/>
                <a:gd name="connsiteX75" fmla="*/ 223837 w 304800"/>
                <a:gd name="connsiteY75" fmla="*/ 195310 h 331788"/>
                <a:gd name="connsiteX76" fmla="*/ 223837 w 304800"/>
                <a:gd name="connsiteY76" fmla="*/ 182139 h 331788"/>
                <a:gd name="connsiteX77" fmla="*/ 236299 w 304800"/>
                <a:gd name="connsiteY77" fmla="*/ 174564 h 331788"/>
                <a:gd name="connsiteX78" fmla="*/ 241300 w 304800"/>
                <a:gd name="connsiteY78" fmla="*/ 164449 h 331788"/>
                <a:gd name="connsiteX79" fmla="*/ 114300 w 304800"/>
                <a:gd name="connsiteY79" fmla="*/ 139700 h 331788"/>
                <a:gd name="connsiteX80" fmla="*/ 177800 w 304800"/>
                <a:gd name="connsiteY80" fmla="*/ 164449 h 331788"/>
                <a:gd name="connsiteX81" fmla="*/ 241300 w 304800"/>
                <a:gd name="connsiteY81" fmla="*/ 139700 h 331788"/>
                <a:gd name="connsiteX82" fmla="*/ 241300 w 304800"/>
                <a:gd name="connsiteY82" fmla="*/ 150141 h 331788"/>
                <a:gd name="connsiteX83" fmla="*/ 241300 w 304800"/>
                <a:gd name="connsiteY83" fmla="*/ 157163 h 331788"/>
                <a:gd name="connsiteX84" fmla="*/ 223837 w 304800"/>
                <a:gd name="connsiteY84" fmla="*/ 157163 h 331788"/>
                <a:gd name="connsiteX85" fmla="*/ 223837 w 304800"/>
                <a:gd name="connsiteY85" fmla="*/ 182139 h 331788"/>
                <a:gd name="connsiteX86" fmla="*/ 222671 w 304800"/>
                <a:gd name="connsiteY86" fmla="*/ 182847 h 331788"/>
                <a:gd name="connsiteX87" fmla="*/ 177800 w 304800"/>
                <a:gd name="connsiteY87" fmla="*/ 190500 h 331788"/>
                <a:gd name="connsiteX88" fmla="*/ 114300 w 304800"/>
                <a:gd name="connsiteY88" fmla="*/ 164449 h 331788"/>
                <a:gd name="connsiteX89" fmla="*/ 114300 w 304800"/>
                <a:gd name="connsiteY89" fmla="*/ 139700 h 331788"/>
                <a:gd name="connsiteX90" fmla="*/ 0 w 304800"/>
                <a:gd name="connsiteY90" fmla="*/ 107950 h 331788"/>
                <a:gd name="connsiteX91" fmla="*/ 80963 w 304800"/>
                <a:gd name="connsiteY91" fmla="*/ 107950 h 331788"/>
                <a:gd name="connsiteX92" fmla="*/ 80963 w 304800"/>
                <a:gd name="connsiteY92" fmla="*/ 185738 h 331788"/>
                <a:gd name="connsiteX93" fmla="*/ 80962 w 304800"/>
                <a:gd name="connsiteY93" fmla="*/ 185738 h 331788"/>
                <a:gd name="connsiteX94" fmla="*/ 72209 w 304800"/>
                <a:gd name="connsiteY94" fmla="*/ 187116 h 331788"/>
                <a:gd name="connsiteX95" fmla="*/ 65088 w 304800"/>
                <a:gd name="connsiteY95" fmla="*/ 171450 h 331788"/>
                <a:gd name="connsiteX96" fmla="*/ 0 w 304800"/>
                <a:gd name="connsiteY96" fmla="*/ 171450 h 331788"/>
                <a:gd name="connsiteX97" fmla="*/ 174625 w 304800"/>
                <a:gd name="connsiteY97" fmla="*/ 82988 h 331788"/>
                <a:gd name="connsiteX98" fmla="*/ 174625 w 304800"/>
                <a:gd name="connsiteY98" fmla="*/ 98425 h 331788"/>
                <a:gd name="connsiteX99" fmla="*/ 168293 w 304800"/>
                <a:gd name="connsiteY99" fmla="*/ 83863 h 331788"/>
                <a:gd name="connsiteX100" fmla="*/ 177800 w 304800"/>
                <a:gd name="connsiteY100" fmla="*/ 76200 h 331788"/>
                <a:gd name="connsiteX101" fmla="*/ 241300 w 304800"/>
                <a:gd name="connsiteY101" fmla="*/ 100642 h 331788"/>
                <a:gd name="connsiteX102" fmla="*/ 241300 w 304800"/>
                <a:gd name="connsiteY102" fmla="*/ 126371 h 331788"/>
                <a:gd name="connsiteX103" fmla="*/ 177800 w 304800"/>
                <a:gd name="connsiteY103" fmla="*/ 150813 h 331788"/>
                <a:gd name="connsiteX104" fmla="*/ 114300 w 304800"/>
                <a:gd name="connsiteY104" fmla="*/ 126371 h 331788"/>
                <a:gd name="connsiteX105" fmla="*/ 114300 w 304800"/>
                <a:gd name="connsiteY105" fmla="*/ 100642 h 331788"/>
                <a:gd name="connsiteX106" fmla="*/ 132929 w 304800"/>
                <a:gd name="connsiteY106" fmla="*/ 83115 h 331788"/>
                <a:gd name="connsiteX107" fmla="*/ 165768 w 304800"/>
                <a:gd name="connsiteY107" fmla="*/ 78054 h 331788"/>
                <a:gd name="connsiteX108" fmla="*/ 168293 w 304800"/>
                <a:gd name="connsiteY108" fmla="*/ 83863 h 331788"/>
                <a:gd name="connsiteX109" fmla="*/ 137389 w 304800"/>
                <a:gd name="connsiteY109" fmla="*/ 88130 h 331788"/>
                <a:gd name="connsiteX110" fmla="*/ 120650 w 304800"/>
                <a:gd name="connsiteY110" fmla="*/ 101600 h 331788"/>
                <a:gd name="connsiteX111" fmla="*/ 177800 w 304800"/>
                <a:gd name="connsiteY111" fmla="*/ 120650 h 331788"/>
                <a:gd name="connsiteX112" fmla="*/ 234950 w 304800"/>
                <a:gd name="connsiteY112" fmla="*/ 101600 h 331788"/>
                <a:gd name="connsiteX113" fmla="*/ 177800 w 304800"/>
                <a:gd name="connsiteY113" fmla="*/ 82550 h 331788"/>
                <a:gd name="connsiteX114" fmla="*/ 174625 w 304800"/>
                <a:gd name="connsiteY114" fmla="*/ 82988 h 331788"/>
                <a:gd name="connsiteX115" fmla="*/ 174625 w 304800"/>
                <a:gd name="connsiteY115" fmla="*/ 76689 h 331788"/>
                <a:gd name="connsiteX116" fmla="*/ 92075 w 304800"/>
                <a:gd name="connsiteY116" fmla="*/ 0 h 331788"/>
                <a:gd name="connsiteX117" fmla="*/ 174625 w 304800"/>
                <a:gd name="connsiteY117" fmla="*/ 0 h 331788"/>
                <a:gd name="connsiteX118" fmla="*/ 174625 w 304800"/>
                <a:gd name="connsiteY118" fmla="*/ 76689 h 331788"/>
                <a:gd name="connsiteX119" fmla="*/ 165768 w 304800"/>
                <a:gd name="connsiteY119" fmla="*/ 78054 h 331788"/>
                <a:gd name="connsiteX120" fmla="*/ 158750 w 304800"/>
                <a:gd name="connsiteY120" fmla="*/ 61913 h 331788"/>
                <a:gd name="connsiteX121" fmla="*/ 92075 w 304800"/>
                <a:gd name="connsiteY121" fmla="*/ 61913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04800" h="331788">
                  <a:moveTo>
                    <a:pt x="141287" y="280988"/>
                  </a:moveTo>
                  <a:cubicBezTo>
                    <a:pt x="141287" y="295316"/>
                    <a:pt x="169797" y="305737"/>
                    <a:pt x="204787" y="305737"/>
                  </a:cubicBezTo>
                  <a:cubicBezTo>
                    <a:pt x="239777" y="305737"/>
                    <a:pt x="268287" y="295316"/>
                    <a:pt x="268287" y="280988"/>
                  </a:cubicBezTo>
                  <a:cubicBezTo>
                    <a:pt x="268287" y="280988"/>
                    <a:pt x="268287" y="280988"/>
                    <a:pt x="268287" y="305737"/>
                  </a:cubicBezTo>
                  <a:cubicBezTo>
                    <a:pt x="268287" y="320065"/>
                    <a:pt x="239777" y="331788"/>
                    <a:pt x="204787" y="331788"/>
                  </a:cubicBezTo>
                  <a:cubicBezTo>
                    <a:pt x="169797" y="331788"/>
                    <a:pt x="141287" y="320065"/>
                    <a:pt x="141287" y="305737"/>
                  </a:cubicBezTo>
                  <a:cubicBezTo>
                    <a:pt x="141287" y="305737"/>
                    <a:pt x="141287" y="305737"/>
                    <a:pt x="141287" y="280988"/>
                  </a:cubicBezTo>
                  <a:close/>
                  <a:moveTo>
                    <a:pt x="17462" y="249238"/>
                  </a:moveTo>
                  <a:cubicBezTo>
                    <a:pt x="17462" y="263208"/>
                    <a:pt x="46108" y="274638"/>
                    <a:pt x="81265" y="274638"/>
                  </a:cubicBezTo>
                  <a:cubicBezTo>
                    <a:pt x="103401" y="274638"/>
                    <a:pt x="121631" y="270828"/>
                    <a:pt x="133350" y="263208"/>
                  </a:cubicBezTo>
                  <a:lnTo>
                    <a:pt x="133350" y="288608"/>
                  </a:lnTo>
                  <a:cubicBezTo>
                    <a:pt x="121631" y="294958"/>
                    <a:pt x="103401" y="300038"/>
                    <a:pt x="81265" y="300038"/>
                  </a:cubicBezTo>
                  <a:cubicBezTo>
                    <a:pt x="46108" y="300038"/>
                    <a:pt x="17462" y="288608"/>
                    <a:pt x="17462" y="274638"/>
                  </a:cubicBezTo>
                  <a:cubicBezTo>
                    <a:pt x="17462" y="274638"/>
                    <a:pt x="17462" y="274638"/>
                    <a:pt x="17462" y="249238"/>
                  </a:cubicBezTo>
                  <a:close/>
                  <a:moveTo>
                    <a:pt x="223837" y="226394"/>
                  </a:moveTo>
                  <a:lnTo>
                    <a:pt x="236313" y="228141"/>
                  </a:lnTo>
                  <a:lnTo>
                    <a:pt x="223837" y="255588"/>
                  </a:lnTo>
                  <a:close/>
                  <a:moveTo>
                    <a:pt x="204787" y="217488"/>
                  </a:moveTo>
                  <a:lnTo>
                    <a:pt x="223837" y="220641"/>
                  </a:lnTo>
                  <a:lnTo>
                    <a:pt x="223837" y="226394"/>
                  </a:lnTo>
                  <a:lnTo>
                    <a:pt x="205582" y="223838"/>
                  </a:lnTo>
                  <a:cubicBezTo>
                    <a:pt x="174457" y="223838"/>
                    <a:pt x="149225" y="232367"/>
                    <a:pt x="149225" y="242888"/>
                  </a:cubicBezTo>
                  <a:cubicBezTo>
                    <a:pt x="149225" y="253409"/>
                    <a:pt x="174457" y="261938"/>
                    <a:pt x="205582" y="261938"/>
                  </a:cubicBezTo>
                  <a:cubicBezTo>
                    <a:pt x="236707" y="261938"/>
                    <a:pt x="261939" y="253409"/>
                    <a:pt x="261939" y="242888"/>
                  </a:cubicBezTo>
                  <a:cubicBezTo>
                    <a:pt x="261939" y="237628"/>
                    <a:pt x="255631" y="232865"/>
                    <a:pt x="245433" y="229418"/>
                  </a:cubicBezTo>
                  <a:lnTo>
                    <a:pt x="236313" y="228141"/>
                  </a:lnTo>
                  <a:lnTo>
                    <a:pt x="238611" y="223086"/>
                  </a:lnTo>
                  <a:lnTo>
                    <a:pt x="249659" y="224914"/>
                  </a:lnTo>
                  <a:cubicBezTo>
                    <a:pt x="261160" y="229435"/>
                    <a:pt x="268287" y="235569"/>
                    <a:pt x="268287" y="242027"/>
                  </a:cubicBezTo>
                  <a:cubicBezTo>
                    <a:pt x="268287" y="242027"/>
                    <a:pt x="268287" y="242027"/>
                    <a:pt x="268287" y="267858"/>
                  </a:cubicBezTo>
                  <a:cubicBezTo>
                    <a:pt x="268287" y="282064"/>
                    <a:pt x="239777" y="293688"/>
                    <a:pt x="204787" y="293688"/>
                  </a:cubicBezTo>
                  <a:cubicBezTo>
                    <a:pt x="169797" y="293688"/>
                    <a:pt x="141287" y="282064"/>
                    <a:pt x="141287" y="267858"/>
                  </a:cubicBezTo>
                  <a:cubicBezTo>
                    <a:pt x="141287" y="267858"/>
                    <a:pt x="141287" y="267858"/>
                    <a:pt x="141287" y="242027"/>
                  </a:cubicBezTo>
                  <a:cubicBezTo>
                    <a:pt x="141287" y="229112"/>
                    <a:pt x="169797" y="217488"/>
                    <a:pt x="204787" y="217488"/>
                  </a:cubicBezTo>
                  <a:close/>
                  <a:moveTo>
                    <a:pt x="223837" y="195310"/>
                  </a:moveTo>
                  <a:lnTo>
                    <a:pt x="223837" y="211770"/>
                  </a:lnTo>
                  <a:lnTo>
                    <a:pt x="192182" y="209562"/>
                  </a:lnTo>
                  <a:cubicBezTo>
                    <a:pt x="177431" y="210691"/>
                    <a:pt x="163490" y="213916"/>
                    <a:pt x="153115" y="219075"/>
                  </a:cubicBezTo>
                  <a:lnTo>
                    <a:pt x="153115" y="211336"/>
                  </a:lnTo>
                  <a:cubicBezTo>
                    <a:pt x="153115" y="207466"/>
                    <a:pt x="150522" y="203597"/>
                    <a:pt x="149225" y="199727"/>
                  </a:cubicBezTo>
                  <a:cubicBezTo>
                    <a:pt x="157006" y="202307"/>
                    <a:pt x="167380" y="203597"/>
                    <a:pt x="177755" y="203597"/>
                  </a:cubicBezTo>
                  <a:cubicBezTo>
                    <a:pt x="195262" y="203597"/>
                    <a:pt x="211148" y="200695"/>
                    <a:pt x="222658" y="196019"/>
                  </a:cubicBezTo>
                  <a:close/>
                  <a:moveTo>
                    <a:pt x="80962" y="192088"/>
                  </a:moveTo>
                  <a:lnTo>
                    <a:pt x="80963" y="192088"/>
                  </a:lnTo>
                  <a:lnTo>
                    <a:pt x="80963" y="206375"/>
                  </a:lnTo>
                  <a:lnTo>
                    <a:pt x="74852" y="192932"/>
                  </a:lnTo>
                  <a:close/>
                  <a:moveTo>
                    <a:pt x="80963" y="185738"/>
                  </a:moveTo>
                  <a:lnTo>
                    <a:pt x="125833" y="192800"/>
                  </a:lnTo>
                  <a:cubicBezTo>
                    <a:pt x="137334" y="197234"/>
                    <a:pt x="144462" y="203474"/>
                    <a:pt x="144462" y="210700"/>
                  </a:cubicBezTo>
                  <a:cubicBezTo>
                    <a:pt x="144462" y="210700"/>
                    <a:pt x="144462" y="210700"/>
                    <a:pt x="144462" y="223838"/>
                  </a:cubicBezTo>
                  <a:cubicBezTo>
                    <a:pt x="137982" y="229093"/>
                    <a:pt x="132798" y="235662"/>
                    <a:pt x="132798" y="242231"/>
                  </a:cubicBezTo>
                  <a:lnTo>
                    <a:pt x="132798" y="251428"/>
                  </a:lnTo>
                  <a:cubicBezTo>
                    <a:pt x="121135" y="257997"/>
                    <a:pt x="102992" y="261938"/>
                    <a:pt x="80962" y="261938"/>
                  </a:cubicBezTo>
                  <a:cubicBezTo>
                    <a:pt x="45972" y="261938"/>
                    <a:pt x="17462" y="251428"/>
                    <a:pt x="17462" y="236976"/>
                  </a:cubicBezTo>
                  <a:cubicBezTo>
                    <a:pt x="17462" y="236976"/>
                    <a:pt x="17462" y="236976"/>
                    <a:pt x="17462" y="210700"/>
                  </a:cubicBezTo>
                  <a:cubicBezTo>
                    <a:pt x="17462" y="203474"/>
                    <a:pt x="24589" y="197234"/>
                    <a:pt x="36091" y="192800"/>
                  </a:cubicBezTo>
                  <a:lnTo>
                    <a:pt x="72209" y="187116"/>
                  </a:lnTo>
                  <a:lnTo>
                    <a:pt x="74852" y="192932"/>
                  </a:lnTo>
                  <a:lnTo>
                    <a:pt x="40551" y="197668"/>
                  </a:lnTo>
                  <a:cubicBezTo>
                    <a:pt x="30209" y="201115"/>
                    <a:pt x="23812" y="205878"/>
                    <a:pt x="23812" y="211138"/>
                  </a:cubicBezTo>
                  <a:cubicBezTo>
                    <a:pt x="23812" y="221659"/>
                    <a:pt x="49399" y="230188"/>
                    <a:pt x="80962" y="230188"/>
                  </a:cubicBezTo>
                  <a:cubicBezTo>
                    <a:pt x="112525" y="230188"/>
                    <a:pt x="138112" y="221659"/>
                    <a:pt x="138112" y="211138"/>
                  </a:cubicBezTo>
                  <a:cubicBezTo>
                    <a:pt x="138112" y="205878"/>
                    <a:pt x="131715" y="201115"/>
                    <a:pt x="121373" y="197668"/>
                  </a:cubicBezTo>
                  <a:lnTo>
                    <a:pt x="80963" y="192088"/>
                  </a:lnTo>
                  <a:close/>
                  <a:moveTo>
                    <a:pt x="241300" y="157163"/>
                  </a:moveTo>
                  <a:lnTo>
                    <a:pt x="304800" y="157163"/>
                  </a:lnTo>
                  <a:lnTo>
                    <a:pt x="304800" y="220663"/>
                  </a:lnTo>
                  <a:lnTo>
                    <a:pt x="239712" y="220663"/>
                  </a:lnTo>
                  <a:lnTo>
                    <a:pt x="238611" y="223086"/>
                  </a:lnTo>
                  <a:lnTo>
                    <a:pt x="223837" y="220641"/>
                  </a:lnTo>
                  <a:lnTo>
                    <a:pt x="223837" y="211770"/>
                  </a:lnTo>
                  <a:lnTo>
                    <a:pt x="236113" y="212626"/>
                  </a:lnTo>
                  <a:cubicBezTo>
                    <a:pt x="238707" y="208756"/>
                    <a:pt x="241300" y="206177"/>
                    <a:pt x="241300" y="203597"/>
                  </a:cubicBezTo>
                  <a:cubicBezTo>
                    <a:pt x="241300" y="177800"/>
                    <a:pt x="241300" y="177800"/>
                    <a:pt x="241300" y="177800"/>
                  </a:cubicBezTo>
                  <a:cubicBezTo>
                    <a:pt x="241300" y="181347"/>
                    <a:pt x="239517" y="184733"/>
                    <a:pt x="236295" y="187816"/>
                  </a:cubicBezTo>
                  <a:lnTo>
                    <a:pt x="223837" y="195310"/>
                  </a:lnTo>
                  <a:lnTo>
                    <a:pt x="223837" y="182139"/>
                  </a:lnTo>
                  <a:lnTo>
                    <a:pt x="236299" y="174564"/>
                  </a:lnTo>
                  <a:cubicBezTo>
                    <a:pt x="239518" y="171450"/>
                    <a:pt x="241300" y="168031"/>
                    <a:pt x="241300" y="164449"/>
                  </a:cubicBezTo>
                  <a:close/>
                  <a:moveTo>
                    <a:pt x="114300" y="139700"/>
                  </a:moveTo>
                  <a:cubicBezTo>
                    <a:pt x="114300" y="152726"/>
                    <a:pt x="142810" y="164449"/>
                    <a:pt x="177800" y="164449"/>
                  </a:cubicBezTo>
                  <a:cubicBezTo>
                    <a:pt x="212790" y="164449"/>
                    <a:pt x="241300" y="152726"/>
                    <a:pt x="241300" y="139700"/>
                  </a:cubicBezTo>
                  <a:cubicBezTo>
                    <a:pt x="241300" y="139700"/>
                    <a:pt x="241300" y="139700"/>
                    <a:pt x="241300" y="150141"/>
                  </a:cubicBezTo>
                  <a:lnTo>
                    <a:pt x="241300" y="157163"/>
                  </a:lnTo>
                  <a:lnTo>
                    <a:pt x="223837" y="157163"/>
                  </a:lnTo>
                  <a:lnTo>
                    <a:pt x="223837" y="182139"/>
                  </a:lnTo>
                  <a:lnTo>
                    <a:pt x="222671" y="182847"/>
                  </a:lnTo>
                  <a:cubicBezTo>
                    <a:pt x="211170" y="187569"/>
                    <a:pt x="195295" y="190500"/>
                    <a:pt x="177800" y="190500"/>
                  </a:cubicBezTo>
                  <a:cubicBezTo>
                    <a:pt x="142810" y="190500"/>
                    <a:pt x="114300" y="178777"/>
                    <a:pt x="114300" y="164449"/>
                  </a:cubicBezTo>
                  <a:cubicBezTo>
                    <a:pt x="114300" y="164449"/>
                    <a:pt x="114300" y="164449"/>
                    <a:pt x="114300" y="139700"/>
                  </a:cubicBezTo>
                  <a:close/>
                  <a:moveTo>
                    <a:pt x="0" y="107950"/>
                  </a:moveTo>
                  <a:lnTo>
                    <a:pt x="80963" y="107950"/>
                  </a:lnTo>
                  <a:lnTo>
                    <a:pt x="80963" y="185738"/>
                  </a:lnTo>
                  <a:lnTo>
                    <a:pt x="80962" y="185738"/>
                  </a:lnTo>
                  <a:lnTo>
                    <a:pt x="72209" y="187116"/>
                  </a:lnTo>
                  <a:lnTo>
                    <a:pt x="65088" y="171450"/>
                  </a:lnTo>
                  <a:lnTo>
                    <a:pt x="0" y="171450"/>
                  </a:lnTo>
                  <a:close/>
                  <a:moveTo>
                    <a:pt x="174625" y="82988"/>
                  </a:moveTo>
                  <a:lnTo>
                    <a:pt x="174625" y="98425"/>
                  </a:lnTo>
                  <a:lnTo>
                    <a:pt x="168293" y="83863"/>
                  </a:lnTo>
                  <a:close/>
                  <a:moveTo>
                    <a:pt x="177800" y="76200"/>
                  </a:moveTo>
                  <a:cubicBezTo>
                    <a:pt x="212790" y="76200"/>
                    <a:pt x="241300" y="86491"/>
                    <a:pt x="241300" y="100642"/>
                  </a:cubicBezTo>
                  <a:cubicBezTo>
                    <a:pt x="241300" y="100642"/>
                    <a:pt x="241300" y="100642"/>
                    <a:pt x="241300" y="126371"/>
                  </a:cubicBezTo>
                  <a:cubicBezTo>
                    <a:pt x="241300" y="140522"/>
                    <a:pt x="212790" y="150813"/>
                    <a:pt x="177800" y="150813"/>
                  </a:cubicBezTo>
                  <a:cubicBezTo>
                    <a:pt x="142810" y="150813"/>
                    <a:pt x="114300" y="140522"/>
                    <a:pt x="114300" y="126371"/>
                  </a:cubicBezTo>
                  <a:cubicBezTo>
                    <a:pt x="114300" y="126371"/>
                    <a:pt x="114300" y="126371"/>
                    <a:pt x="114300" y="100642"/>
                  </a:cubicBezTo>
                  <a:cubicBezTo>
                    <a:pt x="114300" y="93567"/>
                    <a:pt x="121427" y="87456"/>
                    <a:pt x="132929" y="83115"/>
                  </a:cubicBezTo>
                  <a:lnTo>
                    <a:pt x="165768" y="78054"/>
                  </a:lnTo>
                  <a:lnTo>
                    <a:pt x="168293" y="83863"/>
                  </a:lnTo>
                  <a:lnTo>
                    <a:pt x="137389" y="88130"/>
                  </a:lnTo>
                  <a:cubicBezTo>
                    <a:pt x="127047" y="91577"/>
                    <a:pt x="120650" y="96340"/>
                    <a:pt x="120650" y="101600"/>
                  </a:cubicBezTo>
                  <a:cubicBezTo>
                    <a:pt x="120650" y="112121"/>
                    <a:pt x="146237" y="120650"/>
                    <a:pt x="177800" y="120650"/>
                  </a:cubicBezTo>
                  <a:cubicBezTo>
                    <a:pt x="209363" y="120650"/>
                    <a:pt x="234950" y="112121"/>
                    <a:pt x="234950" y="101600"/>
                  </a:cubicBezTo>
                  <a:cubicBezTo>
                    <a:pt x="234950" y="91079"/>
                    <a:pt x="209363" y="82550"/>
                    <a:pt x="177800" y="82550"/>
                  </a:cubicBezTo>
                  <a:lnTo>
                    <a:pt x="174625" y="82988"/>
                  </a:lnTo>
                  <a:lnTo>
                    <a:pt x="174625" y="76689"/>
                  </a:lnTo>
                  <a:close/>
                  <a:moveTo>
                    <a:pt x="92075" y="0"/>
                  </a:moveTo>
                  <a:lnTo>
                    <a:pt x="174625" y="0"/>
                  </a:lnTo>
                  <a:lnTo>
                    <a:pt x="174625" y="76689"/>
                  </a:lnTo>
                  <a:lnTo>
                    <a:pt x="165768" y="78054"/>
                  </a:lnTo>
                  <a:lnTo>
                    <a:pt x="158750" y="61913"/>
                  </a:lnTo>
                  <a:lnTo>
                    <a:pt x="92075" y="619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678767" y="2278744"/>
            <a:ext cx="2057400" cy="1474292"/>
            <a:chOff x="3678767" y="2278744"/>
            <a:chExt cx="2057400" cy="1474292"/>
          </a:xfrm>
        </p:grpSpPr>
        <p:sp>
          <p:nvSpPr>
            <p:cNvPr id="30" name="对角圆角矩形 29"/>
            <p:cNvSpPr/>
            <p:nvPr/>
          </p:nvSpPr>
          <p:spPr>
            <a:xfrm>
              <a:off x="3678767" y="2278744"/>
              <a:ext cx="2057400" cy="1474292"/>
            </a:xfrm>
            <a:prstGeom prst="round2Diag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文本框 6"/>
            <p:cNvSpPr txBox="1"/>
            <p:nvPr/>
          </p:nvSpPr>
          <p:spPr>
            <a:xfrm>
              <a:off x="4238590" y="3213390"/>
              <a:ext cx="954107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2000" smtClean="0">
                  <a:solidFill>
                    <a:schemeClr val="bg1"/>
                  </a:solidFill>
                </a:rPr>
                <a:t>关键词</a:t>
              </a:r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4480029" y="2554581"/>
              <a:ext cx="471231" cy="512956"/>
            </a:xfrm>
            <a:custGeom>
              <a:avLst/>
              <a:gdLst>
                <a:gd name="connsiteX0" fmla="*/ 141287 w 304800"/>
                <a:gd name="connsiteY0" fmla="*/ 280988 h 331788"/>
                <a:gd name="connsiteX1" fmla="*/ 204787 w 304800"/>
                <a:gd name="connsiteY1" fmla="*/ 305737 h 331788"/>
                <a:gd name="connsiteX2" fmla="*/ 268287 w 304800"/>
                <a:gd name="connsiteY2" fmla="*/ 280988 h 331788"/>
                <a:gd name="connsiteX3" fmla="*/ 268287 w 304800"/>
                <a:gd name="connsiteY3" fmla="*/ 305737 h 331788"/>
                <a:gd name="connsiteX4" fmla="*/ 204787 w 304800"/>
                <a:gd name="connsiteY4" fmla="*/ 331788 h 331788"/>
                <a:gd name="connsiteX5" fmla="*/ 141287 w 304800"/>
                <a:gd name="connsiteY5" fmla="*/ 305737 h 331788"/>
                <a:gd name="connsiteX6" fmla="*/ 141287 w 304800"/>
                <a:gd name="connsiteY6" fmla="*/ 280988 h 331788"/>
                <a:gd name="connsiteX7" fmla="*/ 17462 w 304800"/>
                <a:gd name="connsiteY7" fmla="*/ 249238 h 331788"/>
                <a:gd name="connsiteX8" fmla="*/ 81265 w 304800"/>
                <a:gd name="connsiteY8" fmla="*/ 274638 h 331788"/>
                <a:gd name="connsiteX9" fmla="*/ 133350 w 304800"/>
                <a:gd name="connsiteY9" fmla="*/ 263208 h 331788"/>
                <a:gd name="connsiteX10" fmla="*/ 133350 w 304800"/>
                <a:gd name="connsiteY10" fmla="*/ 288608 h 331788"/>
                <a:gd name="connsiteX11" fmla="*/ 81265 w 304800"/>
                <a:gd name="connsiteY11" fmla="*/ 300038 h 331788"/>
                <a:gd name="connsiteX12" fmla="*/ 17462 w 304800"/>
                <a:gd name="connsiteY12" fmla="*/ 274638 h 331788"/>
                <a:gd name="connsiteX13" fmla="*/ 17462 w 304800"/>
                <a:gd name="connsiteY13" fmla="*/ 249238 h 331788"/>
                <a:gd name="connsiteX14" fmla="*/ 223837 w 304800"/>
                <a:gd name="connsiteY14" fmla="*/ 226394 h 331788"/>
                <a:gd name="connsiteX15" fmla="*/ 236313 w 304800"/>
                <a:gd name="connsiteY15" fmla="*/ 228141 h 331788"/>
                <a:gd name="connsiteX16" fmla="*/ 223837 w 304800"/>
                <a:gd name="connsiteY16" fmla="*/ 255588 h 331788"/>
                <a:gd name="connsiteX17" fmla="*/ 204787 w 304800"/>
                <a:gd name="connsiteY17" fmla="*/ 217488 h 331788"/>
                <a:gd name="connsiteX18" fmla="*/ 223837 w 304800"/>
                <a:gd name="connsiteY18" fmla="*/ 220641 h 331788"/>
                <a:gd name="connsiteX19" fmla="*/ 223837 w 304800"/>
                <a:gd name="connsiteY19" fmla="*/ 226394 h 331788"/>
                <a:gd name="connsiteX20" fmla="*/ 205582 w 304800"/>
                <a:gd name="connsiteY20" fmla="*/ 223838 h 331788"/>
                <a:gd name="connsiteX21" fmla="*/ 149225 w 304800"/>
                <a:gd name="connsiteY21" fmla="*/ 242888 h 331788"/>
                <a:gd name="connsiteX22" fmla="*/ 205582 w 304800"/>
                <a:gd name="connsiteY22" fmla="*/ 261938 h 331788"/>
                <a:gd name="connsiteX23" fmla="*/ 261939 w 304800"/>
                <a:gd name="connsiteY23" fmla="*/ 242888 h 331788"/>
                <a:gd name="connsiteX24" fmla="*/ 245433 w 304800"/>
                <a:gd name="connsiteY24" fmla="*/ 229418 h 331788"/>
                <a:gd name="connsiteX25" fmla="*/ 236313 w 304800"/>
                <a:gd name="connsiteY25" fmla="*/ 228141 h 331788"/>
                <a:gd name="connsiteX26" fmla="*/ 238611 w 304800"/>
                <a:gd name="connsiteY26" fmla="*/ 223086 h 331788"/>
                <a:gd name="connsiteX27" fmla="*/ 249659 w 304800"/>
                <a:gd name="connsiteY27" fmla="*/ 224914 h 331788"/>
                <a:gd name="connsiteX28" fmla="*/ 268287 w 304800"/>
                <a:gd name="connsiteY28" fmla="*/ 242027 h 331788"/>
                <a:gd name="connsiteX29" fmla="*/ 268287 w 304800"/>
                <a:gd name="connsiteY29" fmla="*/ 267858 h 331788"/>
                <a:gd name="connsiteX30" fmla="*/ 204787 w 304800"/>
                <a:gd name="connsiteY30" fmla="*/ 293688 h 331788"/>
                <a:gd name="connsiteX31" fmla="*/ 141287 w 304800"/>
                <a:gd name="connsiteY31" fmla="*/ 267858 h 331788"/>
                <a:gd name="connsiteX32" fmla="*/ 141287 w 304800"/>
                <a:gd name="connsiteY32" fmla="*/ 242027 h 331788"/>
                <a:gd name="connsiteX33" fmla="*/ 204787 w 304800"/>
                <a:gd name="connsiteY33" fmla="*/ 217488 h 331788"/>
                <a:gd name="connsiteX34" fmla="*/ 223837 w 304800"/>
                <a:gd name="connsiteY34" fmla="*/ 195310 h 331788"/>
                <a:gd name="connsiteX35" fmla="*/ 223837 w 304800"/>
                <a:gd name="connsiteY35" fmla="*/ 211770 h 331788"/>
                <a:gd name="connsiteX36" fmla="*/ 192182 w 304800"/>
                <a:gd name="connsiteY36" fmla="*/ 209562 h 331788"/>
                <a:gd name="connsiteX37" fmla="*/ 153115 w 304800"/>
                <a:gd name="connsiteY37" fmla="*/ 219075 h 331788"/>
                <a:gd name="connsiteX38" fmla="*/ 153115 w 304800"/>
                <a:gd name="connsiteY38" fmla="*/ 211336 h 331788"/>
                <a:gd name="connsiteX39" fmla="*/ 149225 w 304800"/>
                <a:gd name="connsiteY39" fmla="*/ 199727 h 331788"/>
                <a:gd name="connsiteX40" fmla="*/ 177755 w 304800"/>
                <a:gd name="connsiteY40" fmla="*/ 203597 h 331788"/>
                <a:gd name="connsiteX41" fmla="*/ 222658 w 304800"/>
                <a:gd name="connsiteY41" fmla="*/ 196019 h 331788"/>
                <a:gd name="connsiteX42" fmla="*/ 80962 w 304800"/>
                <a:gd name="connsiteY42" fmla="*/ 192088 h 331788"/>
                <a:gd name="connsiteX43" fmla="*/ 80963 w 304800"/>
                <a:gd name="connsiteY43" fmla="*/ 192088 h 331788"/>
                <a:gd name="connsiteX44" fmla="*/ 80963 w 304800"/>
                <a:gd name="connsiteY44" fmla="*/ 206375 h 331788"/>
                <a:gd name="connsiteX45" fmla="*/ 74852 w 304800"/>
                <a:gd name="connsiteY45" fmla="*/ 192932 h 331788"/>
                <a:gd name="connsiteX46" fmla="*/ 80963 w 304800"/>
                <a:gd name="connsiteY46" fmla="*/ 185738 h 331788"/>
                <a:gd name="connsiteX47" fmla="*/ 125833 w 304800"/>
                <a:gd name="connsiteY47" fmla="*/ 192800 h 331788"/>
                <a:gd name="connsiteX48" fmla="*/ 144462 w 304800"/>
                <a:gd name="connsiteY48" fmla="*/ 210700 h 331788"/>
                <a:gd name="connsiteX49" fmla="*/ 144462 w 304800"/>
                <a:gd name="connsiteY49" fmla="*/ 223838 h 331788"/>
                <a:gd name="connsiteX50" fmla="*/ 132798 w 304800"/>
                <a:gd name="connsiteY50" fmla="*/ 242231 h 331788"/>
                <a:gd name="connsiteX51" fmla="*/ 132798 w 304800"/>
                <a:gd name="connsiteY51" fmla="*/ 251428 h 331788"/>
                <a:gd name="connsiteX52" fmla="*/ 80962 w 304800"/>
                <a:gd name="connsiteY52" fmla="*/ 261938 h 331788"/>
                <a:gd name="connsiteX53" fmla="*/ 17462 w 304800"/>
                <a:gd name="connsiteY53" fmla="*/ 236976 h 331788"/>
                <a:gd name="connsiteX54" fmla="*/ 17462 w 304800"/>
                <a:gd name="connsiteY54" fmla="*/ 210700 h 331788"/>
                <a:gd name="connsiteX55" fmla="*/ 36091 w 304800"/>
                <a:gd name="connsiteY55" fmla="*/ 192800 h 331788"/>
                <a:gd name="connsiteX56" fmla="*/ 72209 w 304800"/>
                <a:gd name="connsiteY56" fmla="*/ 187116 h 331788"/>
                <a:gd name="connsiteX57" fmla="*/ 74852 w 304800"/>
                <a:gd name="connsiteY57" fmla="*/ 192932 h 331788"/>
                <a:gd name="connsiteX58" fmla="*/ 40551 w 304800"/>
                <a:gd name="connsiteY58" fmla="*/ 197668 h 331788"/>
                <a:gd name="connsiteX59" fmla="*/ 23812 w 304800"/>
                <a:gd name="connsiteY59" fmla="*/ 211138 h 331788"/>
                <a:gd name="connsiteX60" fmla="*/ 80962 w 304800"/>
                <a:gd name="connsiteY60" fmla="*/ 230188 h 331788"/>
                <a:gd name="connsiteX61" fmla="*/ 138112 w 304800"/>
                <a:gd name="connsiteY61" fmla="*/ 211138 h 331788"/>
                <a:gd name="connsiteX62" fmla="*/ 121373 w 304800"/>
                <a:gd name="connsiteY62" fmla="*/ 197668 h 331788"/>
                <a:gd name="connsiteX63" fmla="*/ 80963 w 304800"/>
                <a:gd name="connsiteY63" fmla="*/ 192088 h 331788"/>
                <a:gd name="connsiteX64" fmla="*/ 241300 w 304800"/>
                <a:gd name="connsiteY64" fmla="*/ 157163 h 331788"/>
                <a:gd name="connsiteX65" fmla="*/ 304800 w 304800"/>
                <a:gd name="connsiteY65" fmla="*/ 157163 h 331788"/>
                <a:gd name="connsiteX66" fmla="*/ 304800 w 304800"/>
                <a:gd name="connsiteY66" fmla="*/ 220663 h 331788"/>
                <a:gd name="connsiteX67" fmla="*/ 239712 w 304800"/>
                <a:gd name="connsiteY67" fmla="*/ 220663 h 331788"/>
                <a:gd name="connsiteX68" fmla="*/ 238611 w 304800"/>
                <a:gd name="connsiteY68" fmla="*/ 223086 h 331788"/>
                <a:gd name="connsiteX69" fmla="*/ 223837 w 304800"/>
                <a:gd name="connsiteY69" fmla="*/ 220641 h 331788"/>
                <a:gd name="connsiteX70" fmla="*/ 223837 w 304800"/>
                <a:gd name="connsiteY70" fmla="*/ 211770 h 331788"/>
                <a:gd name="connsiteX71" fmla="*/ 236113 w 304800"/>
                <a:gd name="connsiteY71" fmla="*/ 212626 h 331788"/>
                <a:gd name="connsiteX72" fmla="*/ 241300 w 304800"/>
                <a:gd name="connsiteY72" fmla="*/ 203597 h 331788"/>
                <a:gd name="connsiteX73" fmla="*/ 241300 w 304800"/>
                <a:gd name="connsiteY73" fmla="*/ 177800 h 331788"/>
                <a:gd name="connsiteX74" fmla="*/ 236295 w 304800"/>
                <a:gd name="connsiteY74" fmla="*/ 187816 h 331788"/>
                <a:gd name="connsiteX75" fmla="*/ 223837 w 304800"/>
                <a:gd name="connsiteY75" fmla="*/ 195310 h 331788"/>
                <a:gd name="connsiteX76" fmla="*/ 223837 w 304800"/>
                <a:gd name="connsiteY76" fmla="*/ 182139 h 331788"/>
                <a:gd name="connsiteX77" fmla="*/ 236299 w 304800"/>
                <a:gd name="connsiteY77" fmla="*/ 174564 h 331788"/>
                <a:gd name="connsiteX78" fmla="*/ 241300 w 304800"/>
                <a:gd name="connsiteY78" fmla="*/ 164449 h 331788"/>
                <a:gd name="connsiteX79" fmla="*/ 114300 w 304800"/>
                <a:gd name="connsiteY79" fmla="*/ 139700 h 331788"/>
                <a:gd name="connsiteX80" fmla="*/ 177800 w 304800"/>
                <a:gd name="connsiteY80" fmla="*/ 164449 h 331788"/>
                <a:gd name="connsiteX81" fmla="*/ 241300 w 304800"/>
                <a:gd name="connsiteY81" fmla="*/ 139700 h 331788"/>
                <a:gd name="connsiteX82" fmla="*/ 241300 w 304800"/>
                <a:gd name="connsiteY82" fmla="*/ 150141 h 331788"/>
                <a:gd name="connsiteX83" fmla="*/ 241300 w 304800"/>
                <a:gd name="connsiteY83" fmla="*/ 157163 h 331788"/>
                <a:gd name="connsiteX84" fmla="*/ 223837 w 304800"/>
                <a:gd name="connsiteY84" fmla="*/ 157163 h 331788"/>
                <a:gd name="connsiteX85" fmla="*/ 223837 w 304800"/>
                <a:gd name="connsiteY85" fmla="*/ 182139 h 331788"/>
                <a:gd name="connsiteX86" fmla="*/ 222671 w 304800"/>
                <a:gd name="connsiteY86" fmla="*/ 182847 h 331788"/>
                <a:gd name="connsiteX87" fmla="*/ 177800 w 304800"/>
                <a:gd name="connsiteY87" fmla="*/ 190500 h 331788"/>
                <a:gd name="connsiteX88" fmla="*/ 114300 w 304800"/>
                <a:gd name="connsiteY88" fmla="*/ 164449 h 331788"/>
                <a:gd name="connsiteX89" fmla="*/ 114300 w 304800"/>
                <a:gd name="connsiteY89" fmla="*/ 139700 h 331788"/>
                <a:gd name="connsiteX90" fmla="*/ 0 w 304800"/>
                <a:gd name="connsiteY90" fmla="*/ 107950 h 331788"/>
                <a:gd name="connsiteX91" fmla="*/ 80963 w 304800"/>
                <a:gd name="connsiteY91" fmla="*/ 107950 h 331788"/>
                <a:gd name="connsiteX92" fmla="*/ 80963 w 304800"/>
                <a:gd name="connsiteY92" fmla="*/ 185738 h 331788"/>
                <a:gd name="connsiteX93" fmla="*/ 80962 w 304800"/>
                <a:gd name="connsiteY93" fmla="*/ 185738 h 331788"/>
                <a:gd name="connsiteX94" fmla="*/ 72209 w 304800"/>
                <a:gd name="connsiteY94" fmla="*/ 187116 h 331788"/>
                <a:gd name="connsiteX95" fmla="*/ 65088 w 304800"/>
                <a:gd name="connsiteY95" fmla="*/ 171450 h 331788"/>
                <a:gd name="connsiteX96" fmla="*/ 0 w 304800"/>
                <a:gd name="connsiteY96" fmla="*/ 171450 h 331788"/>
                <a:gd name="connsiteX97" fmla="*/ 174625 w 304800"/>
                <a:gd name="connsiteY97" fmla="*/ 82988 h 331788"/>
                <a:gd name="connsiteX98" fmla="*/ 174625 w 304800"/>
                <a:gd name="connsiteY98" fmla="*/ 98425 h 331788"/>
                <a:gd name="connsiteX99" fmla="*/ 168293 w 304800"/>
                <a:gd name="connsiteY99" fmla="*/ 83863 h 331788"/>
                <a:gd name="connsiteX100" fmla="*/ 177800 w 304800"/>
                <a:gd name="connsiteY100" fmla="*/ 76200 h 331788"/>
                <a:gd name="connsiteX101" fmla="*/ 241300 w 304800"/>
                <a:gd name="connsiteY101" fmla="*/ 100642 h 331788"/>
                <a:gd name="connsiteX102" fmla="*/ 241300 w 304800"/>
                <a:gd name="connsiteY102" fmla="*/ 126371 h 331788"/>
                <a:gd name="connsiteX103" fmla="*/ 177800 w 304800"/>
                <a:gd name="connsiteY103" fmla="*/ 150813 h 331788"/>
                <a:gd name="connsiteX104" fmla="*/ 114300 w 304800"/>
                <a:gd name="connsiteY104" fmla="*/ 126371 h 331788"/>
                <a:gd name="connsiteX105" fmla="*/ 114300 w 304800"/>
                <a:gd name="connsiteY105" fmla="*/ 100642 h 331788"/>
                <a:gd name="connsiteX106" fmla="*/ 132929 w 304800"/>
                <a:gd name="connsiteY106" fmla="*/ 83115 h 331788"/>
                <a:gd name="connsiteX107" fmla="*/ 165768 w 304800"/>
                <a:gd name="connsiteY107" fmla="*/ 78054 h 331788"/>
                <a:gd name="connsiteX108" fmla="*/ 168293 w 304800"/>
                <a:gd name="connsiteY108" fmla="*/ 83863 h 331788"/>
                <a:gd name="connsiteX109" fmla="*/ 137389 w 304800"/>
                <a:gd name="connsiteY109" fmla="*/ 88130 h 331788"/>
                <a:gd name="connsiteX110" fmla="*/ 120650 w 304800"/>
                <a:gd name="connsiteY110" fmla="*/ 101600 h 331788"/>
                <a:gd name="connsiteX111" fmla="*/ 177800 w 304800"/>
                <a:gd name="connsiteY111" fmla="*/ 120650 h 331788"/>
                <a:gd name="connsiteX112" fmla="*/ 234950 w 304800"/>
                <a:gd name="connsiteY112" fmla="*/ 101600 h 331788"/>
                <a:gd name="connsiteX113" fmla="*/ 177800 w 304800"/>
                <a:gd name="connsiteY113" fmla="*/ 82550 h 331788"/>
                <a:gd name="connsiteX114" fmla="*/ 174625 w 304800"/>
                <a:gd name="connsiteY114" fmla="*/ 82988 h 331788"/>
                <a:gd name="connsiteX115" fmla="*/ 174625 w 304800"/>
                <a:gd name="connsiteY115" fmla="*/ 76689 h 331788"/>
                <a:gd name="connsiteX116" fmla="*/ 92075 w 304800"/>
                <a:gd name="connsiteY116" fmla="*/ 0 h 331788"/>
                <a:gd name="connsiteX117" fmla="*/ 174625 w 304800"/>
                <a:gd name="connsiteY117" fmla="*/ 0 h 331788"/>
                <a:gd name="connsiteX118" fmla="*/ 174625 w 304800"/>
                <a:gd name="connsiteY118" fmla="*/ 76689 h 331788"/>
                <a:gd name="connsiteX119" fmla="*/ 165768 w 304800"/>
                <a:gd name="connsiteY119" fmla="*/ 78054 h 331788"/>
                <a:gd name="connsiteX120" fmla="*/ 158750 w 304800"/>
                <a:gd name="connsiteY120" fmla="*/ 61913 h 331788"/>
                <a:gd name="connsiteX121" fmla="*/ 92075 w 304800"/>
                <a:gd name="connsiteY121" fmla="*/ 61913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04800" h="331788">
                  <a:moveTo>
                    <a:pt x="141287" y="280988"/>
                  </a:moveTo>
                  <a:cubicBezTo>
                    <a:pt x="141287" y="295316"/>
                    <a:pt x="169797" y="305737"/>
                    <a:pt x="204787" y="305737"/>
                  </a:cubicBezTo>
                  <a:cubicBezTo>
                    <a:pt x="239777" y="305737"/>
                    <a:pt x="268287" y="295316"/>
                    <a:pt x="268287" y="280988"/>
                  </a:cubicBezTo>
                  <a:cubicBezTo>
                    <a:pt x="268287" y="280988"/>
                    <a:pt x="268287" y="280988"/>
                    <a:pt x="268287" y="305737"/>
                  </a:cubicBezTo>
                  <a:cubicBezTo>
                    <a:pt x="268287" y="320065"/>
                    <a:pt x="239777" y="331788"/>
                    <a:pt x="204787" y="331788"/>
                  </a:cubicBezTo>
                  <a:cubicBezTo>
                    <a:pt x="169797" y="331788"/>
                    <a:pt x="141287" y="320065"/>
                    <a:pt x="141287" y="305737"/>
                  </a:cubicBezTo>
                  <a:cubicBezTo>
                    <a:pt x="141287" y="305737"/>
                    <a:pt x="141287" y="305737"/>
                    <a:pt x="141287" y="280988"/>
                  </a:cubicBezTo>
                  <a:close/>
                  <a:moveTo>
                    <a:pt x="17462" y="249238"/>
                  </a:moveTo>
                  <a:cubicBezTo>
                    <a:pt x="17462" y="263208"/>
                    <a:pt x="46108" y="274638"/>
                    <a:pt x="81265" y="274638"/>
                  </a:cubicBezTo>
                  <a:cubicBezTo>
                    <a:pt x="103401" y="274638"/>
                    <a:pt x="121631" y="270828"/>
                    <a:pt x="133350" y="263208"/>
                  </a:cubicBezTo>
                  <a:lnTo>
                    <a:pt x="133350" y="288608"/>
                  </a:lnTo>
                  <a:cubicBezTo>
                    <a:pt x="121631" y="294958"/>
                    <a:pt x="103401" y="300038"/>
                    <a:pt x="81265" y="300038"/>
                  </a:cubicBezTo>
                  <a:cubicBezTo>
                    <a:pt x="46108" y="300038"/>
                    <a:pt x="17462" y="288608"/>
                    <a:pt x="17462" y="274638"/>
                  </a:cubicBezTo>
                  <a:cubicBezTo>
                    <a:pt x="17462" y="274638"/>
                    <a:pt x="17462" y="274638"/>
                    <a:pt x="17462" y="249238"/>
                  </a:cubicBezTo>
                  <a:close/>
                  <a:moveTo>
                    <a:pt x="223837" y="226394"/>
                  </a:moveTo>
                  <a:lnTo>
                    <a:pt x="236313" y="228141"/>
                  </a:lnTo>
                  <a:lnTo>
                    <a:pt x="223837" y="255588"/>
                  </a:lnTo>
                  <a:close/>
                  <a:moveTo>
                    <a:pt x="204787" y="217488"/>
                  </a:moveTo>
                  <a:lnTo>
                    <a:pt x="223837" y="220641"/>
                  </a:lnTo>
                  <a:lnTo>
                    <a:pt x="223837" y="226394"/>
                  </a:lnTo>
                  <a:lnTo>
                    <a:pt x="205582" y="223838"/>
                  </a:lnTo>
                  <a:cubicBezTo>
                    <a:pt x="174457" y="223838"/>
                    <a:pt x="149225" y="232367"/>
                    <a:pt x="149225" y="242888"/>
                  </a:cubicBezTo>
                  <a:cubicBezTo>
                    <a:pt x="149225" y="253409"/>
                    <a:pt x="174457" y="261938"/>
                    <a:pt x="205582" y="261938"/>
                  </a:cubicBezTo>
                  <a:cubicBezTo>
                    <a:pt x="236707" y="261938"/>
                    <a:pt x="261939" y="253409"/>
                    <a:pt x="261939" y="242888"/>
                  </a:cubicBezTo>
                  <a:cubicBezTo>
                    <a:pt x="261939" y="237628"/>
                    <a:pt x="255631" y="232865"/>
                    <a:pt x="245433" y="229418"/>
                  </a:cubicBezTo>
                  <a:lnTo>
                    <a:pt x="236313" y="228141"/>
                  </a:lnTo>
                  <a:lnTo>
                    <a:pt x="238611" y="223086"/>
                  </a:lnTo>
                  <a:lnTo>
                    <a:pt x="249659" y="224914"/>
                  </a:lnTo>
                  <a:cubicBezTo>
                    <a:pt x="261160" y="229435"/>
                    <a:pt x="268287" y="235569"/>
                    <a:pt x="268287" y="242027"/>
                  </a:cubicBezTo>
                  <a:cubicBezTo>
                    <a:pt x="268287" y="242027"/>
                    <a:pt x="268287" y="242027"/>
                    <a:pt x="268287" y="267858"/>
                  </a:cubicBezTo>
                  <a:cubicBezTo>
                    <a:pt x="268287" y="282064"/>
                    <a:pt x="239777" y="293688"/>
                    <a:pt x="204787" y="293688"/>
                  </a:cubicBezTo>
                  <a:cubicBezTo>
                    <a:pt x="169797" y="293688"/>
                    <a:pt x="141287" y="282064"/>
                    <a:pt x="141287" y="267858"/>
                  </a:cubicBezTo>
                  <a:cubicBezTo>
                    <a:pt x="141287" y="267858"/>
                    <a:pt x="141287" y="267858"/>
                    <a:pt x="141287" y="242027"/>
                  </a:cubicBezTo>
                  <a:cubicBezTo>
                    <a:pt x="141287" y="229112"/>
                    <a:pt x="169797" y="217488"/>
                    <a:pt x="204787" y="217488"/>
                  </a:cubicBezTo>
                  <a:close/>
                  <a:moveTo>
                    <a:pt x="223837" y="195310"/>
                  </a:moveTo>
                  <a:lnTo>
                    <a:pt x="223837" y="211770"/>
                  </a:lnTo>
                  <a:lnTo>
                    <a:pt x="192182" y="209562"/>
                  </a:lnTo>
                  <a:cubicBezTo>
                    <a:pt x="177431" y="210691"/>
                    <a:pt x="163490" y="213916"/>
                    <a:pt x="153115" y="219075"/>
                  </a:cubicBezTo>
                  <a:lnTo>
                    <a:pt x="153115" y="211336"/>
                  </a:lnTo>
                  <a:cubicBezTo>
                    <a:pt x="153115" y="207466"/>
                    <a:pt x="150522" y="203597"/>
                    <a:pt x="149225" y="199727"/>
                  </a:cubicBezTo>
                  <a:cubicBezTo>
                    <a:pt x="157006" y="202307"/>
                    <a:pt x="167380" y="203597"/>
                    <a:pt x="177755" y="203597"/>
                  </a:cubicBezTo>
                  <a:cubicBezTo>
                    <a:pt x="195262" y="203597"/>
                    <a:pt x="211148" y="200695"/>
                    <a:pt x="222658" y="196019"/>
                  </a:cubicBezTo>
                  <a:close/>
                  <a:moveTo>
                    <a:pt x="80962" y="192088"/>
                  </a:moveTo>
                  <a:lnTo>
                    <a:pt x="80963" y="192088"/>
                  </a:lnTo>
                  <a:lnTo>
                    <a:pt x="80963" y="206375"/>
                  </a:lnTo>
                  <a:lnTo>
                    <a:pt x="74852" y="192932"/>
                  </a:lnTo>
                  <a:close/>
                  <a:moveTo>
                    <a:pt x="80963" y="185738"/>
                  </a:moveTo>
                  <a:lnTo>
                    <a:pt x="125833" y="192800"/>
                  </a:lnTo>
                  <a:cubicBezTo>
                    <a:pt x="137334" y="197234"/>
                    <a:pt x="144462" y="203474"/>
                    <a:pt x="144462" y="210700"/>
                  </a:cubicBezTo>
                  <a:cubicBezTo>
                    <a:pt x="144462" y="210700"/>
                    <a:pt x="144462" y="210700"/>
                    <a:pt x="144462" y="223838"/>
                  </a:cubicBezTo>
                  <a:cubicBezTo>
                    <a:pt x="137982" y="229093"/>
                    <a:pt x="132798" y="235662"/>
                    <a:pt x="132798" y="242231"/>
                  </a:cubicBezTo>
                  <a:lnTo>
                    <a:pt x="132798" y="251428"/>
                  </a:lnTo>
                  <a:cubicBezTo>
                    <a:pt x="121135" y="257997"/>
                    <a:pt x="102992" y="261938"/>
                    <a:pt x="80962" y="261938"/>
                  </a:cubicBezTo>
                  <a:cubicBezTo>
                    <a:pt x="45972" y="261938"/>
                    <a:pt x="17462" y="251428"/>
                    <a:pt x="17462" y="236976"/>
                  </a:cubicBezTo>
                  <a:cubicBezTo>
                    <a:pt x="17462" y="236976"/>
                    <a:pt x="17462" y="236976"/>
                    <a:pt x="17462" y="210700"/>
                  </a:cubicBezTo>
                  <a:cubicBezTo>
                    <a:pt x="17462" y="203474"/>
                    <a:pt x="24589" y="197234"/>
                    <a:pt x="36091" y="192800"/>
                  </a:cubicBezTo>
                  <a:lnTo>
                    <a:pt x="72209" y="187116"/>
                  </a:lnTo>
                  <a:lnTo>
                    <a:pt x="74852" y="192932"/>
                  </a:lnTo>
                  <a:lnTo>
                    <a:pt x="40551" y="197668"/>
                  </a:lnTo>
                  <a:cubicBezTo>
                    <a:pt x="30209" y="201115"/>
                    <a:pt x="23812" y="205878"/>
                    <a:pt x="23812" y="211138"/>
                  </a:cubicBezTo>
                  <a:cubicBezTo>
                    <a:pt x="23812" y="221659"/>
                    <a:pt x="49399" y="230188"/>
                    <a:pt x="80962" y="230188"/>
                  </a:cubicBezTo>
                  <a:cubicBezTo>
                    <a:pt x="112525" y="230188"/>
                    <a:pt x="138112" y="221659"/>
                    <a:pt x="138112" y="211138"/>
                  </a:cubicBezTo>
                  <a:cubicBezTo>
                    <a:pt x="138112" y="205878"/>
                    <a:pt x="131715" y="201115"/>
                    <a:pt x="121373" y="197668"/>
                  </a:cubicBezTo>
                  <a:lnTo>
                    <a:pt x="80963" y="192088"/>
                  </a:lnTo>
                  <a:close/>
                  <a:moveTo>
                    <a:pt x="241300" y="157163"/>
                  </a:moveTo>
                  <a:lnTo>
                    <a:pt x="304800" y="157163"/>
                  </a:lnTo>
                  <a:lnTo>
                    <a:pt x="304800" y="220663"/>
                  </a:lnTo>
                  <a:lnTo>
                    <a:pt x="239712" y="220663"/>
                  </a:lnTo>
                  <a:lnTo>
                    <a:pt x="238611" y="223086"/>
                  </a:lnTo>
                  <a:lnTo>
                    <a:pt x="223837" y="220641"/>
                  </a:lnTo>
                  <a:lnTo>
                    <a:pt x="223837" y="211770"/>
                  </a:lnTo>
                  <a:lnTo>
                    <a:pt x="236113" y="212626"/>
                  </a:lnTo>
                  <a:cubicBezTo>
                    <a:pt x="238707" y="208756"/>
                    <a:pt x="241300" y="206177"/>
                    <a:pt x="241300" y="203597"/>
                  </a:cubicBezTo>
                  <a:cubicBezTo>
                    <a:pt x="241300" y="177800"/>
                    <a:pt x="241300" y="177800"/>
                    <a:pt x="241300" y="177800"/>
                  </a:cubicBezTo>
                  <a:cubicBezTo>
                    <a:pt x="241300" y="181347"/>
                    <a:pt x="239517" y="184733"/>
                    <a:pt x="236295" y="187816"/>
                  </a:cubicBezTo>
                  <a:lnTo>
                    <a:pt x="223837" y="195310"/>
                  </a:lnTo>
                  <a:lnTo>
                    <a:pt x="223837" y="182139"/>
                  </a:lnTo>
                  <a:lnTo>
                    <a:pt x="236299" y="174564"/>
                  </a:lnTo>
                  <a:cubicBezTo>
                    <a:pt x="239518" y="171450"/>
                    <a:pt x="241300" y="168031"/>
                    <a:pt x="241300" y="164449"/>
                  </a:cubicBezTo>
                  <a:close/>
                  <a:moveTo>
                    <a:pt x="114300" y="139700"/>
                  </a:moveTo>
                  <a:cubicBezTo>
                    <a:pt x="114300" y="152726"/>
                    <a:pt x="142810" y="164449"/>
                    <a:pt x="177800" y="164449"/>
                  </a:cubicBezTo>
                  <a:cubicBezTo>
                    <a:pt x="212790" y="164449"/>
                    <a:pt x="241300" y="152726"/>
                    <a:pt x="241300" y="139700"/>
                  </a:cubicBezTo>
                  <a:cubicBezTo>
                    <a:pt x="241300" y="139700"/>
                    <a:pt x="241300" y="139700"/>
                    <a:pt x="241300" y="150141"/>
                  </a:cubicBezTo>
                  <a:lnTo>
                    <a:pt x="241300" y="157163"/>
                  </a:lnTo>
                  <a:lnTo>
                    <a:pt x="223837" y="157163"/>
                  </a:lnTo>
                  <a:lnTo>
                    <a:pt x="223837" y="182139"/>
                  </a:lnTo>
                  <a:lnTo>
                    <a:pt x="222671" y="182847"/>
                  </a:lnTo>
                  <a:cubicBezTo>
                    <a:pt x="211170" y="187569"/>
                    <a:pt x="195295" y="190500"/>
                    <a:pt x="177800" y="190500"/>
                  </a:cubicBezTo>
                  <a:cubicBezTo>
                    <a:pt x="142810" y="190500"/>
                    <a:pt x="114300" y="178777"/>
                    <a:pt x="114300" y="164449"/>
                  </a:cubicBezTo>
                  <a:cubicBezTo>
                    <a:pt x="114300" y="164449"/>
                    <a:pt x="114300" y="164449"/>
                    <a:pt x="114300" y="139700"/>
                  </a:cubicBezTo>
                  <a:close/>
                  <a:moveTo>
                    <a:pt x="0" y="107950"/>
                  </a:moveTo>
                  <a:lnTo>
                    <a:pt x="80963" y="107950"/>
                  </a:lnTo>
                  <a:lnTo>
                    <a:pt x="80963" y="185738"/>
                  </a:lnTo>
                  <a:lnTo>
                    <a:pt x="80962" y="185738"/>
                  </a:lnTo>
                  <a:lnTo>
                    <a:pt x="72209" y="187116"/>
                  </a:lnTo>
                  <a:lnTo>
                    <a:pt x="65088" y="171450"/>
                  </a:lnTo>
                  <a:lnTo>
                    <a:pt x="0" y="171450"/>
                  </a:lnTo>
                  <a:close/>
                  <a:moveTo>
                    <a:pt x="174625" y="82988"/>
                  </a:moveTo>
                  <a:lnTo>
                    <a:pt x="174625" y="98425"/>
                  </a:lnTo>
                  <a:lnTo>
                    <a:pt x="168293" y="83863"/>
                  </a:lnTo>
                  <a:close/>
                  <a:moveTo>
                    <a:pt x="177800" y="76200"/>
                  </a:moveTo>
                  <a:cubicBezTo>
                    <a:pt x="212790" y="76200"/>
                    <a:pt x="241300" y="86491"/>
                    <a:pt x="241300" y="100642"/>
                  </a:cubicBezTo>
                  <a:cubicBezTo>
                    <a:pt x="241300" y="100642"/>
                    <a:pt x="241300" y="100642"/>
                    <a:pt x="241300" y="126371"/>
                  </a:cubicBezTo>
                  <a:cubicBezTo>
                    <a:pt x="241300" y="140522"/>
                    <a:pt x="212790" y="150813"/>
                    <a:pt x="177800" y="150813"/>
                  </a:cubicBezTo>
                  <a:cubicBezTo>
                    <a:pt x="142810" y="150813"/>
                    <a:pt x="114300" y="140522"/>
                    <a:pt x="114300" y="126371"/>
                  </a:cubicBezTo>
                  <a:cubicBezTo>
                    <a:pt x="114300" y="126371"/>
                    <a:pt x="114300" y="126371"/>
                    <a:pt x="114300" y="100642"/>
                  </a:cubicBezTo>
                  <a:cubicBezTo>
                    <a:pt x="114300" y="93567"/>
                    <a:pt x="121427" y="87456"/>
                    <a:pt x="132929" y="83115"/>
                  </a:cubicBezTo>
                  <a:lnTo>
                    <a:pt x="165768" y="78054"/>
                  </a:lnTo>
                  <a:lnTo>
                    <a:pt x="168293" y="83863"/>
                  </a:lnTo>
                  <a:lnTo>
                    <a:pt x="137389" y="88130"/>
                  </a:lnTo>
                  <a:cubicBezTo>
                    <a:pt x="127047" y="91577"/>
                    <a:pt x="120650" y="96340"/>
                    <a:pt x="120650" y="101600"/>
                  </a:cubicBezTo>
                  <a:cubicBezTo>
                    <a:pt x="120650" y="112121"/>
                    <a:pt x="146237" y="120650"/>
                    <a:pt x="177800" y="120650"/>
                  </a:cubicBezTo>
                  <a:cubicBezTo>
                    <a:pt x="209363" y="120650"/>
                    <a:pt x="234950" y="112121"/>
                    <a:pt x="234950" y="101600"/>
                  </a:cubicBezTo>
                  <a:cubicBezTo>
                    <a:pt x="234950" y="91079"/>
                    <a:pt x="209363" y="82550"/>
                    <a:pt x="177800" y="82550"/>
                  </a:cubicBezTo>
                  <a:lnTo>
                    <a:pt x="174625" y="82988"/>
                  </a:lnTo>
                  <a:lnTo>
                    <a:pt x="174625" y="76689"/>
                  </a:lnTo>
                  <a:close/>
                  <a:moveTo>
                    <a:pt x="92075" y="0"/>
                  </a:moveTo>
                  <a:lnTo>
                    <a:pt x="174625" y="0"/>
                  </a:lnTo>
                  <a:lnTo>
                    <a:pt x="174625" y="76689"/>
                  </a:lnTo>
                  <a:lnTo>
                    <a:pt x="165768" y="78054"/>
                  </a:lnTo>
                  <a:lnTo>
                    <a:pt x="158750" y="61913"/>
                  </a:lnTo>
                  <a:lnTo>
                    <a:pt x="92075" y="619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455834" y="2278744"/>
            <a:ext cx="2057400" cy="1474292"/>
            <a:chOff x="6455834" y="2278744"/>
            <a:chExt cx="2057400" cy="1474292"/>
          </a:xfrm>
        </p:grpSpPr>
        <p:sp>
          <p:nvSpPr>
            <p:cNvPr id="34" name="对角圆角矩形 33"/>
            <p:cNvSpPr/>
            <p:nvPr/>
          </p:nvSpPr>
          <p:spPr>
            <a:xfrm>
              <a:off x="6455834" y="2278744"/>
              <a:ext cx="2057400" cy="1474292"/>
            </a:xfrm>
            <a:prstGeom prst="round2Diag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文本框 7"/>
            <p:cNvSpPr txBox="1"/>
            <p:nvPr/>
          </p:nvSpPr>
          <p:spPr>
            <a:xfrm>
              <a:off x="7004536" y="3213390"/>
              <a:ext cx="954107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2000" smtClean="0">
                  <a:solidFill>
                    <a:schemeClr val="bg1"/>
                  </a:solidFill>
                </a:rPr>
                <a:t>关键词</a:t>
              </a:r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7239888" y="2554581"/>
              <a:ext cx="471231" cy="512956"/>
            </a:xfrm>
            <a:custGeom>
              <a:avLst/>
              <a:gdLst>
                <a:gd name="connsiteX0" fmla="*/ 141287 w 304800"/>
                <a:gd name="connsiteY0" fmla="*/ 280988 h 331788"/>
                <a:gd name="connsiteX1" fmla="*/ 204787 w 304800"/>
                <a:gd name="connsiteY1" fmla="*/ 305737 h 331788"/>
                <a:gd name="connsiteX2" fmla="*/ 268287 w 304800"/>
                <a:gd name="connsiteY2" fmla="*/ 280988 h 331788"/>
                <a:gd name="connsiteX3" fmla="*/ 268287 w 304800"/>
                <a:gd name="connsiteY3" fmla="*/ 305737 h 331788"/>
                <a:gd name="connsiteX4" fmla="*/ 204787 w 304800"/>
                <a:gd name="connsiteY4" fmla="*/ 331788 h 331788"/>
                <a:gd name="connsiteX5" fmla="*/ 141287 w 304800"/>
                <a:gd name="connsiteY5" fmla="*/ 305737 h 331788"/>
                <a:gd name="connsiteX6" fmla="*/ 141287 w 304800"/>
                <a:gd name="connsiteY6" fmla="*/ 280988 h 331788"/>
                <a:gd name="connsiteX7" fmla="*/ 17462 w 304800"/>
                <a:gd name="connsiteY7" fmla="*/ 249238 h 331788"/>
                <a:gd name="connsiteX8" fmla="*/ 81265 w 304800"/>
                <a:gd name="connsiteY8" fmla="*/ 274638 h 331788"/>
                <a:gd name="connsiteX9" fmla="*/ 133350 w 304800"/>
                <a:gd name="connsiteY9" fmla="*/ 263208 h 331788"/>
                <a:gd name="connsiteX10" fmla="*/ 133350 w 304800"/>
                <a:gd name="connsiteY10" fmla="*/ 288608 h 331788"/>
                <a:gd name="connsiteX11" fmla="*/ 81265 w 304800"/>
                <a:gd name="connsiteY11" fmla="*/ 300038 h 331788"/>
                <a:gd name="connsiteX12" fmla="*/ 17462 w 304800"/>
                <a:gd name="connsiteY12" fmla="*/ 274638 h 331788"/>
                <a:gd name="connsiteX13" fmla="*/ 17462 w 304800"/>
                <a:gd name="connsiteY13" fmla="*/ 249238 h 331788"/>
                <a:gd name="connsiteX14" fmla="*/ 223837 w 304800"/>
                <a:gd name="connsiteY14" fmla="*/ 226394 h 331788"/>
                <a:gd name="connsiteX15" fmla="*/ 236313 w 304800"/>
                <a:gd name="connsiteY15" fmla="*/ 228141 h 331788"/>
                <a:gd name="connsiteX16" fmla="*/ 223837 w 304800"/>
                <a:gd name="connsiteY16" fmla="*/ 255588 h 331788"/>
                <a:gd name="connsiteX17" fmla="*/ 204787 w 304800"/>
                <a:gd name="connsiteY17" fmla="*/ 217488 h 331788"/>
                <a:gd name="connsiteX18" fmla="*/ 223837 w 304800"/>
                <a:gd name="connsiteY18" fmla="*/ 220641 h 331788"/>
                <a:gd name="connsiteX19" fmla="*/ 223837 w 304800"/>
                <a:gd name="connsiteY19" fmla="*/ 226394 h 331788"/>
                <a:gd name="connsiteX20" fmla="*/ 205582 w 304800"/>
                <a:gd name="connsiteY20" fmla="*/ 223838 h 331788"/>
                <a:gd name="connsiteX21" fmla="*/ 149225 w 304800"/>
                <a:gd name="connsiteY21" fmla="*/ 242888 h 331788"/>
                <a:gd name="connsiteX22" fmla="*/ 205582 w 304800"/>
                <a:gd name="connsiteY22" fmla="*/ 261938 h 331788"/>
                <a:gd name="connsiteX23" fmla="*/ 261939 w 304800"/>
                <a:gd name="connsiteY23" fmla="*/ 242888 h 331788"/>
                <a:gd name="connsiteX24" fmla="*/ 245433 w 304800"/>
                <a:gd name="connsiteY24" fmla="*/ 229418 h 331788"/>
                <a:gd name="connsiteX25" fmla="*/ 236313 w 304800"/>
                <a:gd name="connsiteY25" fmla="*/ 228141 h 331788"/>
                <a:gd name="connsiteX26" fmla="*/ 238611 w 304800"/>
                <a:gd name="connsiteY26" fmla="*/ 223086 h 331788"/>
                <a:gd name="connsiteX27" fmla="*/ 249659 w 304800"/>
                <a:gd name="connsiteY27" fmla="*/ 224914 h 331788"/>
                <a:gd name="connsiteX28" fmla="*/ 268287 w 304800"/>
                <a:gd name="connsiteY28" fmla="*/ 242027 h 331788"/>
                <a:gd name="connsiteX29" fmla="*/ 268287 w 304800"/>
                <a:gd name="connsiteY29" fmla="*/ 267858 h 331788"/>
                <a:gd name="connsiteX30" fmla="*/ 204787 w 304800"/>
                <a:gd name="connsiteY30" fmla="*/ 293688 h 331788"/>
                <a:gd name="connsiteX31" fmla="*/ 141287 w 304800"/>
                <a:gd name="connsiteY31" fmla="*/ 267858 h 331788"/>
                <a:gd name="connsiteX32" fmla="*/ 141287 w 304800"/>
                <a:gd name="connsiteY32" fmla="*/ 242027 h 331788"/>
                <a:gd name="connsiteX33" fmla="*/ 204787 w 304800"/>
                <a:gd name="connsiteY33" fmla="*/ 217488 h 331788"/>
                <a:gd name="connsiteX34" fmla="*/ 223837 w 304800"/>
                <a:gd name="connsiteY34" fmla="*/ 195310 h 331788"/>
                <a:gd name="connsiteX35" fmla="*/ 223837 w 304800"/>
                <a:gd name="connsiteY35" fmla="*/ 211770 h 331788"/>
                <a:gd name="connsiteX36" fmla="*/ 192182 w 304800"/>
                <a:gd name="connsiteY36" fmla="*/ 209562 h 331788"/>
                <a:gd name="connsiteX37" fmla="*/ 153115 w 304800"/>
                <a:gd name="connsiteY37" fmla="*/ 219075 h 331788"/>
                <a:gd name="connsiteX38" fmla="*/ 153115 w 304800"/>
                <a:gd name="connsiteY38" fmla="*/ 211336 h 331788"/>
                <a:gd name="connsiteX39" fmla="*/ 149225 w 304800"/>
                <a:gd name="connsiteY39" fmla="*/ 199727 h 331788"/>
                <a:gd name="connsiteX40" fmla="*/ 177755 w 304800"/>
                <a:gd name="connsiteY40" fmla="*/ 203597 h 331788"/>
                <a:gd name="connsiteX41" fmla="*/ 222658 w 304800"/>
                <a:gd name="connsiteY41" fmla="*/ 196019 h 331788"/>
                <a:gd name="connsiteX42" fmla="*/ 80962 w 304800"/>
                <a:gd name="connsiteY42" fmla="*/ 192088 h 331788"/>
                <a:gd name="connsiteX43" fmla="*/ 80963 w 304800"/>
                <a:gd name="connsiteY43" fmla="*/ 192088 h 331788"/>
                <a:gd name="connsiteX44" fmla="*/ 80963 w 304800"/>
                <a:gd name="connsiteY44" fmla="*/ 206375 h 331788"/>
                <a:gd name="connsiteX45" fmla="*/ 74852 w 304800"/>
                <a:gd name="connsiteY45" fmla="*/ 192932 h 331788"/>
                <a:gd name="connsiteX46" fmla="*/ 80963 w 304800"/>
                <a:gd name="connsiteY46" fmla="*/ 185738 h 331788"/>
                <a:gd name="connsiteX47" fmla="*/ 125833 w 304800"/>
                <a:gd name="connsiteY47" fmla="*/ 192800 h 331788"/>
                <a:gd name="connsiteX48" fmla="*/ 144462 w 304800"/>
                <a:gd name="connsiteY48" fmla="*/ 210700 h 331788"/>
                <a:gd name="connsiteX49" fmla="*/ 144462 w 304800"/>
                <a:gd name="connsiteY49" fmla="*/ 223838 h 331788"/>
                <a:gd name="connsiteX50" fmla="*/ 132798 w 304800"/>
                <a:gd name="connsiteY50" fmla="*/ 242231 h 331788"/>
                <a:gd name="connsiteX51" fmla="*/ 132798 w 304800"/>
                <a:gd name="connsiteY51" fmla="*/ 251428 h 331788"/>
                <a:gd name="connsiteX52" fmla="*/ 80962 w 304800"/>
                <a:gd name="connsiteY52" fmla="*/ 261938 h 331788"/>
                <a:gd name="connsiteX53" fmla="*/ 17462 w 304800"/>
                <a:gd name="connsiteY53" fmla="*/ 236976 h 331788"/>
                <a:gd name="connsiteX54" fmla="*/ 17462 w 304800"/>
                <a:gd name="connsiteY54" fmla="*/ 210700 h 331788"/>
                <a:gd name="connsiteX55" fmla="*/ 36091 w 304800"/>
                <a:gd name="connsiteY55" fmla="*/ 192800 h 331788"/>
                <a:gd name="connsiteX56" fmla="*/ 72209 w 304800"/>
                <a:gd name="connsiteY56" fmla="*/ 187116 h 331788"/>
                <a:gd name="connsiteX57" fmla="*/ 74852 w 304800"/>
                <a:gd name="connsiteY57" fmla="*/ 192932 h 331788"/>
                <a:gd name="connsiteX58" fmla="*/ 40551 w 304800"/>
                <a:gd name="connsiteY58" fmla="*/ 197668 h 331788"/>
                <a:gd name="connsiteX59" fmla="*/ 23812 w 304800"/>
                <a:gd name="connsiteY59" fmla="*/ 211138 h 331788"/>
                <a:gd name="connsiteX60" fmla="*/ 80962 w 304800"/>
                <a:gd name="connsiteY60" fmla="*/ 230188 h 331788"/>
                <a:gd name="connsiteX61" fmla="*/ 138112 w 304800"/>
                <a:gd name="connsiteY61" fmla="*/ 211138 h 331788"/>
                <a:gd name="connsiteX62" fmla="*/ 121373 w 304800"/>
                <a:gd name="connsiteY62" fmla="*/ 197668 h 331788"/>
                <a:gd name="connsiteX63" fmla="*/ 80963 w 304800"/>
                <a:gd name="connsiteY63" fmla="*/ 192088 h 331788"/>
                <a:gd name="connsiteX64" fmla="*/ 241300 w 304800"/>
                <a:gd name="connsiteY64" fmla="*/ 157163 h 331788"/>
                <a:gd name="connsiteX65" fmla="*/ 304800 w 304800"/>
                <a:gd name="connsiteY65" fmla="*/ 157163 h 331788"/>
                <a:gd name="connsiteX66" fmla="*/ 304800 w 304800"/>
                <a:gd name="connsiteY66" fmla="*/ 220663 h 331788"/>
                <a:gd name="connsiteX67" fmla="*/ 239712 w 304800"/>
                <a:gd name="connsiteY67" fmla="*/ 220663 h 331788"/>
                <a:gd name="connsiteX68" fmla="*/ 238611 w 304800"/>
                <a:gd name="connsiteY68" fmla="*/ 223086 h 331788"/>
                <a:gd name="connsiteX69" fmla="*/ 223837 w 304800"/>
                <a:gd name="connsiteY69" fmla="*/ 220641 h 331788"/>
                <a:gd name="connsiteX70" fmla="*/ 223837 w 304800"/>
                <a:gd name="connsiteY70" fmla="*/ 211770 h 331788"/>
                <a:gd name="connsiteX71" fmla="*/ 236113 w 304800"/>
                <a:gd name="connsiteY71" fmla="*/ 212626 h 331788"/>
                <a:gd name="connsiteX72" fmla="*/ 241300 w 304800"/>
                <a:gd name="connsiteY72" fmla="*/ 203597 h 331788"/>
                <a:gd name="connsiteX73" fmla="*/ 241300 w 304800"/>
                <a:gd name="connsiteY73" fmla="*/ 177800 h 331788"/>
                <a:gd name="connsiteX74" fmla="*/ 236295 w 304800"/>
                <a:gd name="connsiteY74" fmla="*/ 187816 h 331788"/>
                <a:gd name="connsiteX75" fmla="*/ 223837 w 304800"/>
                <a:gd name="connsiteY75" fmla="*/ 195310 h 331788"/>
                <a:gd name="connsiteX76" fmla="*/ 223837 w 304800"/>
                <a:gd name="connsiteY76" fmla="*/ 182139 h 331788"/>
                <a:gd name="connsiteX77" fmla="*/ 236299 w 304800"/>
                <a:gd name="connsiteY77" fmla="*/ 174564 h 331788"/>
                <a:gd name="connsiteX78" fmla="*/ 241300 w 304800"/>
                <a:gd name="connsiteY78" fmla="*/ 164449 h 331788"/>
                <a:gd name="connsiteX79" fmla="*/ 114300 w 304800"/>
                <a:gd name="connsiteY79" fmla="*/ 139700 h 331788"/>
                <a:gd name="connsiteX80" fmla="*/ 177800 w 304800"/>
                <a:gd name="connsiteY80" fmla="*/ 164449 h 331788"/>
                <a:gd name="connsiteX81" fmla="*/ 241300 w 304800"/>
                <a:gd name="connsiteY81" fmla="*/ 139700 h 331788"/>
                <a:gd name="connsiteX82" fmla="*/ 241300 w 304800"/>
                <a:gd name="connsiteY82" fmla="*/ 150141 h 331788"/>
                <a:gd name="connsiteX83" fmla="*/ 241300 w 304800"/>
                <a:gd name="connsiteY83" fmla="*/ 157163 h 331788"/>
                <a:gd name="connsiteX84" fmla="*/ 223837 w 304800"/>
                <a:gd name="connsiteY84" fmla="*/ 157163 h 331788"/>
                <a:gd name="connsiteX85" fmla="*/ 223837 w 304800"/>
                <a:gd name="connsiteY85" fmla="*/ 182139 h 331788"/>
                <a:gd name="connsiteX86" fmla="*/ 222671 w 304800"/>
                <a:gd name="connsiteY86" fmla="*/ 182847 h 331788"/>
                <a:gd name="connsiteX87" fmla="*/ 177800 w 304800"/>
                <a:gd name="connsiteY87" fmla="*/ 190500 h 331788"/>
                <a:gd name="connsiteX88" fmla="*/ 114300 w 304800"/>
                <a:gd name="connsiteY88" fmla="*/ 164449 h 331788"/>
                <a:gd name="connsiteX89" fmla="*/ 114300 w 304800"/>
                <a:gd name="connsiteY89" fmla="*/ 139700 h 331788"/>
                <a:gd name="connsiteX90" fmla="*/ 0 w 304800"/>
                <a:gd name="connsiteY90" fmla="*/ 107950 h 331788"/>
                <a:gd name="connsiteX91" fmla="*/ 80963 w 304800"/>
                <a:gd name="connsiteY91" fmla="*/ 107950 h 331788"/>
                <a:gd name="connsiteX92" fmla="*/ 80963 w 304800"/>
                <a:gd name="connsiteY92" fmla="*/ 185738 h 331788"/>
                <a:gd name="connsiteX93" fmla="*/ 80962 w 304800"/>
                <a:gd name="connsiteY93" fmla="*/ 185738 h 331788"/>
                <a:gd name="connsiteX94" fmla="*/ 72209 w 304800"/>
                <a:gd name="connsiteY94" fmla="*/ 187116 h 331788"/>
                <a:gd name="connsiteX95" fmla="*/ 65088 w 304800"/>
                <a:gd name="connsiteY95" fmla="*/ 171450 h 331788"/>
                <a:gd name="connsiteX96" fmla="*/ 0 w 304800"/>
                <a:gd name="connsiteY96" fmla="*/ 171450 h 331788"/>
                <a:gd name="connsiteX97" fmla="*/ 174625 w 304800"/>
                <a:gd name="connsiteY97" fmla="*/ 82988 h 331788"/>
                <a:gd name="connsiteX98" fmla="*/ 174625 w 304800"/>
                <a:gd name="connsiteY98" fmla="*/ 98425 h 331788"/>
                <a:gd name="connsiteX99" fmla="*/ 168293 w 304800"/>
                <a:gd name="connsiteY99" fmla="*/ 83863 h 331788"/>
                <a:gd name="connsiteX100" fmla="*/ 177800 w 304800"/>
                <a:gd name="connsiteY100" fmla="*/ 76200 h 331788"/>
                <a:gd name="connsiteX101" fmla="*/ 241300 w 304800"/>
                <a:gd name="connsiteY101" fmla="*/ 100642 h 331788"/>
                <a:gd name="connsiteX102" fmla="*/ 241300 w 304800"/>
                <a:gd name="connsiteY102" fmla="*/ 126371 h 331788"/>
                <a:gd name="connsiteX103" fmla="*/ 177800 w 304800"/>
                <a:gd name="connsiteY103" fmla="*/ 150813 h 331788"/>
                <a:gd name="connsiteX104" fmla="*/ 114300 w 304800"/>
                <a:gd name="connsiteY104" fmla="*/ 126371 h 331788"/>
                <a:gd name="connsiteX105" fmla="*/ 114300 w 304800"/>
                <a:gd name="connsiteY105" fmla="*/ 100642 h 331788"/>
                <a:gd name="connsiteX106" fmla="*/ 132929 w 304800"/>
                <a:gd name="connsiteY106" fmla="*/ 83115 h 331788"/>
                <a:gd name="connsiteX107" fmla="*/ 165768 w 304800"/>
                <a:gd name="connsiteY107" fmla="*/ 78054 h 331788"/>
                <a:gd name="connsiteX108" fmla="*/ 168293 w 304800"/>
                <a:gd name="connsiteY108" fmla="*/ 83863 h 331788"/>
                <a:gd name="connsiteX109" fmla="*/ 137389 w 304800"/>
                <a:gd name="connsiteY109" fmla="*/ 88130 h 331788"/>
                <a:gd name="connsiteX110" fmla="*/ 120650 w 304800"/>
                <a:gd name="connsiteY110" fmla="*/ 101600 h 331788"/>
                <a:gd name="connsiteX111" fmla="*/ 177800 w 304800"/>
                <a:gd name="connsiteY111" fmla="*/ 120650 h 331788"/>
                <a:gd name="connsiteX112" fmla="*/ 234950 w 304800"/>
                <a:gd name="connsiteY112" fmla="*/ 101600 h 331788"/>
                <a:gd name="connsiteX113" fmla="*/ 177800 w 304800"/>
                <a:gd name="connsiteY113" fmla="*/ 82550 h 331788"/>
                <a:gd name="connsiteX114" fmla="*/ 174625 w 304800"/>
                <a:gd name="connsiteY114" fmla="*/ 82988 h 331788"/>
                <a:gd name="connsiteX115" fmla="*/ 174625 w 304800"/>
                <a:gd name="connsiteY115" fmla="*/ 76689 h 331788"/>
                <a:gd name="connsiteX116" fmla="*/ 92075 w 304800"/>
                <a:gd name="connsiteY116" fmla="*/ 0 h 331788"/>
                <a:gd name="connsiteX117" fmla="*/ 174625 w 304800"/>
                <a:gd name="connsiteY117" fmla="*/ 0 h 331788"/>
                <a:gd name="connsiteX118" fmla="*/ 174625 w 304800"/>
                <a:gd name="connsiteY118" fmla="*/ 76689 h 331788"/>
                <a:gd name="connsiteX119" fmla="*/ 165768 w 304800"/>
                <a:gd name="connsiteY119" fmla="*/ 78054 h 331788"/>
                <a:gd name="connsiteX120" fmla="*/ 158750 w 304800"/>
                <a:gd name="connsiteY120" fmla="*/ 61913 h 331788"/>
                <a:gd name="connsiteX121" fmla="*/ 92075 w 304800"/>
                <a:gd name="connsiteY121" fmla="*/ 61913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04800" h="331788">
                  <a:moveTo>
                    <a:pt x="141287" y="280988"/>
                  </a:moveTo>
                  <a:cubicBezTo>
                    <a:pt x="141287" y="295316"/>
                    <a:pt x="169797" y="305737"/>
                    <a:pt x="204787" y="305737"/>
                  </a:cubicBezTo>
                  <a:cubicBezTo>
                    <a:pt x="239777" y="305737"/>
                    <a:pt x="268287" y="295316"/>
                    <a:pt x="268287" y="280988"/>
                  </a:cubicBezTo>
                  <a:cubicBezTo>
                    <a:pt x="268287" y="280988"/>
                    <a:pt x="268287" y="280988"/>
                    <a:pt x="268287" y="305737"/>
                  </a:cubicBezTo>
                  <a:cubicBezTo>
                    <a:pt x="268287" y="320065"/>
                    <a:pt x="239777" y="331788"/>
                    <a:pt x="204787" y="331788"/>
                  </a:cubicBezTo>
                  <a:cubicBezTo>
                    <a:pt x="169797" y="331788"/>
                    <a:pt x="141287" y="320065"/>
                    <a:pt x="141287" y="305737"/>
                  </a:cubicBezTo>
                  <a:cubicBezTo>
                    <a:pt x="141287" y="305737"/>
                    <a:pt x="141287" y="305737"/>
                    <a:pt x="141287" y="280988"/>
                  </a:cubicBezTo>
                  <a:close/>
                  <a:moveTo>
                    <a:pt x="17462" y="249238"/>
                  </a:moveTo>
                  <a:cubicBezTo>
                    <a:pt x="17462" y="263208"/>
                    <a:pt x="46108" y="274638"/>
                    <a:pt x="81265" y="274638"/>
                  </a:cubicBezTo>
                  <a:cubicBezTo>
                    <a:pt x="103401" y="274638"/>
                    <a:pt x="121631" y="270828"/>
                    <a:pt x="133350" y="263208"/>
                  </a:cubicBezTo>
                  <a:lnTo>
                    <a:pt x="133350" y="288608"/>
                  </a:lnTo>
                  <a:cubicBezTo>
                    <a:pt x="121631" y="294958"/>
                    <a:pt x="103401" y="300038"/>
                    <a:pt x="81265" y="300038"/>
                  </a:cubicBezTo>
                  <a:cubicBezTo>
                    <a:pt x="46108" y="300038"/>
                    <a:pt x="17462" y="288608"/>
                    <a:pt x="17462" y="274638"/>
                  </a:cubicBezTo>
                  <a:cubicBezTo>
                    <a:pt x="17462" y="274638"/>
                    <a:pt x="17462" y="274638"/>
                    <a:pt x="17462" y="249238"/>
                  </a:cubicBezTo>
                  <a:close/>
                  <a:moveTo>
                    <a:pt x="223837" y="226394"/>
                  </a:moveTo>
                  <a:lnTo>
                    <a:pt x="236313" y="228141"/>
                  </a:lnTo>
                  <a:lnTo>
                    <a:pt x="223837" y="255588"/>
                  </a:lnTo>
                  <a:close/>
                  <a:moveTo>
                    <a:pt x="204787" y="217488"/>
                  </a:moveTo>
                  <a:lnTo>
                    <a:pt x="223837" y="220641"/>
                  </a:lnTo>
                  <a:lnTo>
                    <a:pt x="223837" y="226394"/>
                  </a:lnTo>
                  <a:lnTo>
                    <a:pt x="205582" y="223838"/>
                  </a:lnTo>
                  <a:cubicBezTo>
                    <a:pt x="174457" y="223838"/>
                    <a:pt x="149225" y="232367"/>
                    <a:pt x="149225" y="242888"/>
                  </a:cubicBezTo>
                  <a:cubicBezTo>
                    <a:pt x="149225" y="253409"/>
                    <a:pt x="174457" y="261938"/>
                    <a:pt x="205582" y="261938"/>
                  </a:cubicBezTo>
                  <a:cubicBezTo>
                    <a:pt x="236707" y="261938"/>
                    <a:pt x="261939" y="253409"/>
                    <a:pt x="261939" y="242888"/>
                  </a:cubicBezTo>
                  <a:cubicBezTo>
                    <a:pt x="261939" y="237628"/>
                    <a:pt x="255631" y="232865"/>
                    <a:pt x="245433" y="229418"/>
                  </a:cubicBezTo>
                  <a:lnTo>
                    <a:pt x="236313" y="228141"/>
                  </a:lnTo>
                  <a:lnTo>
                    <a:pt x="238611" y="223086"/>
                  </a:lnTo>
                  <a:lnTo>
                    <a:pt x="249659" y="224914"/>
                  </a:lnTo>
                  <a:cubicBezTo>
                    <a:pt x="261160" y="229435"/>
                    <a:pt x="268287" y="235569"/>
                    <a:pt x="268287" y="242027"/>
                  </a:cubicBezTo>
                  <a:cubicBezTo>
                    <a:pt x="268287" y="242027"/>
                    <a:pt x="268287" y="242027"/>
                    <a:pt x="268287" y="267858"/>
                  </a:cubicBezTo>
                  <a:cubicBezTo>
                    <a:pt x="268287" y="282064"/>
                    <a:pt x="239777" y="293688"/>
                    <a:pt x="204787" y="293688"/>
                  </a:cubicBezTo>
                  <a:cubicBezTo>
                    <a:pt x="169797" y="293688"/>
                    <a:pt x="141287" y="282064"/>
                    <a:pt x="141287" y="267858"/>
                  </a:cubicBezTo>
                  <a:cubicBezTo>
                    <a:pt x="141287" y="267858"/>
                    <a:pt x="141287" y="267858"/>
                    <a:pt x="141287" y="242027"/>
                  </a:cubicBezTo>
                  <a:cubicBezTo>
                    <a:pt x="141287" y="229112"/>
                    <a:pt x="169797" y="217488"/>
                    <a:pt x="204787" y="217488"/>
                  </a:cubicBezTo>
                  <a:close/>
                  <a:moveTo>
                    <a:pt x="223837" y="195310"/>
                  </a:moveTo>
                  <a:lnTo>
                    <a:pt x="223837" y="211770"/>
                  </a:lnTo>
                  <a:lnTo>
                    <a:pt x="192182" y="209562"/>
                  </a:lnTo>
                  <a:cubicBezTo>
                    <a:pt x="177431" y="210691"/>
                    <a:pt x="163490" y="213916"/>
                    <a:pt x="153115" y="219075"/>
                  </a:cubicBezTo>
                  <a:lnTo>
                    <a:pt x="153115" y="211336"/>
                  </a:lnTo>
                  <a:cubicBezTo>
                    <a:pt x="153115" y="207466"/>
                    <a:pt x="150522" y="203597"/>
                    <a:pt x="149225" y="199727"/>
                  </a:cubicBezTo>
                  <a:cubicBezTo>
                    <a:pt x="157006" y="202307"/>
                    <a:pt x="167380" y="203597"/>
                    <a:pt x="177755" y="203597"/>
                  </a:cubicBezTo>
                  <a:cubicBezTo>
                    <a:pt x="195262" y="203597"/>
                    <a:pt x="211148" y="200695"/>
                    <a:pt x="222658" y="196019"/>
                  </a:cubicBezTo>
                  <a:close/>
                  <a:moveTo>
                    <a:pt x="80962" y="192088"/>
                  </a:moveTo>
                  <a:lnTo>
                    <a:pt x="80963" y="192088"/>
                  </a:lnTo>
                  <a:lnTo>
                    <a:pt x="80963" y="206375"/>
                  </a:lnTo>
                  <a:lnTo>
                    <a:pt x="74852" y="192932"/>
                  </a:lnTo>
                  <a:close/>
                  <a:moveTo>
                    <a:pt x="80963" y="185738"/>
                  </a:moveTo>
                  <a:lnTo>
                    <a:pt x="125833" y="192800"/>
                  </a:lnTo>
                  <a:cubicBezTo>
                    <a:pt x="137334" y="197234"/>
                    <a:pt x="144462" y="203474"/>
                    <a:pt x="144462" y="210700"/>
                  </a:cubicBezTo>
                  <a:cubicBezTo>
                    <a:pt x="144462" y="210700"/>
                    <a:pt x="144462" y="210700"/>
                    <a:pt x="144462" y="223838"/>
                  </a:cubicBezTo>
                  <a:cubicBezTo>
                    <a:pt x="137982" y="229093"/>
                    <a:pt x="132798" y="235662"/>
                    <a:pt x="132798" y="242231"/>
                  </a:cubicBezTo>
                  <a:lnTo>
                    <a:pt x="132798" y="251428"/>
                  </a:lnTo>
                  <a:cubicBezTo>
                    <a:pt x="121135" y="257997"/>
                    <a:pt x="102992" y="261938"/>
                    <a:pt x="80962" y="261938"/>
                  </a:cubicBezTo>
                  <a:cubicBezTo>
                    <a:pt x="45972" y="261938"/>
                    <a:pt x="17462" y="251428"/>
                    <a:pt x="17462" y="236976"/>
                  </a:cubicBezTo>
                  <a:cubicBezTo>
                    <a:pt x="17462" y="236976"/>
                    <a:pt x="17462" y="236976"/>
                    <a:pt x="17462" y="210700"/>
                  </a:cubicBezTo>
                  <a:cubicBezTo>
                    <a:pt x="17462" y="203474"/>
                    <a:pt x="24589" y="197234"/>
                    <a:pt x="36091" y="192800"/>
                  </a:cubicBezTo>
                  <a:lnTo>
                    <a:pt x="72209" y="187116"/>
                  </a:lnTo>
                  <a:lnTo>
                    <a:pt x="74852" y="192932"/>
                  </a:lnTo>
                  <a:lnTo>
                    <a:pt x="40551" y="197668"/>
                  </a:lnTo>
                  <a:cubicBezTo>
                    <a:pt x="30209" y="201115"/>
                    <a:pt x="23812" y="205878"/>
                    <a:pt x="23812" y="211138"/>
                  </a:cubicBezTo>
                  <a:cubicBezTo>
                    <a:pt x="23812" y="221659"/>
                    <a:pt x="49399" y="230188"/>
                    <a:pt x="80962" y="230188"/>
                  </a:cubicBezTo>
                  <a:cubicBezTo>
                    <a:pt x="112525" y="230188"/>
                    <a:pt x="138112" y="221659"/>
                    <a:pt x="138112" y="211138"/>
                  </a:cubicBezTo>
                  <a:cubicBezTo>
                    <a:pt x="138112" y="205878"/>
                    <a:pt x="131715" y="201115"/>
                    <a:pt x="121373" y="197668"/>
                  </a:cubicBezTo>
                  <a:lnTo>
                    <a:pt x="80963" y="192088"/>
                  </a:lnTo>
                  <a:close/>
                  <a:moveTo>
                    <a:pt x="241300" y="157163"/>
                  </a:moveTo>
                  <a:lnTo>
                    <a:pt x="304800" y="157163"/>
                  </a:lnTo>
                  <a:lnTo>
                    <a:pt x="304800" y="220663"/>
                  </a:lnTo>
                  <a:lnTo>
                    <a:pt x="239712" y="220663"/>
                  </a:lnTo>
                  <a:lnTo>
                    <a:pt x="238611" y="223086"/>
                  </a:lnTo>
                  <a:lnTo>
                    <a:pt x="223837" y="220641"/>
                  </a:lnTo>
                  <a:lnTo>
                    <a:pt x="223837" y="211770"/>
                  </a:lnTo>
                  <a:lnTo>
                    <a:pt x="236113" y="212626"/>
                  </a:lnTo>
                  <a:cubicBezTo>
                    <a:pt x="238707" y="208756"/>
                    <a:pt x="241300" y="206177"/>
                    <a:pt x="241300" y="203597"/>
                  </a:cubicBezTo>
                  <a:cubicBezTo>
                    <a:pt x="241300" y="177800"/>
                    <a:pt x="241300" y="177800"/>
                    <a:pt x="241300" y="177800"/>
                  </a:cubicBezTo>
                  <a:cubicBezTo>
                    <a:pt x="241300" y="181347"/>
                    <a:pt x="239517" y="184733"/>
                    <a:pt x="236295" y="187816"/>
                  </a:cubicBezTo>
                  <a:lnTo>
                    <a:pt x="223837" y="195310"/>
                  </a:lnTo>
                  <a:lnTo>
                    <a:pt x="223837" y="182139"/>
                  </a:lnTo>
                  <a:lnTo>
                    <a:pt x="236299" y="174564"/>
                  </a:lnTo>
                  <a:cubicBezTo>
                    <a:pt x="239518" y="171450"/>
                    <a:pt x="241300" y="168031"/>
                    <a:pt x="241300" y="164449"/>
                  </a:cubicBezTo>
                  <a:close/>
                  <a:moveTo>
                    <a:pt x="114300" y="139700"/>
                  </a:moveTo>
                  <a:cubicBezTo>
                    <a:pt x="114300" y="152726"/>
                    <a:pt x="142810" y="164449"/>
                    <a:pt x="177800" y="164449"/>
                  </a:cubicBezTo>
                  <a:cubicBezTo>
                    <a:pt x="212790" y="164449"/>
                    <a:pt x="241300" y="152726"/>
                    <a:pt x="241300" y="139700"/>
                  </a:cubicBezTo>
                  <a:cubicBezTo>
                    <a:pt x="241300" y="139700"/>
                    <a:pt x="241300" y="139700"/>
                    <a:pt x="241300" y="150141"/>
                  </a:cubicBezTo>
                  <a:lnTo>
                    <a:pt x="241300" y="157163"/>
                  </a:lnTo>
                  <a:lnTo>
                    <a:pt x="223837" y="157163"/>
                  </a:lnTo>
                  <a:lnTo>
                    <a:pt x="223837" y="182139"/>
                  </a:lnTo>
                  <a:lnTo>
                    <a:pt x="222671" y="182847"/>
                  </a:lnTo>
                  <a:cubicBezTo>
                    <a:pt x="211170" y="187569"/>
                    <a:pt x="195295" y="190500"/>
                    <a:pt x="177800" y="190500"/>
                  </a:cubicBezTo>
                  <a:cubicBezTo>
                    <a:pt x="142810" y="190500"/>
                    <a:pt x="114300" y="178777"/>
                    <a:pt x="114300" y="164449"/>
                  </a:cubicBezTo>
                  <a:cubicBezTo>
                    <a:pt x="114300" y="164449"/>
                    <a:pt x="114300" y="164449"/>
                    <a:pt x="114300" y="139700"/>
                  </a:cubicBezTo>
                  <a:close/>
                  <a:moveTo>
                    <a:pt x="0" y="107950"/>
                  </a:moveTo>
                  <a:lnTo>
                    <a:pt x="80963" y="107950"/>
                  </a:lnTo>
                  <a:lnTo>
                    <a:pt x="80963" y="185738"/>
                  </a:lnTo>
                  <a:lnTo>
                    <a:pt x="80962" y="185738"/>
                  </a:lnTo>
                  <a:lnTo>
                    <a:pt x="72209" y="187116"/>
                  </a:lnTo>
                  <a:lnTo>
                    <a:pt x="65088" y="171450"/>
                  </a:lnTo>
                  <a:lnTo>
                    <a:pt x="0" y="171450"/>
                  </a:lnTo>
                  <a:close/>
                  <a:moveTo>
                    <a:pt x="174625" y="82988"/>
                  </a:moveTo>
                  <a:lnTo>
                    <a:pt x="174625" y="98425"/>
                  </a:lnTo>
                  <a:lnTo>
                    <a:pt x="168293" y="83863"/>
                  </a:lnTo>
                  <a:close/>
                  <a:moveTo>
                    <a:pt x="177800" y="76200"/>
                  </a:moveTo>
                  <a:cubicBezTo>
                    <a:pt x="212790" y="76200"/>
                    <a:pt x="241300" y="86491"/>
                    <a:pt x="241300" y="100642"/>
                  </a:cubicBezTo>
                  <a:cubicBezTo>
                    <a:pt x="241300" y="100642"/>
                    <a:pt x="241300" y="100642"/>
                    <a:pt x="241300" y="126371"/>
                  </a:cubicBezTo>
                  <a:cubicBezTo>
                    <a:pt x="241300" y="140522"/>
                    <a:pt x="212790" y="150813"/>
                    <a:pt x="177800" y="150813"/>
                  </a:cubicBezTo>
                  <a:cubicBezTo>
                    <a:pt x="142810" y="150813"/>
                    <a:pt x="114300" y="140522"/>
                    <a:pt x="114300" y="126371"/>
                  </a:cubicBezTo>
                  <a:cubicBezTo>
                    <a:pt x="114300" y="126371"/>
                    <a:pt x="114300" y="126371"/>
                    <a:pt x="114300" y="100642"/>
                  </a:cubicBezTo>
                  <a:cubicBezTo>
                    <a:pt x="114300" y="93567"/>
                    <a:pt x="121427" y="87456"/>
                    <a:pt x="132929" y="83115"/>
                  </a:cubicBezTo>
                  <a:lnTo>
                    <a:pt x="165768" y="78054"/>
                  </a:lnTo>
                  <a:lnTo>
                    <a:pt x="168293" y="83863"/>
                  </a:lnTo>
                  <a:lnTo>
                    <a:pt x="137389" y="88130"/>
                  </a:lnTo>
                  <a:cubicBezTo>
                    <a:pt x="127047" y="91577"/>
                    <a:pt x="120650" y="96340"/>
                    <a:pt x="120650" y="101600"/>
                  </a:cubicBezTo>
                  <a:cubicBezTo>
                    <a:pt x="120650" y="112121"/>
                    <a:pt x="146237" y="120650"/>
                    <a:pt x="177800" y="120650"/>
                  </a:cubicBezTo>
                  <a:cubicBezTo>
                    <a:pt x="209363" y="120650"/>
                    <a:pt x="234950" y="112121"/>
                    <a:pt x="234950" y="101600"/>
                  </a:cubicBezTo>
                  <a:cubicBezTo>
                    <a:pt x="234950" y="91079"/>
                    <a:pt x="209363" y="82550"/>
                    <a:pt x="177800" y="82550"/>
                  </a:cubicBezTo>
                  <a:lnTo>
                    <a:pt x="174625" y="82988"/>
                  </a:lnTo>
                  <a:lnTo>
                    <a:pt x="174625" y="76689"/>
                  </a:lnTo>
                  <a:close/>
                  <a:moveTo>
                    <a:pt x="92075" y="0"/>
                  </a:moveTo>
                  <a:lnTo>
                    <a:pt x="174625" y="0"/>
                  </a:lnTo>
                  <a:lnTo>
                    <a:pt x="174625" y="76689"/>
                  </a:lnTo>
                  <a:lnTo>
                    <a:pt x="165768" y="78054"/>
                  </a:lnTo>
                  <a:lnTo>
                    <a:pt x="158750" y="61913"/>
                  </a:lnTo>
                  <a:lnTo>
                    <a:pt x="92075" y="619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232900" y="2278744"/>
            <a:ext cx="2057400" cy="1474292"/>
            <a:chOff x="9232900" y="2278744"/>
            <a:chExt cx="2057400" cy="1474292"/>
          </a:xfrm>
        </p:grpSpPr>
        <p:sp>
          <p:nvSpPr>
            <p:cNvPr id="41" name="对角圆角矩形 40"/>
            <p:cNvSpPr/>
            <p:nvPr/>
          </p:nvSpPr>
          <p:spPr>
            <a:xfrm>
              <a:off x="9232900" y="2278744"/>
              <a:ext cx="2057400" cy="1474292"/>
            </a:xfrm>
            <a:prstGeom prst="round2Diag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文本框 8"/>
            <p:cNvSpPr txBox="1"/>
            <p:nvPr/>
          </p:nvSpPr>
          <p:spPr>
            <a:xfrm>
              <a:off x="9784548" y="3213390"/>
              <a:ext cx="954107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2000" smtClean="0">
                  <a:solidFill>
                    <a:schemeClr val="bg1"/>
                  </a:solidFill>
                </a:rPr>
                <a:t>关键词</a:t>
              </a:r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10016951" y="2554581"/>
              <a:ext cx="471231" cy="512956"/>
            </a:xfrm>
            <a:custGeom>
              <a:avLst/>
              <a:gdLst>
                <a:gd name="connsiteX0" fmla="*/ 141287 w 304800"/>
                <a:gd name="connsiteY0" fmla="*/ 280988 h 331788"/>
                <a:gd name="connsiteX1" fmla="*/ 204787 w 304800"/>
                <a:gd name="connsiteY1" fmla="*/ 305737 h 331788"/>
                <a:gd name="connsiteX2" fmla="*/ 268287 w 304800"/>
                <a:gd name="connsiteY2" fmla="*/ 280988 h 331788"/>
                <a:gd name="connsiteX3" fmla="*/ 268287 w 304800"/>
                <a:gd name="connsiteY3" fmla="*/ 305737 h 331788"/>
                <a:gd name="connsiteX4" fmla="*/ 204787 w 304800"/>
                <a:gd name="connsiteY4" fmla="*/ 331788 h 331788"/>
                <a:gd name="connsiteX5" fmla="*/ 141287 w 304800"/>
                <a:gd name="connsiteY5" fmla="*/ 305737 h 331788"/>
                <a:gd name="connsiteX6" fmla="*/ 141287 w 304800"/>
                <a:gd name="connsiteY6" fmla="*/ 280988 h 331788"/>
                <a:gd name="connsiteX7" fmla="*/ 17462 w 304800"/>
                <a:gd name="connsiteY7" fmla="*/ 249238 h 331788"/>
                <a:gd name="connsiteX8" fmla="*/ 81265 w 304800"/>
                <a:gd name="connsiteY8" fmla="*/ 274638 h 331788"/>
                <a:gd name="connsiteX9" fmla="*/ 133350 w 304800"/>
                <a:gd name="connsiteY9" fmla="*/ 263208 h 331788"/>
                <a:gd name="connsiteX10" fmla="*/ 133350 w 304800"/>
                <a:gd name="connsiteY10" fmla="*/ 288608 h 331788"/>
                <a:gd name="connsiteX11" fmla="*/ 81265 w 304800"/>
                <a:gd name="connsiteY11" fmla="*/ 300038 h 331788"/>
                <a:gd name="connsiteX12" fmla="*/ 17462 w 304800"/>
                <a:gd name="connsiteY12" fmla="*/ 274638 h 331788"/>
                <a:gd name="connsiteX13" fmla="*/ 17462 w 304800"/>
                <a:gd name="connsiteY13" fmla="*/ 249238 h 331788"/>
                <a:gd name="connsiteX14" fmla="*/ 223837 w 304800"/>
                <a:gd name="connsiteY14" fmla="*/ 226394 h 331788"/>
                <a:gd name="connsiteX15" fmla="*/ 236313 w 304800"/>
                <a:gd name="connsiteY15" fmla="*/ 228141 h 331788"/>
                <a:gd name="connsiteX16" fmla="*/ 223837 w 304800"/>
                <a:gd name="connsiteY16" fmla="*/ 255588 h 331788"/>
                <a:gd name="connsiteX17" fmla="*/ 204787 w 304800"/>
                <a:gd name="connsiteY17" fmla="*/ 217488 h 331788"/>
                <a:gd name="connsiteX18" fmla="*/ 223837 w 304800"/>
                <a:gd name="connsiteY18" fmla="*/ 220641 h 331788"/>
                <a:gd name="connsiteX19" fmla="*/ 223837 w 304800"/>
                <a:gd name="connsiteY19" fmla="*/ 226394 h 331788"/>
                <a:gd name="connsiteX20" fmla="*/ 205582 w 304800"/>
                <a:gd name="connsiteY20" fmla="*/ 223838 h 331788"/>
                <a:gd name="connsiteX21" fmla="*/ 149225 w 304800"/>
                <a:gd name="connsiteY21" fmla="*/ 242888 h 331788"/>
                <a:gd name="connsiteX22" fmla="*/ 205582 w 304800"/>
                <a:gd name="connsiteY22" fmla="*/ 261938 h 331788"/>
                <a:gd name="connsiteX23" fmla="*/ 261939 w 304800"/>
                <a:gd name="connsiteY23" fmla="*/ 242888 h 331788"/>
                <a:gd name="connsiteX24" fmla="*/ 245433 w 304800"/>
                <a:gd name="connsiteY24" fmla="*/ 229418 h 331788"/>
                <a:gd name="connsiteX25" fmla="*/ 236313 w 304800"/>
                <a:gd name="connsiteY25" fmla="*/ 228141 h 331788"/>
                <a:gd name="connsiteX26" fmla="*/ 238611 w 304800"/>
                <a:gd name="connsiteY26" fmla="*/ 223086 h 331788"/>
                <a:gd name="connsiteX27" fmla="*/ 249659 w 304800"/>
                <a:gd name="connsiteY27" fmla="*/ 224914 h 331788"/>
                <a:gd name="connsiteX28" fmla="*/ 268287 w 304800"/>
                <a:gd name="connsiteY28" fmla="*/ 242027 h 331788"/>
                <a:gd name="connsiteX29" fmla="*/ 268287 w 304800"/>
                <a:gd name="connsiteY29" fmla="*/ 267858 h 331788"/>
                <a:gd name="connsiteX30" fmla="*/ 204787 w 304800"/>
                <a:gd name="connsiteY30" fmla="*/ 293688 h 331788"/>
                <a:gd name="connsiteX31" fmla="*/ 141287 w 304800"/>
                <a:gd name="connsiteY31" fmla="*/ 267858 h 331788"/>
                <a:gd name="connsiteX32" fmla="*/ 141287 w 304800"/>
                <a:gd name="connsiteY32" fmla="*/ 242027 h 331788"/>
                <a:gd name="connsiteX33" fmla="*/ 204787 w 304800"/>
                <a:gd name="connsiteY33" fmla="*/ 217488 h 331788"/>
                <a:gd name="connsiteX34" fmla="*/ 223837 w 304800"/>
                <a:gd name="connsiteY34" fmla="*/ 195310 h 331788"/>
                <a:gd name="connsiteX35" fmla="*/ 223837 w 304800"/>
                <a:gd name="connsiteY35" fmla="*/ 211770 h 331788"/>
                <a:gd name="connsiteX36" fmla="*/ 192182 w 304800"/>
                <a:gd name="connsiteY36" fmla="*/ 209562 h 331788"/>
                <a:gd name="connsiteX37" fmla="*/ 153115 w 304800"/>
                <a:gd name="connsiteY37" fmla="*/ 219075 h 331788"/>
                <a:gd name="connsiteX38" fmla="*/ 153115 w 304800"/>
                <a:gd name="connsiteY38" fmla="*/ 211336 h 331788"/>
                <a:gd name="connsiteX39" fmla="*/ 149225 w 304800"/>
                <a:gd name="connsiteY39" fmla="*/ 199727 h 331788"/>
                <a:gd name="connsiteX40" fmla="*/ 177755 w 304800"/>
                <a:gd name="connsiteY40" fmla="*/ 203597 h 331788"/>
                <a:gd name="connsiteX41" fmla="*/ 222658 w 304800"/>
                <a:gd name="connsiteY41" fmla="*/ 196019 h 331788"/>
                <a:gd name="connsiteX42" fmla="*/ 80962 w 304800"/>
                <a:gd name="connsiteY42" fmla="*/ 192088 h 331788"/>
                <a:gd name="connsiteX43" fmla="*/ 80963 w 304800"/>
                <a:gd name="connsiteY43" fmla="*/ 192088 h 331788"/>
                <a:gd name="connsiteX44" fmla="*/ 80963 w 304800"/>
                <a:gd name="connsiteY44" fmla="*/ 206375 h 331788"/>
                <a:gd name="connsiteX45" fmla="*/ 74852 w 304800"/>
                <a:gd name="connsiteY45" fmla="*/ 192932 h 331788"/>
                <a:gd name="connsiteX46" fmla="*/ 80963 w 304800"/>
                <a:gd name="connsiteY46" fmla="*/ 185738 h 331788"/>
                <a:gd name="connsiteX47" fmla="*/ 125833 w 304800"/>
                <a:gd name="connsiteY47" fmla="*/ 192800 h 331788"/>
                <a:gd name="connsiteX48" fmla="*/ 144462 w 304800"/>
                <a:gd name="connsiteY48" fmla="*/ 210700 h 331788"/>
                <a:gd name="connsiteX49" fmla="*/ 144462 w 304800"/>
                <a:gd name="connsiteY49" fmla="*/ 223838 h 331788"/>
                <a:gd name="connsiteX50" fmla="*/ 132798 w 304800"/>
                <a:gd name="connsiteY50" fmla="*/ 242231 h 331788"/>
                <a:gd name="connsiteX51" fmla="*/ 132798 w 304800"/>
                <a:gd name="connsiteY51" fmla="*/ 251428 h 331788"/>
                <a:gd name="connsiteX52" fmla="*/ 80962 w 304800"/>
                <a:gd name="connsiteY52" fmla="*/ 261938 h 331788"/>
                <a:gd name="connsiteX53" fmla="*/ 17462 w 304800"/>
                <a:gd name="connsiteY53" fmla="*/ 236976 h 331788"/>
                <a:gd name="connsiteX54" fmla="*/ 17462 w 304800"/>
                <a:gd name="connsiteY54" fmla="*/ 210700 h 331788"/>
                <a:gd name="connsiteX55" fmla="*/ 36091 w 304800"/>
                <a:gd name="connsiteY55" fmla="*/ 192800 h 331788"/>
                <a:gd name="connsiteX56" fmla="*/ 72209 w 304800"/>
                <a:gd name="connsiteY56" fmla="*/ 187116 h 331788"/>
                <a:gd name="connsiteX57" fmla="*/ 74852 w 304800"/>
                <a:gd name="connsiteY57" fmla="*/ 192932 h 331788"/>
                <a:gd name="connsiteX58" fmla="*/ 40551 w 304800"/>
                <a:gd name="connsiteY58" fmla="*/ 197668 h 331788"/>
                <a:gd name="connsiteX59" fmla="*/ 23812 w 304800"/>
                <a:gd name="connsiteY59" fmla="*/ 211138 h 331788"/>
                <a:gd name="connsiteX60" fmla="*/ 80962 w 304800"/>
                <a:gd name="connsiteY60" fmla="*/ 230188 h 331788"/>
                <a:gd name="connsiteX61" fmla="*/ 138112 w 304800"/>
                <a:gd name="connsiteY61" fmla="*/ 211138 h 331788"/>
                <a:gd name="connsiteX62" fmla="*/ 121373 w 304800"/>
                <a:gd name="connsiteY62" fmla="*/ 197668 h 331788"/>
                <a:gd name="connsiteX63" fmla="*/ 80963 w 304800"/>
                <a:gd name="connsiteY63" fmla="*/ 192088 h 331788"/>
                <a:gd name="connsiteX64" fmla="*/ 241300 w 304800"/>
                <a:gd name="connsiteY64" fmla="*/ 157163 h 331788"/>
                <a:gd name="connsiteX65" fmla="*/ 304800 w 304800"/>
                <a:gd name="connsiteY65" fmla="*/ 157163 h 331788"/>
                <a:gd name="connsiteX66" fmla="*/ 304800 w 304800"/>
                <a:gd name="connsiteY66" fmla="*/ 220663 h 331788"/>
                <a:gd name="connsiteX67" fmla="*/ 239712 w 304800"/>
                <a:gd name="connsiteY67" fmla="*/ 220663 h 331788"/>
                <a:gd name="connsiteX68" fmla="*/ 238611 w 304800"/>
                <a:gd name="connsiteY68" fmla="*/ 223086 h 331788"/>
                <a:gd name="connsiteX69" fmla="*/ 223837 w 304800"/>
                <a:gd name="connsiteY69" fmla="*/ 220641 h 331788"/>
                <a:gd name="connsiteX70" fmla="*/ 223837 w 304800"/>
                <a:gd name="connsiteY70" fmla="*/ 211770 h 331788"/>
                <a:gd name="connsiteX71" fmla="*/ 236113 w 304800"/>
                <a:gd name="connsiteY71" fmla="*/ 212626 h 331788"/>
                <a:gd name="connsiteX72" fmla="*/ 241300 w 304800"/>
                <a:gd name="connsiteY72" fmla="*/ 203597 h 331788"/>
                <a:gd name="connsiteX73" fmla="*/ 241300 w 304800"/>
                <a:gd name="connsiteY73" fmla="*/ 177800 h 331788"/>
                <a:gd name="connsiteX74" fmla="*/ 236295 w 304800"/>
                <a:gd name="connsiteY74" fmla="*/ 187816 h 331788"/>
                <a:gd name="connsiteX75" fmla="*/ 223837 w 304800"/>
                <a:gd name="connsiteY75" fmla="*/ 195310 h 331788"/>
                <a:gd name="connsiteX76" fmla="*/ 223837 w 304800"/>
                <a:gd name="connsiteY76" fmla="*/ 182139 h 331788"/>
                <a:gd name="connsiteX77" fmla="*/ 236299 w 304800"/>
                <a:gd name="connsiteY77" fmla="*/ 174564 h 331788"/>
                <a:gd name="connsiteX78" fmla="*/ 241300 w 304800"/>
                <a:gd name="connsiteY78" fmla="*/ 164449 h 331788"/>
                <a:gd name="connsiteX79" fmla="*/ 114300 w 304800"/>
                <a:gd name="connsiteY79" fmla="*/ 139700 h 331788"/>
                <a:gd name="connsiteX80" fmla="*/ 177800 w 304800"/>
                <a:gd name="connsiteY80" fmla="*/ 164449 h 331788"/>
                <a:gd name="connsiteX81" fmla="*/ 241300 w 304800"/>
                <a:gd name="connsiteY81" fmla="*/ 139700 h 331788"/>
                <a:gd name="connsiteX82" fmla="*/ 241300 w 304800"/>
                <a:gd name="connsiteY82" fmla="*/ 150141 h 331788"/>
                <a:gd name="connsiteX83" fmla="*/ 241300 w 304800"/>
                <a:gd name="connsiteY83" fmla="*/ 157163 h 331788"/>
                <a:gd name="connsiteX84" fmla="*/ 223837 w 304800"/>
                <a:gd name="connsiteY84" fmla="*/ 157163 h 331788"/>
                <a:gd name="connsiteX85" fmla="*/ 223837 w 304800"/>
                <a:gd name="connsiteY85" fmla="*/ 182139 h 331788"/>
                <a:gd name="connsiteX86" fmla="*/ 222671 w 304800"/>
                <a:gd name="connsiteY86" fmla="*/ 182847 h 331788"/>
                <a:gd name="connsiteX87" fmla="*/ 177800 w 304800"/>
                <a:gd name="connsiteY87" fmla="*/ 190500 h 331788"/>
                <a:gd name="connsiteX88" fmla="*/ 114300 w 304800"/>
                <a:gd name="connsiteY88" fmla="*/ 164449 h 331788"/>
                <a:gd name="connsiteX89" fmla="*/ 114300 w 304800"/>
                <a:gd name="connsiteY89" fmla="*/ 139700 h 331788"/>
                <a:gd name="connsiteX90" fmla="*/ 0 w 304800"/>
                <a:gd name="connsiteY90" fmla="*/ 107950 h 331788"/>
                <a:gd name="connsiteX91" fmla="*/ 80963 w 304800"/>
                <a:gd name="connsiteY91" fmla="*/ 107950 h 331788"/>
                <a:gd name="connsiteX92" fmla="*/ 80963 w 304800"/>
                <a:gd name="connsiteY92" fmla="*/ 185738 h 331788"/>
                <a:gd name="connsiteX93" fmla="*/ 80962 w 304800"/>
                <a:gd name="connsiteY93" fmla="*/ 185738 h 331788"/>
                <a:gd name="connsiteX94" fmla="*/ 72209 w 304800"/>
                <a:gd name="connsiteY94" fmla="*/ 187116 h 331788"/>
                <a:gd name="connsiteX95" fmla="*/ 65088 w 304800"/>
                <a:gd name="connsiteY95" fmla="*/ 171450 h 331788"/>
                <a:gd name="connsiteX96" fmla="*/ 0 w 304800"/>
                <a:gd name="connsiteY96" fmla="*/ 171450 h 331788"/>
                <a:gd name="connsiteX97" fmla="*/ 174625 w 304800"/>
                <a:gd name="connsiteY97" fmla="*/ 82988 h 331788"/>
                <a:gd name="connsiteX98" fmla="*/ 174625 w 304800"/>
                <a:gd name="connsiteY98" fmla="*/ 98425 h 331788"/>
                <a:gd name="connsiteX99" fmla="*/ 168293 w 304800"/>
                <a:gd name="connsiteY99" fmla="*/ 83863 h 331788"/>
                <a:gd name="connsiteX100" fmla="*/ 177800 w 304800"/>
                <a:gd name="connsiteY100" fmla="*/ 76200 h 331788"/>
                <a:gd name="connsiteX101" fmla="*/ 241300 w 304800"/>
                <a:gd name="connsiteY101" fmla="*/ 100642 h 331788"/>
                <a:gd name="connsiteX102" fmla="*/ 241300 w 304800"/>
                <a:gd name="connsiteY102" fmla="*/ 126371 h 331788"/>
                <a:gd name="connsiteX103" fmla="*/ 177800 w 304800"/>
                <a:gd name="connsiteY103" fmla="*/ 150813 h 331788"/>
                <a:gd name="connsiteX104" fmla="*/ 114300 w 304800"/>
                <a:gd name="connsiteY104" fmla="*/ 126371 h 331788"/>
                <a:gd name="connsiteX105" fmla="*/ 114300 w 304800"/>
                <a:gd name="connsiteY105" fmla="*/ 100642 h 331788"/>
                <a:gd name="connsiteX106" fmla="*/ 132929 w 304800"/>
                <a:gd name="connsiteY106" fmla="*/ 83115 h 331788"/>
                <a:gd name="connsiteX107" fmla="*/ 165768 w 304800"/>
                <a:gd name="connsiteY107" fmla="*/ 78054 h 331788"/>
                <a:gd name="connsiteX108" fmla="*/ 168293 w 304800"/>
                <a:gd name="connsiteY108" fmla="*/ 83863 h 331788"/>
                <a:gd name="connsiteX109" fmla="*/ 137389 w 304800"/>
                <a:gd name="connsiteY109" fmla="*/ 88130 h 331788"/>
                <a:gd name="connsiteX110" fmla="*/ 120650 w 304800"/>
                <a:gd name="connsiteY110" fmla="*/ 101600 h 331788"/>
                <a:gd name="connsiteX111" fmla="*/ 177800 w 304800"/>
                <a:gd name="connsiteY111" fmla="*/ 120650 h 331788"/>
                <a:gd name="connsiteX112" fmla="*/ 234950 w 304800"/>
                <a:gd name="connsiteY112" fmla="*/ 101600 h 331788"/>
                <a:gd name="connsiteX113" fmla="*/ 177800 w 304800"/>
                <a:gd name="connsiteY113" fmla="*/ 82550 h 331788"/>
                <a:gd name="connsiteX114" fmla="*/ 174625 w 304800"/>
                <a:gd name="connsiteY114" fmla="*/ 82988 h 331788"/>
                <a:gd name="connsiteX115" fmla="*/ 174625 w 304800"/>
                <a:gd name="connsiteY115" fmla="*/ 76689 h 331788"/>
                <a:gd name="connsiteX116" fmla="*/ 92075 w 304800"/>
                <a:gd name="connsiteY116" fmla="*/ 0 h 331788"/>
                <a:gd name="connsiteX117" fmla="*/ 174625 w 304800"/>
                <a:gd name="connsiteY117" fmla="*/ 0 h 331788"/>
                <a:gd name="connsiteX118" fmla="*/ 174625 w 304800"/>
                <a:gd name="connsiteY118" fmla="*/ 76689 h 331788"/>
                <a:gd name="connsiteX119" fmla="*/ 165768 w 304800"/>
                <a:gd name="connsiteY119" fmla="*/ 78054 h 331788"/>
                <a:gd name="connsiteX120" fmla="*/ 158750 w 304800"/>
                <a:gd name="connsiteY120" fmla="*/ 61913 h 331788"/>
                <a:gd name="connsiteX121" fmla="*/ 92075 w 304800"/>
                <a:gd name="connsiteY121" fmla="*/ 61913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04800" h="331788">
                  <a:moveTo>
                    <a:pt x="141287" y="280988"/>
                  </a:moveTo>
                  <a:cubicBezTo>
                    <a:pt x="141287" y="295316"/>
                    <a:pt x="169797" y="305737"/>
                    <a:pt x="204787" y="305737"/>
                  </a:cubicBezTo>
                  <a:cubicBezTo>
                    <a:pt x="239777" y="305737"/>
                    <a:pt x="268287" y="295316"/>
                    <a:pt x="268287" y="280988"/>
                  </a:cubicBezTo>
                  <a:cubicBezTo>
                    <a:pt x="268287" y="280988"/>
                    <a:pt x="268287" y="280988"/>
                    <a:pt x="268287" y="305737"/>
                  </a:cubicBezTo>
                  <a:cubicBezTo>
                    <a:pt x="268287" y="320065"/>
                    <a:pt x="239777" y="331788"/>
                    <a:pt x="204787" y="331788"/>
                  </a:cubicBezTo>
                  <a:cubicBezTo>
                    <a:pt x="169797" y="331788"/>
                    <a:pt x="141287" y="320065"/>
                    <a:pt x="141287" y="305737"/>
                  </a:cubicBezTo>
                  <a:cubicBezTo>
                    <a:pt x="141287" y="305737"/>
                    <a:pt x="141287" y="305737"/>
                    <a:pt x="141287" y="280988"/>
                  </a:cubicBezTo>
                  <a:close/>
                  <a:moveTo>
                    <a:pt x="17462" y="249238"/>
                  </a:moveTo>
                  <a:cubicBezTo>
                    <a:pt x="17462" y="263208"/>
                    <a:pt x="46108" y="274638"/>
                    <a:pt x="81265" y="274638"/>
                  </a:cubicBezTo>
                  <a:cubicBezTo>
                    <a:pt x="103401" y="274638"/>
                    <a:pt x="121631" y="270828"/>
                    <a:pt x="133350" y="263208"/>
                  </a:cubicBezTo>
                  <a:lnTo>
                    <a:pt x="133350" y="288608"/>
                  </a:lnTo>
                  <a:cubicBezTo>
                    <a:pt x="121631" y="294958"/>
                    <a:pt x="103401" y="300038"/>
                    <a:pt x="81265" y="300038"/>
                  </a:cubicBezTo>
                  <a:cubicBezTo>
                    <a:pt x="46108" y="300038"/>
                    <a:pt x="17462" y="288608"/>
                    <a:pt x="17462" y="274638"/>
                  </a:cubicBezTo>
                  <a:cubicBezTo>
                    <a:pt x="17462" y="274638"/>
                    <a:pt x="17462" y="274638"/>
                    <a:pt x="17462" y="249238"/>
                  </a:cubicBezTo>
                  <a:close/>
                  <a:moveTo>
                    <a:pt x="223837" y="226394"/>
                  </a:moveTo>
                  <a:lnTo>
                    <a:pt x="236313" y="228141"/>
                  </a:lnTo>
                  <a:lnTo>
                    <a:pt x="223837" y="255588"/>
                  </a:lnTo>
                  <a:close/>
                  <a:moveTo>
                    <a:pt x="204787" y="217488"/>
                  </a:moveTo>
                  <a:lnTo>
                    <a:pt x="223837" y="220641"/>
                  </a:lnTo>
                  <a:lnTo>
                    <a:pt x="223837" y="226394"/>
                  </a:lnTo>
                  <a:lnTo>
                    <a:pt x="205582" y="223838"/>
                  </a:lnTo>
                  <a:cubicBezTo>
                    <a:pt x="174457" y="223838"/>
                    <a:pt x="149225" y="232367"/>
                    <a:pt x="149225" y="242888"/>
                  </a:cubicBezTo>
                  <a:cubicBezTo>
                    <a:pt x="149225" y="253409"/>
                    <a:pt x="174457" y="261938"/>
                    <a:pt x="205582" y="261938"/>
                  </a:cubicBezTo>
                  <a:cubicBezTo>
                    <a:pt x="236707" y="261938"/>
                    <a:pt x="261939" y="253409"/>
                    <a:pt x="261939" y="242888"/>
                  </a:cubicBezTo>
                  <a:cubicBezTo>
                    <a:pt x="261939" y="237628"/>
                    <a:pt x="255631" y="232865"/>
                    <a:pt x="245433" y="229418"/>
                  </a:cubicBezTo>
                  <a:lnTo>
                    <a:pt x="236313" y="228141"/>
                  </a:lnTo>
                  <a:lnTo>
                    <a:pt x="238611" y="223086"/>
                  </a:lnTo>
                  <a:lnTo>
                    <a:pt x="249659" y="224914"/>
                  </a:lnTo>
                  <a:cubicBezTo>
                    <a:pt x="261160" y="229435"/>
                    <a:pt x="268287" y="235569"/>
                    <a:pt x="268287" y="242027"/>
                  </a:cubicBezTo>
                  <a:cubicBezTo>
                    <a:pt x="268287" y="242027"/>
                    <a:pt x="268287" y="242027"/>
                    <a:pt x="268287" y="267858"/>
                  </a:cubicBezTo>
                  <a:cubicBezTo>
                    <a:pt x="268287" y="282064"/>
                    <a:pt x="239777" y="293688"/>
                    <a:pt x="204787" y="293688"/>
                  </a:cubicBezTo>
                  <a:cubicBezTo>
                    <a:pt x="169797" y="293688"/>
                    <a:pt x="141287" y="282064"/>
                    <a:pt x="141287" y="267858"/>
                  </a:cubicBezTo>
                  <a:cubicBezTo>
                    <a:pt x="141287" y="267858"/>
                    <a:pt x="141287" y="267858"/>
                    <a:pt x="141287" y="242027"/>
                  </a:cubicBezTo>
                  <a:cubicBezTo>
                    <a:pt x="141287" y="229112"/>
                    <a:pt x="169797" y="217488"/>
                    <a:pt x="204787" y="217488"/>
                  </a:cubicBezTo>
                  <a:close/>
                  <a:moveTo>
                    <a:pt x="223837" y="195310"/>
                  </a:moveTo>
                  <a:lnTo>
                    <a:pt x="223837" y="211770"/>
                  </a:lnTo>
                  <a:lnTo>
                    <a:pt x="192182" y="209562"/>
                  </a:lnTo>
                  <a:cubicBezTo>
                    <a:pt x="177431" y="210691"/>
                    <a:pt x="163490" y="213916"/>
                    <a:pt x="153115" y="219075"/>
                  </a:cubicBezTo>
                  <a:lnTo>
                    <a:pt x="153115" y="211336"/>
                  </a:lnTo>
                  <a:cubicBezTo>
                    <a:pt x="153115" y="207466"/>
                    <a:pt x="150522" y="203597"/>
                    <a:pt x="149225" y="199727"/>
                  </a:cubicBezTo>
                  <a:cubicBezTo>
                    <a:pt x="157006" y="202307"/>
                    <a:pt x="167380" y="203597"/>
                    <a:pt x="177755" y="203597"/>
                  </a:cubicBezTo>
                  <a:cubicBezTo>
                    <a:pt x="195262" y="203597"/>
                    <a:pt x="211148" y="200695"/>
                    <a:pt x="222658" y="196019"/>
                  </a:cubicBezTo>
                  <a:close/>
                  <a:moveTo>
                    <a:pt x="80962" y="192088"/>
                  </a:moveTo>
                  <a:lnTo>
                    <a:pt x="80963" y="192088"/>
                  </a:lnTo>
                  <a:lnTo>
                    <a:pt x="80963" y="206375"/>
                  </a:lnTo>
                  <a:lnTo>
                    <a:pt x="74852" y="192932"/>
                  </a:lnTo>
                  <a:close/>
                  <a:moveTo>
                    <a:pt x="80963" y="185738"/>
                  </a:moveTo>
                  <a:lnTo>
                    <a:pt x="125833" y="192800"/>
                  </a:lnTo>
                  <a:cubicBezTo>
                    <a:pt x="137334" y="197234"/>
                    <a:pt x="144462" y="203474"/>
                    <a:pt x="144462" y="210700"/>
                  </a:cubicBezTo>
                  <a:cubicBezTo>
                    <a:pt x="144462" y="210700"/>
                    <a:pt x="144462" y="210700"/>
                    <a:pt x="144462" y="223838"/>
                  </a:cubicBezTo>
                  <a:cubicBezTo>
                    <a:pt x="137982" y="229093"/>
                    <a:pt x="132798" y="235662"/>
                    <a:pt x="132798" y="242231"/>
                  </a:cubicBezTo>
                  <a:lnTo>
                    <a:pt x="132798" y="251428"/>
                  </a:lnTo>
                  <a:cubicBezTo>
                    <a:pt x="121135" y="257997"/>
                    <a:pt x="102992" y="261938"/>
                    <a:pt x="80962" y="261938"/>
                  </a:cubicBezTo>
                  <a:cubicBezTo>
                    <a:pt x="45972" y="261938"/>
                    <a:pt x="17462" y="251428"/>
                    <a:pt x="17462" y="236976"/>
                  </a:cubicBezTo>
                  <a:cubicBezTo>
                    <a:pt x="17462" y="236976"/>
                    <a:pt x="17462" y="236976"/>
                    <a:pt x="17462" y="210700"/>
                  </a:cubicBezTo>
                  <a:cubicBezTo>
                    <a:pt x="17462" y="203474"/>
                    <a:pt x="24589" y="197234"/>
                    <a:pt x="36091" y="192800"/>
                  </a:cubicBezTo>
                  <a:lnTo>
                    <a:pt x="72209" y="187116"/>
                  </a:lnTo>
                  <a:lnTo>
                    <a:pt x="74852" y="192932"/>
                  </a:lnTo>
                  <a:lnTo>
                    <a:pt x="40551" y="197668"/>
                  </a:lnTo>
                  <a:cubicBezTo>
                    <a:pt x="30209" y="201115"/>
                    <a:pt x="23812" y="205878"/>
                    <a:pt x="23812" y="211138"/>
                  </a:cubicBezTo>
                  <a:cubicBezTo>
                    <a:pt x="23812" y="221659"/>
                    <a:pt x="49399" y="230188"/>
                    <a:pt x="80962" y="230188"/>
                  </a:cubicBezTo>
                  <a:cubicBezTo>
                    <a:pt x="112525" y="230188"/>
                    <a:pt x="138112" y="221659"/>
                    <a:pt x="138112" y="211138"/>
                  </a:cubicBezTo>
                  <a:cubicBezTo>
                    <a:pt x="138112" y="205878"/>
                    <a:pt x="131715" y="201115"/>
                    <a:pt x="121373" y="197668"/>
                  </a:cubicBezTo>
                  <a:lnTo>
                    <a:pt x="80963" y="192088"/>
                  </a:lnTo>
                  <a:close/>
                  <a:moveTo>
                    <a:pt x="241300" y="157163"/>
                  </a:moveTo>
                  <a:lnTo>
                    <a:pt x="304800" y="157163"/>
                  </a:lnTo>
                  <a:lnTo>
                    <a:pt x="304800" y="220663"/>
                  </a:lnTo>
                  <a:lnTo>
                    <a:pt x="239712" y="220663"/>
                  </a:lnTo>
                  <a:lnTo>
                    <a:pt x="238611" y="223086"/>
                  </a:lnTo>
                  <a:lnTo>
                    <a:pt x="223837" y="220641"/>
                  </a:lnTo>
                  <a:lnTo>
                    <a:pt x="223837" y="211770"/>
                  </a:lnTo>
                  <a:lnTo>
                    <a:pt x="236113" y="212626"/>
                  </a:lnTo>
                  <a:cubicBezTo>
                    <a:pt x="238707" y="208756"/>
                    <a:pt x="241300" y="206177"/>
                    <a:pt x="241300" y="203597"/>
                  </a:cubicBezTo>
                  <a:cubicBezTo>
                    <a:pt x="241300" y="177800"/>
                    <a:pt x="241300" y="177800"/>
                    <a:pt x="241300" y="177800"/>
                  </a:cubicBezTo>
                  <a:cubicBezTo>
                    <a:pt x="241300" y="181347"/>
                    <a:pt x="239517" y="184733"/>
                    <a:pt x="236295" y="187816"/>
                  </a:cubicBezTo>
                  <a:lnTo>
                    <a:pt x="223837" y="195310"/>
                  </a:lnTo>
                  <a:lnTo>
                    <a:pt x="223837" y="182139"/>
                  </a:lnTo>
                  <a:lnTo>
                    <a:pt x="236299" y="174564"/>
                  </a:lnTo>
                  <a:cubicBezTo>
                    <a:pt x="239518" y="171450"/>
                    <a:pt x="241300" y="168031"/>
                    <a:pt x="241300" y="164449"/>
                  </a:cubicBezTo>
                  <a:close/>
                  <a:moveTo>
                    <a:pt x="114300" y="139700"/>
                  </a:moveTo>
                  <a:cubicBezTo>
                    <a:pt x="114300" y="152726"/>
                    <a:pt x="142810" y="164449"/>
                    <a:pt x="177800" y="164449"/>
                  </a:cubicBezTo>
                  <a:cubicBezTo>
                    <a:pt x="212790" y="164449"/>
                    <a:pt x="241300" y="152726"/>
                    <a:pt x="241300" y="139700"/>
                  </a:cubicBezTo>
                  <a:cubicBezTo>
                    <a:pt x="241300" y="139700"/>
                    <a:pt x="241300" y="139700"/>
                    <a:pt x="241300" y="150141"/>
                  </a:cubicBezTo>
                  <a:lnTo>
                    <a:pt x="241300" y="157163"/>
                  </a:lnTo>
                  <a:lnTo>
                    <a:pt x="223837" y="157163"/>
                  </a:lnTo>
                  <a:lnTo>
                    <a:pt x="223837" y="182139"/>
                  </a:lnTo>
                  <a:lnTo>
                    <a:pt x="222671" y="182847"/>
                  </a:lnTo>
                  <a:cubicBezTo>
                    <a:pt x="211170" y="187569"/>
                    <a:pt x="195295" y="190500"/>
                    <a:pt x="177800" y="190500"/>
                  </a:cubicBezTo>
                  <a:cubicBezTo>
                    <a:pt x="142810" y="190500"/>
                    <a:pt x="114300" y="178777"/>
                    <a:pt x="114300" y="164449"/>
                  </a:cubicBezTo>
                  <a:cubicBezTo>
                    <a:pt x="114300" y="164449"/>
                    <a:pt x="114300" y="164449"/>
                    <a:pt x="114300" y="139700"/>
                  </a:cubicBezTo>
                  <a:close/>
                  <a:moveTo>
                    <a:pt x="0" y="107950"/>
                  </a:moveTo>
                  <a:lnTo>
                    <a:pt x="80963" y="107950"/>
                  </a:lnTo>
                  <a:lnTo>
                    <a:pt x="80963" y="185738"/>
                  </a:lnTo>
                  <a:lnTo>
                    <a:pt x="80962" y="185738"/>
                  </a:lnTo>
                  <a:lnTo>
                    <a:pt x="72209" y="187116"/>
                  </a:lnTo>
                  <a:lnTo>
                    <a:pt x="65088" y="171450"/>
                  </a:lnTo>
                  <a:lnTo>
                    <a:pt x="0" y="171450"/>
                  </a:lnTo>
                  <a:close/>
                  <a:moveTo>
                    <a:pt x="174625" y="82988"/>
                  </a:moveTo>
                  <a:lnTo>
                    <a:pt x="174625" y="98425"/>
                  </a:lnTo>
                  <a:lnTo>
                    <a:pt x="168293" y="83863"/>
                  </a:lnTo>
                  <a:close/>
                  <a:moveTo>
                    <a:pt x="177800" y="76200"/>
                  </a:moveTo>
                  <a:cubicBezTo>
                    <a:pt x="212790" y="76200"/>
                    <a:pt x="241300" y="86491"/>
                    <a:pt x="241300" y="100642"/>
                  </a:cubicBezTo>
                  <a:cubicBezTo>
                    <a:pt x="241300" y="100642"/>
                    <a:pt x="241300" y="100642"/>
                    <a:pt x="241300" y="126371"/>
                  </a:cubicBezTo>
                  <a:cubicBezTo>
                    <a:pt x="241300" y="140522"/>
                    <a:pt x="212790" y="150813"/>
                    <a:pt x="177800" y="150813"/>
                  </a:cubicBezTo>
                  <a:cubicBezTo>
                    <a:pt x="142810" y="150813"/>
                    <a:pt x="114300" y="140522"/>
                    <a:pt x="114300" y="126371"/>
                  </a:cubicBezTo>
                  <a:cubicBezTo>
                    <a:pt x="114300" y="126371"/>
                    <a:pt x="114300" y="126371"/>
                    <a:pt x="114300" y="100642"/>
                  </a:cubicBezTo>
                  <a:cubicBezTo>
                    <a:pt x="114300" y="93567"/>
                    <a:pt x="121427" y="87456"/>
                    <a:pt x="132929" y="83115"/>
                  </a:cubicBezTo>
                  <a:lnTo>
                    <a:pt x="165768" y="78054"/>
                  </a:lnTo>
                  <a:lnTo>
                    <a:pt x="168293" y="83863"/>
                  </a:lnTo>
                  <a:lnTo>
                    <a:pt x="137389" y="88130"/>
                  </a:lnTo>
                  <a:cubicBezTo>
                    <a:pt x="127047" y="91577"/>
                    <a:pt x="120650" y="96340"/>
                    <a:pt x="120650" y="101600"/>
                  </a:cubicBezTo>
                  <a:cubicBezTo>
                    <a:pt x="120650" y="112121"/>
                    <a:pt x="146237" y="120650"/>
                    <a:pt x="177800" y="120650"/>
                  </a:cubicBezTo>
                  <a:cubicBezTo>
                    <a:pt x="209363" y="120650"/>
                    <a:pt x="234950" y="112121"/>
                    <a:pt x="234950" y="101600"/>
                  </a:cubicBezTo>
                  <a:cubicBezTo>
                    <a:pt x="234950" y="91079"/>
                    <a:pt x="209363" y="82550"/>
                    <a:pt x="177800" y="82550"/>
                  </a:cubicBezTo>
                  <a:lnTo>
                    <a:pt x="174625" y="82988"/>
                  </a:lnTo>
                  <a:lnTo>
                    <a:pt x="174625" y="76689"/>
                  </a:lnTo>
                  <a:close/>
                  <a:moveTo>
                    <a:pt x="92075" y="0"/>
                  </a:moveTo>
                  <a:lnTo>
                    <a:pt x="174625" y="0"/>
                  </a:lnTo>
                  <a:lnTo>
                    <a:pt x="174625" y="76689"/>
                  </a:lnTo>
                  <a:lnTo>
                    <a:pt x="165768" y="78054"/>
                  </a:lnTo>
                  <a:lnTo>
                    <a:pt x="158750" y="61913"/>
                  </a:lnTo>
                  <a:lnTo>
                    <a:pt x="92075" y="619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-18386" y="1550160"/>
            <a:ext cx="12104414" cy="3957564"/>
            <a:chOff x="0" y="1348524"/>
            <a:chExt cx="8587804" cy="3089255"/>
          </a:xfrm>
        </p:grpSpPr>
        <p:sp>
          <p:nvSpPr>
            <p:cNvPr id="39" name="任意多边形 38"/>
            <p:cNvSpPr/>
            <p:nvPr/>
          </p:nvSpPr>
          <p:spPr>
            <a:xfrm>
              <a:off x="0" y="2010225"/>
              <a:ext cx="7762875" cy="1832885"/>
            </a:xfrm>
            <a:custGeom>
              <a:avLst/>
              <a:gdLst>
                <a:gd name="connsiteX0" fmla="*/ 0 w 10350500"/>
                <a:gd name="connsiteY0" fmla="*/ 2273300 h 2362200"/>
                <a:gd name="connsiteX1" fmla="*/ 3314700 w 10350500"/>
                <a:gd name="connsiteY1" fmla="*/ 1270000 h 2362200"/>
                <a:gd name="connsiteX2" fmla="*/ 5854700 w 10350500"/>
                <a:gd name="connsiteY2" fmla="*/ 2362200 h 2362200"/>
                <a:gd name="connsiteX3" fmla="*/ 6934200 w 10350500"/>
                <a:gd name="connsiteY3" fmla="*/ 698500 h 2362200"/>
                <a:gd name="connsiteX4" fmla="*/ 8509000 w 10350500"/>
                <a:gd name="connsiteY4" fmla="*/ 2120900 h 2362200"/>
                <a:gd name="connsiteX5" fmla="*/ 10325100 w 10350500"/>
                <a:gd name="connsiteY5" fmla="*/ 0 h 2362200"/>
                <a:gd name="connsiteX6" fmla="*/ 10350500 w 10350500"/>
                <a:gd name="connsiteY6" fmla="*/ 50800 h 2362200"/>
                <a:gd name="connsiteX0-1" fmla="*/ 0 w 10350500"/>
                <a:gd name="connsiteY0-2" fmla="*/ 2273300 h 2367702"/>
                <a:gd name="connsiteX1-3" fmla="*/ 3314700 w 10350500"/>
                <a:gd name="connsiteY1-4" fmla="*/ 1270000 h 2367702"/>
                <a:gd name="connsiteX2-5" fmla="*/ 5854700 w 10350500"/>
                <a:gd name="connsiteY2-6" fmla="*/ 2362200 h 2367702"/>
                <a:gd name="connsiteX3-7" fmla="*/ 6934200 w 10350500"/>
                <a:gd name="connsiteY3-8" fmla="*/ 698500 h 2367702"/>
                <a:gd name="connsiteX4-9" fmla="*/ 8509000 w 10350500"/>
                <a:gd name="connsiteY4-10" fmla="*/ 2120900 h 2367702"/>
                <a:gd name="connsiteX5-11" fmla="*/ 10325100 w 10350500"/>
                <a:gd name="connsiteY5-12" fmla="*/ 0 h 2367702"/>
                <a:gd name="connsiteX6-13" fmla="*/ 10350500 w 10350500"/>
                <a:gd name="connsiteY6-14" fmla="*/ 50800 h 2367702"/>
                <a:gd name="connsiteX0-15" fmla="*/ 0 w 10350500"/>
                <a:gd name="connsiteY0-16" fmla="*/ 2273300 h 2477118"/>
                <a:gd name="connsiteX1-17" fmla="*/ 3314700 w 10350500"/>
                <a:gd name="connsiteY1-18" fmla="*/ 1270000 h 2477118"/>
                <a:gd name="connsiteX2-19" fmla="*/ 5854700 w 10350500"/>
                <a:gd name="connsiteY2-20" fmla="*/ 2362200 h 2477118"/>
                <a:gd name="connsiteX3-21" fmla="*/ 6934200 w 10350500"/>
                <a:gd name="connsiteY3-22" fmla="*/ 698500 h 2477118"/>
                <a:gd name="connsiteX4-23" fmla="*/ 8509000 w 10350500"/>
                <a:gd name="connsiteY4-24" fmla="*/ 2120900 h 2477118"/>
                <a:gd name="connsiteX5-25" fmla="*/ 10325100 w 10350500"/>
                <a:gd name="connsiteY5-26" fmla="*/ 0 h 2477118"/>
                <a:gd name="connsiteX6-27" fmla="*/ 10350500 w 10350500"/>
                <a:gd name="connsiteY6-28" fmla="*/ 50800 h 2477118"/>
                <a:gd name="connsiteX0-29" fmla="*/ 0 w 10350500"/>
                <a:gd name="connsiteY0-30" fmla="*/ 2273300 h 2477118"/>
                <a:gd name="connsiteX1-31" fmla="*/ 3314700 w 10350500"/>
                <a:gd name="connsiteY1-32" fmla="*/ 1270000 h 2477118"/>
                <a:gd name="connsiteX2-33" fmla="*/ 5854700 w 10350500"/>
                <a:gd name="connsiteY2-34" fmla="*/ 2362200 h 2477118"/>
                <a:gd name="connsiteX3-35" fmla="*/ 6934200 w 10350500"/>
                <a:gd name="connsiteY3-36" fmla="*/ 698500 h 2477118"/>
                <a:gd name="connsiteX4-37" fmla="*/ 8509000 w 10350500"/>
                <a:gd name="connsiteY4-38" fmla="*/ 2120900 h 2477118"/>
                <a:gd name="connsiteX5-39" fmla="*/ 10325100 w 10350500"/>
                <a:gd name="connsiteY5-40" fmla="*/ 0 h 2477118"/>
                <a:gd name="connsiteX6-41" fmla="*/ 10350500 w 10350500"/>
                <a:gd name="connsiteY6-42" fmla="*/ 50800 h 2477118"/>
                <a:gd name="connsiteX0-43" fmla="*/ 0 w 10350500"/>
                <a:gd name="connsiteY0-44" fmla="*/ 2273300 h 2477118"/>
                <a:gd name="connsiteX1-45" fmla="*/ 3314700 w 10350500"/>
                <a:gd name="connsiteY1-46" fmla="*/ 1270000 h 2477118"/>
                <a:gd name="connsiteX2-47" fmla="*/ 5854700 w 10350500"/>
                <a:gd name="connsiteY2-48" fmla="*/ 2362200 h 2477118"/>
                <a:gd name="connsiteX3-49" fmla="*/ 6934200 w 10350500"/>
                <a:gd name="connsiteY3-50" fmla="*/ 698500 h 2477118"/>
                <a:gd name="connsiteX4-51" fmla="*/ 8509000 w 10350500"/>
                <a:gd name="connsiteY4-52" fmla="*/ 2120900 h 2477118"/>
                <a:gd name="connsiteX5-53" fmla="*/ 10325100 w 10350500"/>
                <a:gd name="connsiteY5-54" fmla="*/ 0 h 2477118"/>
                <a:gd name="connsiteX6-55" fmla="*/ 10350500 w 10350500"/>
                <a:gd name="connsiteY6-56" fmla="*/ 50800 h 2477118"/>
                <a:gd name="connsiteX0-57" fmla="*/ 0 w 10350500"/>
                <a:gd name="connsiteY0-58" fmla="*/ 2273300 h 2477118"/>
                <a:gd name="connsiteX1-59" fmla="*/ 3314700 w 10350500"/>
                <a:gd name="connsiteY1-60" fmla="*/ 1270000 h 2477118"/>
                <a:gd name="connsiteX2-61" fmla="*/ 5854700 w 10350500"/>
                <a:gd name="connsiteY2-62" fmla="*/ 2362200 h 2477118"/>
                <a:gd name="connsiteX3-63" fmla="*/ 6934200 w 10350500"/>
                <a:gd name="connsiteY3-64" fmla="*/ 698500 h 2477118"/>
                <a:gd name="connsiteX4-65" fmla="*/ 8509000 w 10350500"/>
                <a:gd name="connsiteY4-66" fmla="*/ 2120900 h 2477118"/>
                <a:gd name="connsiteX5-67" fmla="*/ 10325100 w 10350500"/>
                <a:gd name="connsiteY5-68" fmla="*/ 0 h 2477118"/>
                <a:gd name="connsiteX6-69" fmla="*/ 10350500 w 10350500"/>
                <a:gd name="connsiteY6-70" fmla="*/ 50800 h 2477118"/>
                <a:gd name="connsiteX0-71" fmla="*/ 0 w 10350500"/>
                <a:gd name="connsiteY0-72" fmla="*/ 2273300 h 2477118"/>
                <a:gd name="connsiteX1-73" fmla="*/ 3314700 w 10350500"/>
                <a:gd name="connsiteY1-74" fmla="*/ 1270000 h 2477118"/>
                <a:gd name="connsiteX2-75" fmla="*/ 5854700 w 10350500"/>
                <a:gd name="connsiteY2-76" fmla="*/ 2362200 h 2477118"/>
                <a:gd name="connsiteX3-77" fmla="*/ 6934200 w 10350500"/>
                <a:gd name="connsiteY3-78" fmla="*/ 698500 h 2477118"/>
                <a:gd name="connsiteX4-79" fmla="*/ 8509000 w 10350500"/>
                <a:gd name="connsiteY4-80" fmla="*/ 2120900 h 2477118"/>
                <a:gd name="connsiteX5-81" fmla="*/ 10325100 w 10350500"/>
                <a:gd name="connsiteY5-82" fmla="*/ 0 h 2477118"/>
                <a:gd name="connsiteX6-83" fmla="*/ 10350500 w 10350500"/>
                <a:gd name="connsiteY6-84" fmla="*/ 50800 h 2477118"/>
                <a:gd name="connsiteX0-85" fmla="*/ 0 w 10350500"/>
                <a:gd name="connsiteY0-86" fmla="*/ 2273300 h 2477118"/>
                <a:gd name="connsiteX1-87" fmla="*/ 3314700 w 10350500"/>
                <a:gd name="connsiteY1-88" fmla="*/ 1270000 h 2477118"/>
                <a:gd name="connsiteX2-89" fmla="*/ 5854700 w 10350500"/>
                <a:gd name="connsiteY2-90" fmla="*/ 2362200 h 2477118"/>
                <a:gd name="connsiteX3-91" fmla="*/ 6934200 w 10350500"/>
                <a:gd name="connsiteY3-92" fmla="*/ 698500 h 2477118"/>
                <a:gd name="connsiteX4-93" fmla="*/ 8509000 w 10350500"/>
                <a:gd name="connsiteY4-94" fmla="*/ 2120900 h 2477118"/>
                <a:gd name="connsiteX5-95" fmla="*/ 10325100 w 10350500"/>
                <a:gd name="connsiteY5-96" fmla="*/ 0 h 2477118"/>
                <a:gd name="connsiteX6-97" fmla="*/ 10350500 w 10350500"/>
                <a:gd name="connsiteY6-98" fmla="*/ 50800 h 2477118"/>
                <a:gd name="connsiteX0-99" fmla="*/ 0 w 10350500"/>
                <a:gd name="connsiteY0-100" fmla="*/ 2273300 h 2477118"/>
                <a:gd name="connsiteX1-101" fmla="*/ 3314700 w 10350500"/>
                <a:gd name="connsiteY1-102" fmla="*/ 1270000 h 2477118"/>
                <a:gd name="connsiteX2-103" fmla="*/ 5854700 w 10350500"/>
                <a:gd name="connsiteY2-104" fmla="*/ 2362200 h 2477118"/>
                <a:gd name="connsiteX3-105" fmla="*/ 6934200 w 10350500"/>
                <a:gd name="connsiteY3-106" fmla="*/ 698500 h 2477118"/>
                <a:gd name="connsiteX4-107" fmla="*/ 8509000 w 10350500"/>
                <a:gd name="connsiteY4-108" fmla="*/ 2120900 h 2477118"/>
                <a:gd name="connsiteX5-109" fmla="*/ 10325100 w 10350500"/>
                <a:gd name="connsiteY5-110" fmla="*/ 0 h 2477118"/>
                <a:gd name="connsiteX6-111" fmla="*/ 10350500 w 10350500"/>
                <a:gd name="connsiteY6-112" fmla="*/ 50800 h 2477118"/>
                <a:gd name="connsiteX0-113" fmla="*/ 0 w 10350500"/>
                <a:gd name="connsiteY0-114" fmla="*/ 2273300 h 2477118"/>
                <a:gd name="connsiteX1-115" fmla="*/ 3314700 w 10350500"/>
                <a:gd name="connsiteY1-116" fmla="*/ 1270000 h 2477118"/>
                <a:gd name="connsiteX2-117" fmla="*/ 5854700 w 10350500"/>
                <a:gd name="connsiteY2-118" fmla="*/ 2362200 h 2477118"/>
                <a:gd name="connsiteX3-119" fmla="*/ 6934200 w 10350500"/>
                <a:gd name="connsiteY3-120" fmla="*/ 698500 h 2477118"/>
                <a:gd name="connsiteX4-121" fmla="*/ 8509000 w 10350500"/>
                <a:gd name="connsiteY4-122" fmla="*/ 2120900 h 2477118"/>
                <a:gd name="connsiteX5-123" fmla="*/ 10325100 w 10350500"/>
                <a:gd name="connsiteY5-124" fmla="*/ 0 h 2477118"/>
                <a:gd name="connsiteX6-125" fmla="*/ 10350500 w 10350500"/>
                <a:gd name="connsiteY6-126" fmla="*/ 50800 h 2477118"/>
                <a:gd name="connsiteX0-127" fmla="*/ 0 w 10350500"/>
                <a:gd name="connsiteY0-128" fmla="*/ 2273300 h 2537644"/>
                <a:gd name="connsiteX1-129" fmla="*/ 3314700 w 10350500"/>
                <a:gd name="connsiteY1-130" fmla="*/ 1270000 h 2537644"/>
                <a:gd name="connsiteX2-131" fmla="*/ 5308600 w 10350500"/>
                <a:gd name="connsiteY2-132" fmla="*/ 2425700 h 2537644"/>
                <a:gd name="connsiteX3-133" fmla="*/ 6934200 w 10350500"/>
                <a:gd name="connsiteY3-134" fmla="*/ 698500 h 2537644"/>
                <a:gd name="connsiteX4-135" fmla="*/ 8509000 w 10350500"/>
                <a:gd name="connsiteY4-136" fmla="*/ 2120900 h 2537644"/>
                <a:gd name="connsiteX5-137" fmla="*/ 10325100 w 10350500"/>
                <a:gd name="connsiteY5-138" fmla="*/ 0 h 2537644"/>
                <a:gd name="connsiteX6-139" fmla="*/ 10350500 w 10350500"/>
                <a:gd name="connsiteY6-140" fmla="*/ 50800 h 2537644"/>
                <a:gd name="connsiteX0-141" fmla="*/ 0 w 10350500"/>
                <a:gd name="connsiteY0-142" fmla="*/ 2273300 h 2437646"/>
                <a:gd name="connsiteX1-143" fmla="*/ 3314700 w 10350500"/>
                <a:gd name="connsiteY1-144" fmla="*/ 1270000 h 2437646"/>
                <a:gd name="connsiteX2-145" fmla="*/ 5308600 w 10350500"/>
                <a:gd name="connsiteY2-146" fmla="*/ 2425700 h 2437646"/>
                <a:gd name="connsiteX3-147" fmla="*/ 6934200 w 10350500"/>
                <a:gd name="connsiteY3-148" fmla="*/ 698500 h 2437646"/>
                <a:gd name="connsiteX4-149" fmla="*/ 8509000 w 10350500"/>
                <a:gd name="connsiteY4-150" fmla="*/ 2120900 h 2437646"/>
                <a:gd name="connsiteX5-151" fmla="*/ 10325100 w 10350500"/>
                <a:gd name="connsiteY5-152" fmla="*/ 0 h 2437646"/>
                <a:gd name="connsiteX6-153" fmla="*/ 10350500 w 10350500"/>
                <a:gd name="connsiteY6-154" fmla="*/ 50800 h 2437646"/>
                <a:gd name="connsiteX0-155" fmla="*/ 0 w 10350500"/>
                <a:gd name="connsiteY0-156" fmla="*/ 2273300 h 2432139"/>
                <a:gd name="connsiteX1-157" fmla="*/ 2590800 w 10350500"/>
                <a:gd name="connsiteY1-158" fmla="*/ 1320800 h 2432139"/>
                <a:gd name="connsiteX2-159" fmla="*/ 5308600 w 10350500"/>
                <a:gd name="connsiteY2-160" fmla="*/ 2425700 h 2432139"/>
                <a:gd name="connsiteX3-161" fmla="*/ 6934200 w 10350500"/>
                <a:gd name="connsiteY3-162" fmla="*/ 698500 h 2432139"/>
                <a:gd name="connsiteX4-163" fmla="*/ 8509000 w 10350500"/>
                <a:gd name="connsiteY4-164" fmla="*/ 2120900 h 2432139"/>
                <a:gd name="connsiteX5-165" fmla="*/ 10325100 w 10350500"/>
                <a:gd name="connsiteY5-166" fmla="*/ 0 h 2432139"/>
                <a:gd name="connsiteX6-167" fmla="*/ 10350500 w 10350500"/>
                <a:gd name="connsiteY6-168" fmla="*/ 50800 h 2432139"/>
                <a:gd name="connsiteX0-169" fmla="*/ 0 w 10350500"/>
                <a:gd name="connsiteY0-170" fmla="*/ 2273300 h 2444784"/>
                <a:gd name="connsiteX1-171" fmla="*/ 2590800 w 10350500"/>
                <a:gd name="connsiteY1-172" fmla="*/ 1320800 h 2444784"/>
                <a:gd name="connsiteX2-173" fmla="*/ 4902200 w 10350500"/>
                <a:gd name="connsiteY2-174" fmla="*/ 2438400 h 2444784"/>
                <a:gd name="connsiteX3-175" fmla="*/ 6934200 w 10350500"/>
                <a:gd name="connsiteY3-176" fmla="*/ 698500 h 2444784"/>
                <a:gd name="connsiteX4-177" fmla="*/ 8509000 w 10350500"/>
                <a:gd name="connsiteY4-178" fmla="*/ 2120900 h 2444784"/>
                <a:gd name="connsiteX5-179" fmla="*/ 10325100 w 10350500"/>
                <a:gd name="connsiteY5-180" fmla="*/ 0 h 2444784"/>
                <a:gd name="connsiteX6-181" fmla="*/ 10350500 w 10350500"/>
                <a:gd name="connsiteY6-182" fmla="*/ 50800 h 2444784"/>
                <a:gd name="connsiteX0-183" fmla="*/ 0 w 10350500"/>
                <a:gd name="connsiteY0-184" fmla="*/ 2273300 h 2443846"/>
                <a:gd name="connsiteX1-185" fmla="*/ 2590800 w 10350500"/>
                <a:gd name="connsiteY1-186" fmla="*/ 1320800 h 2443846"/>
                <a:gd name="connsiteX2-187" fmla="*/ 4902200 w 10350500"/>
                <a:gd name="connsiteY2-188" fmla="*/ 2438400 h 2443846"/>
                <a:gd name="connsiteX3-189" fmla="*/ 6604000 w 10350500"/>
                <a:gd name="connsiteY3-190" fmla="*/ 749300 h 2443846"/>
                <a:gd name="connsiteX4-191" fmla="*/ 8509000 w 10350500"/>
                <a:gd name="connsiteY4-192" fmla="*/ 2120900 h 2443846"/>
                <a:gd name="connsiteX5-193" fmla="*/ 10325100 w 10350500"/>
                <a:gd name="connsiteY5-194" fmla="*/ 0 h 2443846"/>
                <a:gd name="connsiteX6-195" fmla="*/ 10350500 w 10350500"/>
                <a:gd name="connsiteY6-196" fmla="*/ 50800 h 24438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350500" h="2443846">
                  <a:moveTo>
                    <a:pt x="0" y="2273300"/>
                  </a:moveTo>
                  <a:cubicBezTo>
                    <a:pt x="1104900" y="1938867"/>
                    <a:pt x="1773767" y="1293283"/>
                    <a:pt x="2590800" y="1320800"/>
                  </a:cubicBezTo>
                  <a:cubicBezTo>
                    <a:pt x="3407833" y="1348317"/>
                    <a:pt x="4233333" y="2533650"/>
                    <a:pt x="4902200" y="2438400"/>
                  </a:cubicBezTo>
                  <a:cubicBezTo>
                    <a:pt x="5571067" y="2343150"/>
                    <a:pt x="6002867" y="802217"/>
                    <a:pt x="6604000" y="749300"/>
                  </a:cubicBezTo>
                  <a:cubicBezTo>
                    <a:pt x="7205133" y="696383"/>
                    <a:pt x="7888817" y="2245783"/>
                    <a:pt x="8509000" y="2120900"/>
                  </a:cubicBezTo>
                  <a:cubicBezTo>
                    <a:pt x="9129183" y="1996017"/>
                    <a:pt x="9719733" y="706967"/>
                    <a:pt x="10325100" y="0"/>
                  </a:cubicBezTo>
                  <a:lnTo>
                    <a:pt x="10350500" y="50800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350" smtClean="0">
                  <a:solidFill>
                    <a:srgbClr val="DCB68A"/>
                  </a:solidFill>
                </a:rPr>
                <a:t>\</a:t>
              </a:r>
            </a:p>
          </p:txBody>
        </p:sp>
        <p:sp>
          <p:nvSpPr>
            <p:cNvPr id="40" name="Freeform 1525"/>
            <p:cNvSpPr/>
            <p:nvPr/>
          </p:nvSpPr>
          <p:spPr bwMode="auto">
            <a:xfrm rot="18830660">
              <a:off x="7590234" y="1483969"/>
              <a:ext cx="673112" cy="688181"/>
            </a:xfrm>
            <a:custGeom>
              <a:avLst/>
              <a:gdLst>
                <a:gd name="T0" fmla="*/ 101 w 166"/>
                <a:gd name="T1" fmla="*/ 57 h 170"/>
                <a:gd name="T2" fmla="*/ 105 w 166"/>
                <a:gd name="T3" fmla="*/ 57 h 170"/>
                <a:gd name="T4" fmla="*/ 110 w 166"/>
                <a:gd name="T5" fmla="*/ 52 h 170"/>
                <a:gd name="T6" fmla="*/ 100 w 166"/>
                <a:gd name="T7" fmla="*/ 47 h 170"/>
                <a:gd name="T8" fmla="*/ 94 w 166"/>
                <a:gd name="T9" fmla="*/ 47 h 170"/>
                <a:gd name="T10" fmla="*/ 83 w 166"/>
                <a:gd name="T11" fmla="*/ 33 h 170"/>
                <a:gd name="T12" fmla="*/ 88 w 166"/>
                <a:gd name="T13" fmla="*/ 33 h 170"/>
                <a:gd name="T14" fmla="*/ 93 w 166"/>
                <a:gd name="T15" fmla="*/ 29 h 170"/>
                <a:gd name="T16" fmla="*/ 86 w 166"/>
                <a:gd name="T17" fmla="*/ 23 h 170"/>
                <a:gd name="T18" fmla="*/ 76 w 166"/>
                <a:gd name="T19" fmla="*/ 23 h 170"/>
                <a:gd name="T20" fmla="*/ 54 w 166"/>
                <a:gd name="T21" fmla="*/ 0 h 170"/>
                <a:gd name="T22" fmla="*/ 50 w 166"/>
                <a:gd name="T23" fmla="*/ 2 h 170"/>
                <a:gd name="T24" fmla="*/ 47 w 166"/>
                <a:gd name="T25" fmla="*/ 5 h 170"/>
                <a:gd name="T26" fmla="*/ 52 w 166"/>
                <a:gd name="T27" fmla="*/ 15 h 170"/>
                <a:gd name="T28" fmla="*/ 68 w 166"/>
                <a:gd name="T29" fmla="*/ 46 h 170"/>
                <a:gd name="T30" fmla="*/ 78 w 166"/>
                <a:gd name="T31" fmla="*/ 73 h 170"/>
                <a:gd name="T32" fmla="*/ 69 w 166"/>
                <a:gd name="T33" fmla="*/ 76 h 170"/>
                <a:gd name="T34" fmla="*/ 27 w 166"/>
                <a:gd name="T35" fmla="*/ 79 h 170"/>
                <a:gd name="T36" fmla="*/ 19 w 166"/>
                <a:gd name="T37" fmla="*/ 69 h 170"/>
                <a:gd name="T38" fmla="*/ 11 w 166"/>
                <a:gd name="T39" fmla="*/ 60 h 170"/>
                <a:gd name="T40" fmla="*/ 4 w 166"/>
                <a:gd name="T41" fmla="*/ 58 h 170"/>
                <a:gd name="T42" fmla="*/ 0 w 166"/>
                <a:gd name="T43" fmla="*/ 59 h 170"/>
                <a:gd name="T44" fmla="*/ 8 w 166"/>
                <a:gd name="T45" fmla="*/ 85 h 170"/>
                <a:gd name="T46" fmla="*/ 0 w 166"/>
                <a:gd name="T47" fmla="*/ 111 h 170"/>
                <a:gd name="T48" fmla="*/ 4 w 166"/>
                <a:gd name="T49" fmla="*/ 112 h 170"/>
                <a:gd name="T50" fmla="*/ 11 w 166"/>
                <a:gd name="T51" fmla="*/ 111 h 170"/>
                <a:gd name="T52" fmla="*/ 19 w 166"/>
                <a:gd name="T53" fmla="*/ 101 h 170"/>
                <a:gd name="T54" fmla="*/ 27 w 166"/>
                <a:gd name="T55" fmla="*/ 91 h 170"/>
                <a:gd name="T56" fmla="*/ 56 w 166"/>
                <a:gd name="T57" fmla="*/ 94 h 170"/>
                <a:gd name="T58" fmla="*/ 75 w 166"/>
                <a:gd name="T59" fmla="*/ 95 h 170"/>
                <a:gd name="T60" fmla="*/ 78 w 166"/>
                <a:gd name="T61" fmla="*/ 97 h 170"/>
                <a:gd name="T62" fmla="*/ 68 w 166"/>
                <a:gd name="T63" fmla="*/ 124 h 170"/>
                <a:gd name="T64" fmla="*/ 52 w 166"/>
                <a:gd name="T65" fmla="*/ 155 h 170"/>
                <a:gd name="T66" fmla="*/ 47 w 166"/>
                <a:gd name="T67" fmla="*/ 165 h 170"/>
                <a:gd name="T68" fmla="*/ 50 w 166"/>
                <a:gd name="T69" fmla="*/ 168 h 170"/>
                <a:gd name="T70" fmla="*/ 54 w 166"/>
                <a:gd name="T71" fmla="*/ 170 h 170"/>
                <a:gd name="T72" fmla="*/ 76 w 166"/>
                <a:gd name="T73" fmla="*/ 147 h 170"/>
                <a:gd name="T74" fmla="*/ 86 w 166"/>
                <a:gd name="T75" fmla="*/ 147 h 170"/>
                <a:gd name="T76" fmla="*/ 93 w 166"/>
                <a:gd name="T77" fmla="*/ 142 h 170"/>
                <a:gd name="T78" fmla="*/ 88 w 166"/>
                <a:gd name="T79" fmla="*/ 137 h 170"/>
                <a:gd name="T80" fmla="*/ 83 w 166"/>
                <a:gd name="T81" fmla="*/ 137 h 170"/>
                <a:gd name="T82" fmla="*/ 94 w 166"/>
                <a:gd name="T83" fmla="*/ 123 h 170"/>
                <a:gd name="T84" fmla="*/ 100 w 166"/>
                <a:gd name="T85" fmla="*/ 123 h 170"/>
                <a:gd name="T86" fmla="*/ 110 w 166"/>
                <a:gd name="T87" fmla="*/ 118 h 170"/>
                <a:gd name="T88" fmla="*/ 105 w 166"/>
                <a:gd name="T89" fmla="*/ 113 h 170"/>
                <a:gd name="T90" fmla="*/ 101 w 166"/>
                <a:gd name="T91" fmla="*/ 113 h 170"/>
                <a:gd name="T92" fmla="*/ 117 w 166"/>
                <a:gd name="T93" fmla="*/ 94 h 170"/>
                <a:gd name="T94" fmla="*/ 139 w 166"/>
                <a:gd name="T95" fmla="*/ 94 h 170"/>
                <a:gd name="T96" fmla="*/ 166 w 166"/>
                <a:gd name="T97" fmla="*/ 85 h 170"/>
                <a:gd name="T98" fmla="*/ 155 w 166"/>
                <a:gd name="T99" fmla="*/ 79 h 170"/>
                <a:gd name="T100" fmla="*/ 139 w 166"/>
                <a:gd name="T101" fmla="*/ 76 h 170"/>
                <a:gd name="T102" fmla="*/ 117 w 166"/>
                <a:gd name="T103" fmla="*/ 76 h 170"/>
                <a:gd name="T104" fmla="*/ 101 w 166"/>
                <a:gd name="T105" fmla="*/ 5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6" h="170">
                  <a:moveTo>
                    <a:pt x="101" y="57"/>
                  </a:moveTo>
                  <a:cubicBezTo>
                    <a:pt x="105" y="57"/>
                    <a:pt x="105" y="57"/>
                    <a:pt x="105" y="57"/>
                  </a:cubicBezTo>
                  <a:cubicBezTo>
                    <a:pt x="109" y="57"/>
                    <a:pt x="110" y="55"/>
                    <a:pt x="110" y="52"/>
                  </a:cubicBezTo>
                  <a:cubicBezTo>
                    <a:pt x="110" y="49"/>
                    <a:pt x="107" y="47"/>
                    <a:pt x="100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91" y="33"/>
                    <a:pt x="93" y="32"/>
                    <a:pt x="93" y="29"/>
                  </a:cubicBezTo>
                  <a:cubicBezTo>
                    <a:pt x="93" y="25"/>
                    <a:pt x="91" y="23"/>
                    <a:pt x="86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64" y="8"/>
                    <a:pt x="57" y="0"/>
                    <a:pt x="54" y="0"/>
                  </a:cubicBezTo>
                  <a:cubicBezTo>
                    <a:pt x="53" y="0"/>
                    <a:pt x="51" y="1"/>
                    <a:pt x="50" y="2"/>
                  </a:cubicBezTo>
                  <a:cubicBezTo>
                    <a:pt x="48" y="3"/>
                    <a:pt x="47" y="4"/>
                    <a:pt x="47" y="5"/>
                  </a:cubicBezTo>
                  <a:cubicBezTo>
                    <a:pt x="47" y="7"/>
                    <a:pt x="49" y="10"/>
                    <a:pt x="52" y="15"/>
                  </a:cubicBezTo>
                  <a:cubicBezTo>
                    <a:pt x="56" y="21"/>
                    <a:pt x="61" y="31"/>
                    <a:pt x="68" y="46"/>
                  </a:cubicBezTo>
                  <a:cubicBezTo>
                    <a:pt x="74" y="61"/>
                    <a:pt x="78" y="70"/>
                    <a:pt x="78" y="73"/>
                  </a:cubicBezTo>
                  <a:cubicBezTo>
                    <a:pt x="78" y="75"/>
                    <a:pt x="75" y="76"/>
                    <a:pt x="69" y="76"/>
                  </a:cubicBezTo>
                  <a:cubicBezTo>
                    <a:pt x="49" y="76"/>
                    <a:pt x="35" y="77"/>
                    <a:pt x="27" y="79"/>
                  </a:cubicBezTo>
                  <a:cubicBezTo>
                    <a:pt x="26" y="78"/>
                    <a:pt x="23" y="75"/>
                    <a:pt x="19" y="69"/>
                  </a:cubicBezTo>
                  <a:cubicBezTo>
                    <a:pt x="15" y="64"/>
                    <a:pt x="13" y="61"/>
                    <a:pt x="11" y="60"/>
                  </a:cubicBezTo>
                  <a:cubicBezTo>
                    <a:pt x="10" y="59"/>
                    <a:pt x="7" y="58"/>
                    <a:pt x="4" y="58"/>
                  </a:cubicBezTo>
                  <a:cubicBezTo>
                    <a:pt x="2" y="58"/>
                    <a:pt x="0" y="58"/>
                    <a:pt x="0" y="59"/>
                  </a:cubicBezTo>
                  <a:cubicBezTo>
                    <a:pt x="0" y="61"/>
                    <a:pt x="2" y="70"/>
                    <a:pt x="8" y="85"/>
                  </a:cubicBezTo>
                  <a:cubicBezTo>
                    <a:pt x="2" y="99"/>
                    <a:pt x="0" y="107"/>
                    <a:pt x="0" y="111"/>
                  </a:cubicBezTo>
                  <a:cubicBezTo>
                    <a:pt x="0" y="112"/>
                    <a:pt x="2" y="112"/>
                    <a:pt x="4" y="112"/>
                  </a:cubicBezTo>
                  <a:cubicBezTo>
                    <a:pt x="7" y="112"/>
                    <a:pt x="10" y="112"/>
                    <a:pt x="11" y="111"/>
                  </a:cubicBezTo>
                  <a:cubicBezTo>
                    <a:pt x="13" y="110"/>
                    <a:pt x="15" y="106"/>
                    <a:pt x="19" y="101"/>
                  </a:cubicBezTo>
                  <a:cubicBezTo>
                    <a:pt x="23" y="95"/>
                    <a:pt x="26" y="92"/>
                    <a:pt x="27" y="91"/>
                  </a:cubicBezTo>
                  <a:cubicBezTo>
                    <a:pt x="35" y="93"/>
                    <a:pt x="45" y="94"/>
                    <a:pt x="56" y="94"/>
                  </a:cubicBezTo>
                  <a:cubicBezTo>
                    <a:pt x="67" y="94"/>
                    <a:pt x="74" y="94"/>
                    <a:pt x="75" y="95"/>
                  </a:cubicBezTo>
                  <a:cubicBezTo>
                    <a:pt x="77" y="95"/>
                    <a:pt x="78" y="96"/>
                    <a:pt x="78" y="97"/>
                  </a:cubicBezTo>
                  <a:cubicBezTo>
                    <a:pt x="78" y="100"/>
                    <a:pt x="74" y="109"/>
                    <a:pt x="68" y="124"/>
                  </a:cubicBezTo>
                  <a:cubicBezTo>
                    <a:pt x="61" y="139"/>
                    <a:pt x="56" y="149"/>
                    <a:pt x="52" y="155"/>
                  </a:cubicBezTo>
                  <a:cubicBezTo>
                    <a:pt x="49" y="160"/>
                    <a:pt x="47" y="163"/>
                    <a:pt x="47" y="165"/>
                  </a:cubicBezTo>
                  <a:cubicBezTo>
                    <a:pt x="47" y="166"/>
                    <a:pt x="48" y="167"/>
                    <a:pt x="50" y="168"/>
                  </a:cubicBezTo>
                  <a:cubicBezTo>
                    <a:pt x="51" y="170"/>
                    <a:pt x="53" y="170"/>
                    <a:pt x="54" y="170"/>
                  </a:cubicBezTo>
                  <a:cubicBezTo>
                    <a:pt x="57" y="170"/>
                    <a:pt x="64" y="162"/>
                    <a:pt x="76" y="147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91" y="147"/>
                    <a:pt x="93" y="145"/>
                    <a:pt x="93" y="142"/>
                  </a:cubicBezTo>
                  <a:cubicBezTo>
                    <a:pt x="93" y="138"/>
                    <a:pt x="91" y="137"/>
                    <a:pt x="88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107" y="123"/>
                    <a:pt x="110" y="121"/>
                    <a:pt x="110" y="118"/>
                  </a:cubicBezTo>
                  <a:cubicBezTo>
                    <a:pt x="110" y="115"/>
                    <a:pt x="109" y="113"/>
                    <a:pt x="105" y="113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17" y="94"/>
                    <a:pt x="117" y="94"/>
                    <a:pt x="117" y="94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57" y="94"/>
                    <a:pt x="166" y="91"/>
                    <a:pt x="166" y="85"/>
                  </a:cubicBezTo>
                  <a:cubicBezTo>
                    <a:pt x="166" y="82"/>
                    <a:pt x="163" y="80"/>
                    <a:pt x="155" y="79"/>
                  </a:cubicBezTo>
                  <a:cubicBezTo>
                    <a:pt x="148" y="77"/>
                    <a:pt x="142" y="76"/>
                    <a:pt x="139" y="76"/>
                  </a:cubicBezTo>
                  <a:cubicBezTo>
                    <a:pt x="117" y="76"/>
                    <a:pt x="117" y="76"/>
                    <a:pt x="117" y="76"/>
                  </a:cubicBezTo>
                  <a:lnTo>
                    <a:pt x="101" y="57"/>
                  </a:lnTo>
                  <a:close/>
                </a:path>
              </a:pathLst>
            </a:custGeom>
            <a:solidFill>
              <a:srgbClr val="5F8D3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317851" y="2689087"/>
              <a:ext cx="1269953" cy="6006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100" b="1">
                  <a:solidFill>
                    <a:srgbClr val="005D4B"/>
                  </a:solidFill>
                </a:defRPr>
              </a:lvl1pPr>
            </a:lstStyle>
            <a:p>
              <a:r>
                <a:rPr lang="zh-CN" altLang="en-US" dirty="0">
                  <a:solidFill>
                    <a:srgbClr val="496D25"/>
                  </a:solidFill>
                </a:rPr>
                <a:t>点击添加正文、温提示正文行距在</a:t>
              </a:r>
              <a:r>
                <a:rPr lang="en-US" altLang="zh-CN" dirty="0">
                  <a:solidFill>
                    <a:srgbClr val="496D25"/>
                  </a:solidFill>
                </a:rPr>
                <a:t>1.2~1.3</a:t>
              </a:r>
              <a:r>
                <a:rPr lang="zh-CN" altLang="en-US" dirty="0">
                  <a:solidFill>
                    <a:srgbClr val="496D25"/>
                  </a:solidFill>
                </a:rPr>
                <a:t>之间点击添加正文、温提示正文行距在</a:t>
              </a:r>
              <a:r>
                <a:rPr lang="en-US" altLang="zh-CN" dirty="0">
                  <a:solidFill>
                    <a:srgbClr val="496D25"/>
                  </a:solidFill>
                </a:rPr>
                <a:t>1.2~1.3</a:t>
              </a:r>
              <a:r>
                <a:rPr lang="zh-CN" altLang="en-US" dirty="0">
                  <a:solidFill>
                    <a:srgbClr val="496D25"/>
                  </a:solidFill>
                </a:rPr>
                <a:t>之间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7364986" y="2412088"/>
              <a:ext cx="1222818" cy="2522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 dirty="0">
                  <a:solidFill>
                    <a:srgbClr val="496D25"/>
                  </a:solidFill>
                </a:rPr>
                <a:t>点击此处添加标题</a:t>
              </a: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285376" y="2436343"/>
              <a:ext cx="1331282" cy="2001436"/>
              <a:chOff x="5713832" y="3247857"/>
              <a:chExt cx="1775041" cy="2668581"/>
            </a:xfrm>
          </p:grpSpPr>
          <p:sp>
            <p:nvSpPr>
              <p:cNvPr id="73" name="椭圆 72"/>
              <p:cNvSpPr/>
              <p:nvPr/>
            </p:nvSpPr>
            <p:spPr>
              <a:xfrm rot="10800000">
                <a:off x="6302905" y="3247857"/>
                <a:ext cx="685800" cy="685800"/>
              </a:xfrm>
              <a:prstGeom prst="ellipse">
                <a:avLst/>
              </a:prstGeom>
              <a:solidFill>
                <a:srgbClr val="5F8D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DCB68A"/>
                  </a:solidFill>
                </a:endParaRPr>
              </a:p>
            </p:txBody>
          </p:sp>
          <p:cxnSp>
            <p:nvCxnSpPr>
              <p:cNvPr id="74" name="直接连接符 73"/>
              <p:cNvCxnSpPr/>
              <p:nvPr/>
            </p:nvCxnSpPr>
            <p:spPr>
              <a:xfrm rot="10800000">
                <a:off x="6620458" y="3899637"/>
                <a:ext cx="0" cy="498620"/>
              </a:xfrm>
              <a:prstGeom prst="line">
                <a:avLst/>
              </a:prstGeom>
              <a:ln w="12700">
                <a:solidFill>
                  <a:srgbClr val="43546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文本框 74"/>
              <p:cNvSpPr txBox="1"/>
              <p:nvPr/>
            </p:nvSpPr>
            <p:spPr>
              <a:xfrm>
                <a:off x="5713832" y="5115609"/>
                <a:ext cx="1775041" cy="800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1100" b="1">
                    <a:solidFill>
                      <a:srgbClr val="005D4B"/>
                    </a:solidFill>
                  </a:defRPr>
                </a:lvl1pPr>
              </a:lstStyle>
              <a:p>
                <a:r>
                  <a:rPr lang="zh-CN" altLang="en-US" dirty="0">
                    <a:solidFill>
                      <a:srgbClr val="496D25"/>
                    </a:solidFill>
                  </a:rPr>
                  <a:t>点击添加正文、温提示正文行距在</a:t>
                </a:r>
                <a:r>
                  <a:rPr lang="en-US" altLang="zh-CN" dirty="0">
                    <a:solidFill>
                      <a:srgbClr val="496D25"/>
                    </a:solidFill>
                  </a:rPr>
                  <a:t>1.2~1.3</a:t>
                </a:r>
                <a:r>
                  <a:rPr lang="zh-CN" altLang="en-US" dirty="0">
                    <a:solidFill>
                      <a:srgbClr val="496D25"/>
                    </a:solidFill>
                  </a:rPr>
                  <a:t>之间点击添加正文、温提示正文行距在</a:t>
                </a:r>
                <a:r>
                  <a:rPr lang="en-US" altLang="zh-CN" dirty="0">
                    <a:solidFill>
                      <a:srgbClr val="496D25"/>
                    </a:solidFill>
                  </a:rPr>
                  <a:t>1.2~1.3</a:t>
                </a:r>
                <a:r>
                  <a:rPr lang="zh-CN" altLang="en-US" dirty="0">
                    <a:solidFill>
                      <a:srgbClr val="496D25"/>
                    </a:solidFill>
                  </a:rPr>
                  <a:t>之间</a:t>
                </a: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5754410" y="4751180"/>
                <a:ext cx="1630423" cy="336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>
                    <a:solidFill>
                      <a:srgbClr val="496D25"/>
                    </a:solidFill>
                  </a:rPr>
                  <a:t>点击此处添加标题</a:t>
                </a:r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6307897" y="4402941"/>
                <a:ext cx="532557" cy="336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>
                  <a:defRPr sz="1500" b="1">
                    <a:solidFill>
                      <a:srgbClr val="00948D"/>
                    </a:solidFill>
                  </a:defRPr>
                </a:lvl1pPr>
              </a:lstStyle>
              <a:p>
                <a:r>
                  <a:rPr lang="en-US" altLang="zh-CN" dirty="0">
                    <a:solidFill>
                      <a:srgbClr val="496D25"/>
                    </a:solidFill>
                  </a:rPr>
                  <a:t>25%</a:t>
                </a:r>
              </a:p>
            </p:txBody>
          </p:sp>
          <p:grpSp>
            <p:nvGrpSpPr>
              <p:cNvPr id="78" name="组合 77"/>
              <p:cNvGrpSpPr/>
              <p:nvPr/>
            </p:nvGrpSpPr>
            <p:grpSpPr>
              <a:xfrm>
                <a:off x="6504516" y="3470901"/>
                <a:ext cx="282576" cy="239712"/>
                <a:chOff x="6791325" y="3867151"/>
                <a:chExt cx="282576" cy="239712"/>
              </a:xfrm>
              <a:solidFill>
                <a:schemeClr val="bg1"/>
              </a:solidFill>
            </p:grpSpPr>
            <p:sp>
              <p:nvSpPr>
                <p:cNvPr id="79" name="Freeform 103"/>
                <p:cNvSpPr/>
                <p:nvPr/>
              </p:nvSpPr>
              <p:spPr bwMode="auto">
                <a:xfrm>
                  <a:off x="6889750" y="3916363"/>
                  <a:ext cx="39688" cy="58738"/>
                </a:xfrm>
                <a:custGeom>
                  <a:avLst/>
                  <a:gdLst>
                    <a:gd name="T0" fmla="*/ 14 w 25"/>
                    <a:gd name="T1" fmla="*/ 33 h 37"/>
                    <a:gd name="T2" fmla="*/ 25 w 25"/>
                    <a:gd name="T3" fmla="*/ 14 h 37"/>
                    <a:gd name="T4" fmla="*/ 21 w 25"/>
                    <a:gd name="T5" fmla="*/ 0 h 37"/>
                    <a:gd name="T6" fmla="*/ 0 w 25"/>
                    <a:gd name="T7" fmla="*/ 37 h 37"/>
                    <a:gd name="T8" fmla="*/ 14 w 25"/>
                    <a:gd name="T9" fmla="*/ 3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37">
                      <a:moveTo>
                        <a:pt x="14" y="33"/>
                      </a:moveTo>
                      <a:lnTo>
                        <a:pt x="25" y="14"/>
                      </a:lnTo>
                      <a:lnTo>
                        <a:pt x="21" y="0"/>
                      </a:lnTo>
                      <a:lnTo>
                        <a:pt x="0" y="37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solidFill>
                      <a:srgbClr val="DCB68A"/>
                    </a:solidFill>
                  </a:endParaRPr>
                </a:p>
              </p:txBody>
            </p:sp>
            <p:sp>
              <p:nvSpPr>
                <p:cNvPr id="80" name="Freeform 104"/>
                <p:cNvSpPr/>
                <p:nvPr/>
              </p:nvSpPr>
              <p:spPr bwMode="auto">
                <a:xfrm>
                  <a:off x="6907213" y="3903663"/>
                  <a:ext cx="166688" cy="203200"/>
                </a:xfrm>
                <a:custGeom>
                  <a:avLst/>
                  <a:gdLst>
                    <a:gd name="T0" fmla="*/ 159 w 173"/>
                    <a:gd name="T1" fmla="*/ 53 h 209"/>
                    <a:gd name="T2" fmla="*/ 66 w 173"/>
                    <a:gd name="T3" fmla="*/ 0 h 209"/>
                    <a:gd name="T4" fmla="*/ 72 w 173"/>
                    <a:gd name="T5" fmla="*/ 24 h 209"/>
                    <a:gd name="T6" fmla="*/ 150 w 173"/>
                    <a:gd name="T7" fmla="*/ 69 h 209"/>
                    <a:gd name="T8" fmla="*/ 152 w 173"/>
                    <a:gd name="T9" fmla="*/ 74 h 209"/>
                    <a:gd name="T10" fmla="*/ 105 w 173"/>
                    <a:gd name="T11" fmla="*/ 155 h 209"/>
                    <a:gd name="T12" fmla="*/ 80 w 173"/>
                    <a:gd name="T13" fmla="*/ 141 h 209"/>
                    <a:gd name="T14" fmla="*/ 66 w 173"/>
                    <a:gd name="T15" fmla="*/ 148 h 209"/>
                    <a:gd name="T16" fmla="*/ 0 w 173"/>
                    <a:gd name="T17" fmla="*/ 165 h 209"/>
                    <a:gd name="T18" fmla="*/ 71 w 173"/>
                    <a:gd name="T19" fmla="*/ 206 h 209"/>
                    <a:gd name="T20" fmla="*/ 82 w 173"/>
                    <a:gd name="T21" fmla="*/ 209 h 209"/>
                    <a:gd name="T22" fmla="*/ 101 w 173"/>
                    <a:gd name="T23" fmla="*/ 198 h 209"/>
                    <a:gd name="T24" fmla="*/ 167 w 173"/>
                    <a:gd name="T25" fmla="*/ 83 h 209"/>
                    <a:gd name="T26" fmla="*/ 159 w 173"/>
                    <a:gd name="T27" fmla="*/ 53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3" h="209">
                      <a:moveTo>
                        <a:pt x="159" y="53"/>
                      </a:move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2" y="24"/>
                        <a:pt x="72" y="24"/>
                        <a:pt x="72" y="24"/>
                      </a:cubicBezTo>
                      <a:cubicBezTo>
                        <a:pt x="150" y="69"/>
                        <a:pt x="150" y="69"/>
                        <a:pt x="150" y="69"/>
                      </a:cubicBezTo>
                      <a:cubicBezTo>
                        <a:pt x="152" y="70"/>
                        <a:pt x="153" y="72"/>
                        <a:pt x="152" y="74"/>
                      </a:cubicBezTo>
                      <a:cubicBezTo>
                        <a:pt x="105" y="155"/>
                        <a:pt x="105" y="155"/>
                        <a:pt x="105" y="155"/>
                      </a:cubicBezTo>
                      <a:cubicBezTo>
                        <a:pt x="80" y="141"/>
                        <a:pt x="80" y="141"/>
                        <a:pt x="80" y="141"/>
                      </a:cubicBezTo>
                      <a:cubicBezTo>
                        <a:pt x="76" y="144"/>
                        <a:pt x="71" y="146"/>
                        <a:pt x="66" y="148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71" y="206"/>
                        <a:pt x="71" y="206"/>
                        <a:pt x="71" y="206"/>
                      </a:cubicBezTo>
                      <a:cubicBezTo>
                        <a:pt x="74" y="208"/>
                        <a:pt x="78" y="209"/>
                        <a:pt x="82" y="209"/>
                      </a:cubicBezTo>
                      <a:cubicBezTo>
                        <a:pt x="89" y="209"/>
                        <a:pt x="97" y="205"/>
                        <a:pt x="101" y="198"/>
                      </a:cubicBezTo>
                      <a:cubicBezTo>
                        <a:pt x="167" y="83"/>
                        <a:pt x="167" y="83"/>
                        <a:pt x="167" y="83"/>
                      </a:cubicBezTo>
                      <a:cubicBezTo>
                        <a:pt x="173" y="73"/>
                        <a:pt x="170" y="60"/>
                        <a:pt x="1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solidFill>
                      <a:srgbClr val="DCB68A"/>
                    </a:solidFill>
                  </a:endParaRPr>
                </a:p>
              </p:txBody>
            </p:sp>
            <p:sp>
              <p:nvSpPr>
                <p:cNvPr id="81" name="Freeform 105"/>
                <p:cNvSpPr>
                  <a:spLocks noEditPoints="1"/>
                </p:cNvSpPr>
                <p:nvPr/>
              </p:nvSpPr>
              <p:spPr bwMode="auto">
                <a:xfrm>
                  <a:off x="6791325" y="3867151"/>
                  <a:ext cx="193675" cy="196850"/>
                </a:xfrm>
                <a:custGeom>
                  <a:avLst/>
                  <a:gdLst>
                    <a:gd name="T0" fmla="*/ 197 w 200"/>
                    <a:gd name="T1" fmla="*/ 144 h 203"/>
                    <a:gd name="T2" fmla="*/ 163 w 200"/>
                    <a:gd name="T3" fmla="*/ 16 h 203"/>
                    <a:gd name="T4" fmla="*/ 142 w 200"/>
                    <a:gd name="T5" fmla="*/ 0 h 203"/>
                    <a:gd name="T6" fmla="*/ 142 w 200"/>
                    <a:gd name="T7" fmla="*/ 0 h 203"/>
                    <a:gd name="T8" fmla="*/ 136 w 200"/>
                    <a:gd name="T9" fmla="*/ 1 h 203"/>
                    <a:gd name="T10" fmla="*/ 18 w 200"/>
                    <a:gd name="T11" fmla="*/ 32 h 203"/>
                    <a:gd name="T12" fmla="*/ 3 w 200"/>
                    <a:gd name="T13" fmla="*/ 59 h 203"/>
                    <a:gd name="T14" fmla="*/ 37 w 200"/>
                    <a:gd name="T15" fmla="*/ 187 h 203"/>
                    <a:gd name="T16" fmla="*/ 58 w 200"/>
                    <a:gd name="T17" fmla="*/ 203 h 203"/>
                    <a:gd name="T18" fmla="*/ 64 w 200"/>
                    <a:gd name="T19" fmla="*/ 203 h 203"/>
                    <a:gd name="T20" fmla="*/ 182 w 200"/>
                    <a:gd name="T21" fmla="*/ 171 h 203"/>
                    <a:gd name="T22" fmla="*/ 197 w 200"/>
                    <a:gd name="T23" fmla="*/ 144 h 203"/>
                    <a:gd name="T24" fmla="*/ 44 w 200"/>
                    <a:gd name="T25" fmla="*/ 144 h 203"/>
                    <a:gd name="T26" fmla="*/ 20 w 200"/>
                    <a:gd name="T27" fmla="*/ 54 h 203"/>
                    <a:gd name="T28" fmla="*/ 20 w 200"/>
                    <a:gd name="T29" fmla="*/ 51 h 203"/>
                    <a:gd name="T30" fmla="*/ 23 w 200"/>
                    <a:gd name="T31" fmla="*/ 49 h 203"/>
                    <a:gd name="T32" fmla="*/ 141 w 200"/>
                    <a:gd name="T33" fmla="*/ 18 h 203"/>
                    <a:gd name="T34" fmla="*/ 142 w 200"/>
                    <a:gd name="T35" fmla="*/ 17 h 203"/>
                    <a:gd name="T36" fmla="*/ 146 w 200"/>
                    <a:gd name="T37" fmla="*/ 21 h 203"/>
                    <a:gd name="T38" fmla="*/ 170 w 200"/>
                    <a:gd name="T39" fmla="*/ 110 h 203"/>
                    <a:gd name="T40" fmla="*/ 44 w 200"/>
                    <a:gd name="T41" fmla="*/ 144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0" h="203">
                      <a:moveTo>
                        <a:pt x="197" y="144"/>
                      </a:moveTo>
                      <a:cubicBezTo>
                        <a:pt x="163" y="16"/>
                        <a:pt x="163" y="16"/>
                        <a:pt x="163" y="16"/>
                      </a:cubicBezTo>
                      <a:cubicBezTo>
                        <a:pt x="160" y="6"/>
                        <a:pt x="151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38" y="0"/>
                        <a:pt x="136" y="1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6" y="35"/>
                        <a:pt x="0" y="47"/>
                        <a:pt x="3" y="59"/>
                      </a:cubicBezTo>
                      <a:cubicBezTo>
                        <a:pt x="37" y="187"/>
                        <a:pt x="37" y="187"/>
                        <a:pt x="37" y="187"/>
                      </a:cubicBezTo>
                      <a:cubicBezTo>
                        <a:pt x="40" y="197"/>
                        <a:pt x="48" y="203"/>
                        <a:pt x="58" y="203"/>
                      </a:cubicBezTo>
                      <a:cubicBezTo>
                        <a:pt x="60" y="203"/>
                        <a:pt x="62" y="203"/>
                        <a:pt x="64" y="203"/>
                      </a:cubicBezTo>
                      <a:cubicBezTo>
                        <a:pt x="182" y="171"/>
                        <a:pt x="182" y="171"/>
                        <a:pt x="182" y="171"/>
                      </a:cubicBezTo>
                      <a:cubicBezTo>
                        <a:pt x="194" y="168"/>
                        <a:pt x="200" y="156"/>
                        <a:pt x="197" y="144"/>
                      </a:cubicBezTo>
                      <a:close/>
                      <a:moveTo>
                        <a:pt x="44" y="144"/>
                      </a:moveTo>
                      <a:cubicBezTo>
                        <a:pt x="20" y="54"/>
                        <a:pt x="20" y="54"/>
                        <a:pt x="20" y="54"/>
                      </a:cubicBezTo>
                      <a:cubicBezTo>
                        <a:pt x="19" y="53"/>
                        <a:pt x="20" y="52"/>
                        <a:pt x="20" y="51"/>
                      </a:cubicBezTo>
                      <a:cubicBezTo>
                        <a:pt x="21" y="51"/>
                        <a:pt x="21" y="50"/>
                        <a:pt x="23" y="49"/>
                      </a:cubicBezTo>
                      <a:cubicBezTo>
                        <a:pt x="141" y="18"/>
                        <a:pt x="141" y="18"/>
                        <a:pt x="141" y="18"/>
                      </a:cubicBezTo>
                      <a:cubicBezTo>
                        <a:pt x="141" y="18"/>
                        <a:pt x="142" y="17"/>
                        <a:pt x="142" y="17"/>
                      </a:cubicBezTo>
                      <a:cubicBezTo>
                        <a:pt x="143" y="17"/>
                        <a:pt x="145" y="18"/>
                        <a:pt x="146" y="21"/>
                      </a:cubicBezTo>
                      <a:cubicBezTo>
                        <a:pt x="170" y="110"/>
                        <a:pt x="170" y="110"/>
                        <a:pt x="170" y="110"/>
                      </a:cubicBezTo>
                      <a:lnTo>
                        <a:pt x="44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solidFill>
                      <a:srgbClr val="DCB68A"/>
                    </a:solidFill>
                  </a:endParaRPr>
                </a:p>
              </p:txBody>
            </p:sp>
          </p:grpSp>
        </p:grpSp>
        <p:grpSp>
          <p:nvGrpSpPr>
            <p:cNvPr id="46" name="组合 45"/>
            <p:cNvGrpSpPr/>
            <p:nvPr/>
          </p:nvGrpSpPr>
          <p:grpSpPr>
            <a:xfrm>
              <a:off x="921615" y="1348524"/>
              <a:ext cx="1378562" cy="1938051"/>
              <a:chOff x="1228820" y="1797432"/>
              <a:chExt cx="1838082" cy="2584068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2082800" y="3695700"/>
                <a:ext cx="685800" cy="685800"/>
              </a:xfrm>
              <a:prstGeom prst="ellipse">
                <a:avLst/>
              </a:prstGeom>
              <a:solidFill>
                <a:srgbClr val="5F8D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1228820" y="2503113"/>
                <a:ext cx="1838082" cy="800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1500" b="1">
                    <a:solidFill>
                      <a:srgbClr val="00948D"/>
                    </a:solidFill>
                  </a:defRPr>
                </a:lvl1pPr>
              </a:lstStyle>
              <a:p>
                <a:r>
                  <a:rPr lang="zh-CN" altLang="en-US" sz="1100" dirty="0">
                    <a:solidFill>
                      <a:srgbClr val="496D25"/>
                    </a:solidFill>
                  </a:rPr>
                  <a:t>点击添加正文、温提示正文行距在</a:t>
                </a:r>
                <a:r>
                  <a:rPr lang="en-US" altLang="zh-CN" sz="1100" dirty="0">
                    <a:solidFill>
                      <a:srgbClr val="496D25"/>
                    </a:solidFill>
                  </a:rPr>
                  <a:t>1.2~1.3</a:t>
                </a:r>
                <a:r>
                  <a:rPr lang="zh-CN" altLang="en-US" sz="1100" dirty="0">
                    <a:solidFill>
                      <a:srgbClr val="496D25"/>
                    </a:solidFill>
                  </a:rPr>
                  <a:t>之间点击添加正文、温提示正文行距在</a:t>
                </a:r>
                <a:r>
                  <a:rPr lang="en-US" altLang="zh-CN" sz="1100" dirty="0">
                    <a:solidFill>
                      <a:srgbClr val="496D25"/>
                    </a:solidFill>
                  </a:rPr>
                  <a:t>1.2~1.3</a:t>
                </a:r>
                <a:r>
                  <a:rPr lang="zh-CN" altLang="en-US" sz="1100" dirty="0">
                    <a:solidFill>
                      <a:srgbClr val="496D25"/>
                    </a:solidFill>
                  </a:rPr>
                  <a:t>之间</a:t>
                </a: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1291666" y="2133781"/>
                <a:ext cx="1630424" cy="336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>
                    <a:solidFill>
                      <a:srgbClr val="496D25"/>
                    </a:solidFill>
                  </a:rPr>
                  <a:t>点击此处添加标题</a:t>
                </a:r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2394208" y="3247858"/>
                <a:ext cx="0" cy="498620"/>
              </a:xfrm>
              <a:prstGeom prst="line">
                <a:avLst/>
              </a:prstGeom>
              <a:ln w="12700">
                <a:solidFill>
                  <a:srgbClr val="43546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文本框 70"/>
              <p:cNvSpPr txBox="1"/>
              <p:nvPr/>
            </p:nvSpPr>
            <p:spPr>
              <a:xfrm>
                <a:off x="1901514" y="1797432"/>
                <a:ext cx="500713" cy="336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>
                  <a:defRPr sz="1500" b="1">
                    <a:solidFill>
                      <a:srgbClr val="00948D"/>
                    </a:solidFill>
                  </a:defRPr>
                </a:lvl1pPr>
              </a:lstStyle>
              <a:p>
                <a:r>
                  <a:rPr lang="en-US" altLang="zh-CN" dirty="0">
                    <a:solidFill>
                      <a:srgbClr val="496D25"/>
                    </a:solidFill>
                  </a:rPr>
                  <a:t>12%</a:t>
                </a:r>
              </a:p>
            </p:txBody>
          </p:sp>
          <p:sp>
            <p:nvSpPr>
              <p:cNvPr id="72" name="Freeform 331"/>
              <p:cNvSpPr/>
              <p:nvPr/>
            </p:nvSpPr>
            <p:spPr bwMode="auto">
              <a:xfrm>
                <a:off x="2286000" y="3937000"/>
                <a:ext cx="279400" cy="203200"/>
              </a:xfrm>
              <a:custGeom>
                <a:avLst/>
                <a:gdLst>
                  <a:gd name="T0" fmla="*/ 260 w 288"/>
                  <a:gd name="T1" fmla="*/ 0 h 210"/>
                  <a:gd name="T2" fmla="*/ 232 w 288"/>
                  <a:gd name="T3" fmla="*/ 28 h 210"/>
                  <a:gd name="T4" fmla="*/ 239 w 288"/>
                  <a:gd name="T5" fmla="*/ 46 h 210"/>
                  <a:gd name="T6" fmla="*/ 191 w 288"/>
                  <a:gd name="T7" fmla="*/ 117 h 210"/>
                  <a:gd name="T8" fmla="*/ 183 w 288"/>
                  <a:gd name="T9" fmla="*/ 116 h 210"/>
                  <a:gd name="T10" fmla="*/ 170 w 288"/>
                  <a:gd name="T11" fmla="*/ 119 h 210"/>
                  <a:gd name="T12" fmla="*/ 130 w 288"/>
                  <a:gd name="T13" fmla="*/ 79 h 210"/>
                  <a:gd name="T14" fmla="*/ 133 w 288"/>
                  <a:gd name="T15" fmla="*/ 67 h 210"/>
                  <a:gd name="T16" fmla="*/ 105 w 288"/>
                  <a:gd name="T17" fmla="*/ 39 h 210"/>
                  <a:gd name="T18" fmla="*/ 78 w 288"/>
                  <a:gd name="T19" fmla="*/ 67 h 210"/>
                  <a:gd name="T20" fmla="*/ 84 w 288"/>
                  <a:gd name="T21" fmla="*/ 84 h 210"/>
                  <a:gd name="T22" fmla="*/ 36 w 288"/>
                  <a:gd name="T23" fmla="*/ 156 h 210"/>
                  <a:gd name="T24" fmla="*/ 28 w 288"/>
                  <a:gd name="T25" fmla="*/ 155 h 210"/>
                  <a:gd name="T26" fmla="*/ 0 w 288"/>
                  <a:gd name="T27" fmla="*/ 183 h 210"/>
                  <a:gd name="T28" fmla="*/ 28 w 288"/>
                  <a:gd name="T29" fmla="*/ 210 h 210"/>
                  <a:gd name="T30" fmla="*/ 56 w 288"/>
                  <a:gd name="T31" fmla="*/ 183 h 210"/>
                  <a:gd name="T32" fmla="*/ 50 w 288"/>
                  <a:gd name="T33" fmla="*/ 166 h 210"/>
                  <a:gd name="T34" fmla="*/ 98 w 288"/>
                  <a:gd name="T35" fmla="*/ 94 h 210"/>
                  <a:gd name="T36" fmla="*/ 105 w 288"/>
                  <a:gd name="T37" fmla="*/ 95 h 210"/>
                  <a:gd name="T38" fmla="*/ 118 w 288"/>
                  <a:gd name="T39" fmla="*/ 92 h 210"/>
                  <a:gd name="T40" fmla="*/ 158 w 288"/>
                  <a:gd name="T41" fmla="*/ 132 h 210"/>
                  <a:gd name="T42" fmla="*/ 155 w 288"/>
                  <a:gd name="T43" fmla="*/ 144 h 210"/>
                  <a:gd name="T44" fmla="*/ 183 w 288"/>
                  <a:gd name="T45" fmla="*/ 172 h 210"/>
                  <a:gd name="T46" fmla="*/ 211 w 288"/>
                  <a:gd name="T47" fmla="*/ 144 h 210"/>
                  <a:gd name="T48" fmla="*/ 205 w 288"/>
                  <a:gd name="T49" fmla="*/ 127 h 210"/>
                  <a:gd name="T50" fmla="*/ 253 w 288"/>
                  <a:gd name="T51" fmla="*/ 55 h 210"/>
                  <a:gd name="T52" fmla="*/ 260 w 288"/>
                  <a:gd name="T53" fmla="*/ 56 h 210"/>
                  <a:gd name="T54" fmla="*/ 288 w 288"/>
                  <a:gd name="T55" fmla="*/ 28 h 210"/>
                  <a:gd name="T56" fmla="*/ 260 w 288"/>
                  <a:gd name="T57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210">
                    <a:moveTo>
                      <a:pt x="260" y="0"/>
                    </a:moveTo>
                    <a:cubicBezTo>
                      <a:pt x="245" y="0"/>
                      <a:pt x="232" y="12"/>
                      <a:pt x="232" y="28"/>
                    </a:cubicBezTo>
                    <a:cubicBezTo>
                      <a:pt x="232" y="34"/>
                      <a:pt x="235" y="41"/>
                      <a:pt x="239" y="46"/>
                    </a:cubicBezTo>
                    <a:cubicBezTo>
                      <a:pt x="191" y="117"/>
                      <a:pt x="191" y="117"/>
                      <a:pt x="191" y="117"/>
                    </a:cubicBezTo>
                    <a:cubicBezTo>
                      <a:pt x="188" y="116"/>
                      <a:pt x="186" y="116"/>
                      <a:pt x="183" y="116"/>
                    </a:cubicBezTo>
                    <a:cubicBezTo>
                      <a:pt x="178" y="116"/>
                      <a:pt x="174" y="117"/>
                      <a:pt x="170" y="119"/>
                    </a:cubicBezTo>
                    <a:cubicBezTo>
                      <a:pt x="130" y="79"/>
                      <a:pt x="130" y="79"/>
                      <a:pt x="130" y="79"/>
                    </a:cubicBezTo>
                    <a:cubicBezTo>
                      <a:pt x="132" y="76"/>
                      <a:pt x="133" y="71"/>
                      <a:pt x="133" y="67"/>
                    </a:cubicBezTo>
                    <a:cubicBezTo>
                      <a:pt x="133" y="51"/>
                      <a:pt x="121" y="39"/>
                      <a:pt x="105" y="39"/>
                    </a:cubicBezTo>
                    <a:cubicBezTo>
                      <a:pt x="90" y="39"/>
                      <a:pt x="78" y="51"/>
                      <a:pt x="78" y="67"/>
                    </a:cubicBezTo>
                    <a:cubicBezTo>
                      <a:pt x="78" y="73"/>
                      <a:pt x="80" y="79"/>
                      <a:pt x="84" y="84"/>
                    </a:cubicBezTo>
                    <a:cubicBezTo>
                      <a:pt x="36" y="156"/>
                      <a:pt x="36" y="156"/>
                      <a:pt x="36" y="156"/>
                    </a:cubicBezTo>
                    <a:cubicBezTo>
                      <a:pt x="34" y="155"/>
                      <a:pt x="31" y="155"/>
                      <a:pt x="28" y="155"/>
                    </a:cubicBezTo>
                    <a:cubicBezTo>
                      <a:pt x="13" y="155"/>
                      <a:pt x="0" y="167"/>
                      <a:pt x="0" y="183"/>
                    </a:cubicBezTo>
                    <a:cubicBezTo>
                      <a:pt x="0" y="198"/>
                      <a:pt x="13" y="210"/>
                      <a:pt x="28" y="210"/>
                    </a:cubicBezTo>
                    <a:cubicBezTo>
                      <a:pt x="43" y="210"/>
                      <a:pt x="56" y="198"/>
                      <a:pt x="56" y="183"/>
                    </a:cubicBezTo>
                    <a:cubicBezTo>
                      <a:pt x="56" y="176"/>
                      <a:pt x="54" y="170"/>
                      <a:pt x="50" y="166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100" y="94"/>
                      <a:pt x="103" y="95"/>
                      <a:pt x="105" y="95"/>
                    </a:cubicBezTo>
                    <a:cubicBezTo>
                      <a:pt x="110" y="95"/>
                      <a:pt x="114" y="93"/>
                      <a:pt x="118" y="92"/>
                    </a:cubicBezTo>
                    <a:cubicBezTo>
                      <a:pt x="158" y="132"/>
                      <a:pt x="158" y="132"/>
                      <a:pt x="158" y="132"/>
                    </a:cubicBezTo>
                    <a:cubicBezTo>
                      <a:pt x="156" y="135"/>
                      <a:pt x="155" y="140"/>
                      <a:pt x="155" y="144"/>
                    </a:cubicBezTo>
                    <a:cubicBezTo>
                      <a:pt x="155" y="159"/>
                      <a:pt x="167" y="172"/>
                      <a:pt x="183" y="172"/>
                    </a:cubicBezTo>
                    <a:cubicBezTo>
                      <a:pt x="198" y="172"/>
                      <a:pt x="211" y="159"/>
                      <a:pt x="211" y="144"/>
                    </a:cubicBezTo>
                    <a:cubicBezTo>
                      <a:pt x="211" y="138"/>
                      <a:pt x="209" y="132"/>
                      <a:pt x="205" y="127"/>
                    </a:cubicBezTo>
                    <a:cubicBezTo>
                      <a:pt x="253" y="55"/>
                      <a:pt x="253" y="55"/>
                      <a:pt x="253" y="55"/>
                    </a:cubicBezTo>
                    <a:cubicBezTo>
                      <a:pt x="255" y="55"/>
                      <a:pt x="258" y="56"/>
                      <a:pt x="260" y="56"/>
                    </a:cubicBezTo>
                    <a:cubicBezTo>
                      <a:pt x="276" y="56"/>
                      <a:pt x="288" y="43"/>
                      <a:pt x="288" y="28"/>
                    </a:cubicBezTo>
                    <a:cubicBezTo>
                      <a:pt x="288" y="12"/>
                      <a:pt x="276" y="0"/>
                      <a:pt x="2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DCB68A"/>
                  </a:solidFill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2679613" y="2114981"/>
              <a:ext cx="1332093" cy="1946385"/>
              <a:chOff x="3572817" y="2819374"/>
              <a:chExt cx="1776124" cy="2595180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4426798" y="4728754"/>
                <a:ext cx="685800" cy="685800"/>
              </a:xfrm>
              <a:prstGeom prst="ellipse">
                <a:avLst/>
              </a:prstGeom>
              <a:solidFill>
                <a:srgbClr val="5F8D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3572817" y="3536167"/>
                <a:ext cx="1776124" cy="800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1100" b="1">
                    <a:solidFill>
                      <a:srgbClr val="00948D"/>
                    </a:solidFill>
                  </a:defRPr>
                </a:lvl1pPr>
              </a:lstStyle>
              <a:p>
                <a:r>
                  <a:rPr lang="zh-CN" altLang="en-US" dirty="0">
                    <a:solidFill>
                      <a:srgbClr val="496D25"/>
                    </a:solidFill>
                  </a:rPr>
                  <a:t>点击添加正文、温提示正文行距在</a:t>
                </a:r>
                <a:r>
                  <a:rPr lang="en-US" altLang="zh-CN" dirty="0">
                    <a:solidFill>
                      <a:srgbClr val="496D25"/>
                    </a:solidFill>
                  </a:rPr>
                  <a:t>1.2~1.3</a:t>
                </a:r>
                <a:r>
                  <a:rPr lang="zh-CN" altLang="en-US" dirty="0">
                    <a:solidFill>
                      <a:srgbClr val="496D25"/>
                    </a:solidFill>
                  </a:rPr>
                  <a:t>之间点击添加正文、温提示正文行距在</a:t>
                </a:r>
                <a:r>
                  <a:rPr lang="en-US" altLang="zh-CN" dirty="0">
                    <a:solidFill>
                      <a:srgbClr val="496D25"/>
                    </a:solidFill>
                  </a:rPr>
                  <a:t>1.2~1.3</a:t>
                </a:r>
                <a:r>
                  <a:rPr lang="zh-CN" altLang="en-US" dirty="0">
                    <a:solidFill>
                      <a:srgbClr val="496D25"/>
                    </a:solidFill>
                  </a:rPr>
                  <a:t>之间</a:t>
                </a: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3635663" y="3166835"/>
                <a:ext cx="1630425" cy="336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>
                    <a:solidFill>
                      <a:srgbClr val="496D25"/>
                    </a:solidFill>
                  </a:rPr>
                  <a:t>点击此处添加标题</a:t>
                </a:r>
              </a:p>
            </p:txBody>
          </p:sp>
          <p:cxnSp>
            <p:nvCxnSpPr>
              <p:cNvPr id="60" name="直接连接符 59"/>
              <p:cNvCxnSpPr/>
              <p:nvPr/>
            </p:nvCxnSpPr>
            <p:spPr>
              <a:xfrm>
                <a:off x="4769697" y="4252266"/>
                <a:ext cx="0" cy="498620"/>
              </a:xfrm>
              <a:prstGeom prst="line">
                <a:avLst/>
              </a:prstGeom>
              <a:ln w="12700">
                <a:solidFill>
                  <a:srgbClr val="43546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文本框 60"/>
              <p:cNvSpPr txBox="1"/>
              <p:nvPr/>
            </p:nvSpPr>
            <p:spPr>
              <a:xfrm>
                <a:off x="4261224" y="2819374"/>
                <a:ext cx="529524" cy="336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>
                  <a:defRPr sz="1500" b="1">
                    <a:solidFill>
                      <a:srgbClr val="00948D"/>
                    </a:solidFill>
                  </a:defRPr>
                </a:lvl1pPr>
              </a:lstStyle>
              <a:p>
                <a:r>
                  <a:rPr lang="en-US" altLang="zh-CN" dirty="0">
                    <a:solidFill>
                      <a:srgbClr val="496D25"/>
                    </a:solidFill>
                  </a:rPr>
                  <a:t>37%</a:t>
                </a:r>
              </a:p>
            </p:txBody>
          </p:sp>
          <p:grpSp>
            <p:nvGrpSpPr>
              <p:cNvPr id="62" name="组合 61"/>
              <p:cNvGrpSpPr/>
              <p:nvPr/>
            </p:nvGrpSpPr>
            <p:grpSpPr>
              <a:xfrm>
                <a:off x="4630792" y="4931954"/>
                <a:ext cx="277812" cy="279400"/>
                <a:chOff x="3556878" y="7505065"/>
                <a:chExt cx="277812" cy="279400"/>
              </a:xfrm>
              <a:solidFill>
                <a:schemeClr val="bg1"/>
              </a:solidFill>
            </p:grpSpPr>
            <p:sp>
              <p:nvSpPr>
                <p:cNvPr id="63" name="Freeform 478"/>
                <p:cNvSpPr/>
                <p:nvPr/>
              </p:nvSpPr>
              <p:spPr bwMode="auto">
                <a:xfrm>
                  <a:off x="3556878" y="7505065"/>
                  <a:ext cx="250825" cy="250825"/>
                </a:xfrm>
                <a:custGeom>
                  <a:avLst/>
                  <a:gdLst>
                    <a:gd name="T0" fmla="*/ 129 w 258"/>
                    <a:gd name="T1" fmla="*/ 245 h 259"/>
                    <a:gd name="T2" fmla="*/ 14 w 258"/>
                    <a:gd name="T3" fmla="*/ 129 h 259"/>
                    <a:gd name="T4" fmla="*/ 129 w 258"/>
                    <a:gd name="T5" fmla="*/ 14 h 259"/>
                    <a:gd name="T6" fmla="*/ 244 w 258"/>
                    <a:gd name="T7" fmla="*/ 129 h 259"/>
                    <a:gd name="T8" fmla="*/ 241 w 258"/>
                    <a:gd name="T9" fmla="*/ 156 h 259"/>
                    <a:gd name="T10" fmla="*/ 255 w 258"/>
                    <a:gd name="T11" fmla="*/ 159 h 259"/>
                    <a:gd name="T12" fmla="*/ 258 w 258"/>
                    <a:gd name="T13" fmla="*/ 129 h 259"/>
                    <a:gd name="T14" fmla="*/ 129 w 258"/>
                    <a:gd name="T15" fmla="*/ 0 h 259"/>
                    <a:gd name="T16" fmla="*/ 0 w 258"/>
                    <a:gd name="T17" fmla="*/ 129 h 259"/>
                    <a:gd name="T18" fmla="*/ 129 w 258"/>
                    <a:gd name="T19" fmla="*/ 259 h 259"/>
                    <a:gd name="T20" fmla="*/ 155 w 258"/>
                    <a:gd name="T21" fmla="*/ 256 h 259"/>
                    <a:gd name="T22" fmla="*/ 152 w 258"/>
                    <a:gd name="T23" fmla="*/ 242 h 259"/>
                    <a:gd name="T24" fmla="*/ 129 w 258"/>
                    <a:gd name="T25" fmla="*/ 245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8" h="259">
                      <a:moveTo>
                        <a:pt x="129" y="245"/>
                      </a:moveTo>
                      <a:cubicBezTo>
                        <a:pt x="65" y="245"/>
                        <a:pt x="14" y="193"/>
                        <a:pt x="14" y="129"/>
                      </a:cubicBezTo>
                      <a:cubicBezTo>
                        <a:pt x="14" y="66"/>
                        <a:pt x="65" y="14"/>
                        <a:pt x="129" y="14"/>
                      </a:cubicBezTo>
                      <a:cubicBezTo>
                        <a:pt x="193" y="14"/>
                        <a:pt x="244" y="66"/>
                        <a:pt x="244" y="129"/>
                      </a:cubicBezTo>
                      <a:cubicBezTo>
                        <a:pt x="244" y="139"/>
                        <a:pt x="243" y="148"/>
                        <a:pt x="241" y="156"/>
                      </a:cubicBezTo>
                      <a:cubicBezTo>
                        <a:pt x="255" y="159"/>
                        <a:pt x="255" y="159"/>
                        <a:pt x="255" y="159"/>
                      </a:cubicBezTo>
                      <a:cubicBezTo>
                        <a:pt x="257" y="150"/>
                        <a:pt x="258" y="140"/>
                        <a:pt x="258" y="129"/>
                      </a:cubicBezTo>
                      <a:cubicBezTo>
                        <a:pt x="258" y="58"/>
                        <a:pt x="200" y="0"/>
                        <a:pt x="129" y="0"/>
                      </a:cubicBezTo>
                      <a:cubicBezTo>
                        <a:pt x="58" y="0"/>
                        <a:pt x="0" y="58"/>
                        <a:pt x="0" y="129"/>
                      </a:cubicBezTo>
                      <a:cubicBezTo>
                        <a:pt x="0" y="201"/>
                        <a:pt x="58" y="259"/>
                        <a:pt x="129" y="259"/>
                      </a:cubicBezTo>
                      <a:cubicBezTo>
                        <a:pt x="138" y="259"/>
                        <a:pt x="147" y="258"/>
                        <a:pt x="155" y="256"/>
                      </a:cubicBezTo>
                      <a:cubicBezTo>
                        <a:pt x="152" y="242"/>
                        <a:pt x="152" y="242"/>
                        <a:pt x="152" y="242"/>
                      </a:cubicBezTo>
                      <a:cubicBezTo>
                        <a:pt x="145" y="244"/>
                        <a:pt x="137" y="245"/>
                        <a:pt x="129" y="2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solidFill>
                      <a:srgbClr val="DCB68A"/>
                    </a:solidFill>
                  </a:endParaRPr>
                </a:p>
              </p:txBody>
            </p:sp>
            <p:sp>
              <p:nvSpPr>
                <p:cNvPr id="64" name="Freeform 479"/>
                <p:cNvSpPr>
                  <a:spLocks noEditPoints="1"/>
                </p:cNvSpPr>
                <p:nvPr/>
              </p:nvSpPr>
              <p:spPr bwMode="auto">
                <a:xfrm>
                  <a:off x="3579103" y="7527290"/>
                  <a:ext cx="206375" cy="206375"/>
                </a:xfrm>
                <a:custGeom>
                  <a:avLst/>
                  <a:gdLst>
                    <a:gd name="T0" fmla="*/ 106 w 212"/>
                    <a:gd name="T1" fmla="*/ 0 h 213"/>
                    <a:gd name="T2" fmla="*/ 0 w 212"/>
                    <a:gd name="T3" fmla="*/ 106 h 213"/>
                    <a:gd name="T4" fmla="*/ 106 w 212"/>
                    <a:gd name="T5" fmla="*/ 213 h 213"/>
                    <a:gd name="T6" fmla="*/ 127 w 212"/>
                    <a:gd name="T7" fmla="*/ 211 h 213"/>
                    <a:gd name="T8" fmla="*/ 105 w 212"/>
                    <a:gd name="T9" fmla="*/ 106 h 213"/>
                    <a:gd name="T10" fmla="*/ 120 w 212"/>
                    <a:gd name="T11" fmla="*/ 110 h 213"/>
                    <a:gd name="T12" fmla="*/ 117 w 212"/>
                    <a:gd name="T13" fmla="*/ 103 h 213"/>
                    <a:gd name="T14" fmla="*/ 128 w 212"/>
                    <a:gd name="T15" fmla="*/ 92 h 213"/>
                    <a:gd name="T16" fmla="*/ 139 w 212"/>
                    <a:gd name="T17" fmla="*/ 103 h 213"/>
                    <a:gd name="T18" fmla="*/ 132 w 212"/>
                    <a:gd name="T19" fmla="*/ 113 h 213"/>
                    <a:gd name="T20" fmla="*/ 209 w 212"/>
                    <a:gd name="T21" fmla="*/ 131 h 213"/>
                    <a:gd name="T22" fmla="*/ 212 w 212"/>
                    <a:gd name="T23" fmla="*/ 106 h 213"/>
                    <a:gd name="T24" fmla="*/ 106 w 212"/>
                    <a:gd name="T25" fmla="*/ 0 h 213"/>
                    <a:gd name="T26" fmla="*/ 42 w 212"/>
                    <a:gd name="T27" fmla="*/ 54 h 213"/>
                    <a:gd name="T28" fmla="*/ 57 w 212"/>
                    <a:gd name="T29" fmla="*/ 70 h 213"/>
                    <a:gd name="T30" fmla="*/ 42 w 212"/>
                    <a:gd name="T31" fmla="*/ 85 h 213"/>
                    <a:gd name="T32" fmla="*/ 26 w 212"/>
                    <a:gd name="T33" fmla="*/ 70 h 213"/>
                    <a:gd name="T34" fmla="*/ 42 w 212"/>
                    <a:gd name="T35" fmla="*/ 54 h 213"/>
                    <a:gd name="T36" fmla="*/ 40 w 212"/>
                    <a:gd name="T37" fmla="*/ 154 h 213"/>
                    <a:gd name="T38" fmla="*/ 21 w 212"/>
                    <a:gd name="T39" fmla="*/ 135 h 213"/>
                    <a:gd name="T40" fmla="*/ 40 w 212"/>
                    <a:gd name="T41" fmla="*/ 115 h 213"/>
                    <a:gd name="T42" fmla="*/ 60 w 212"/>
                    <a:gd name="T43" fmla="*/ 135 h 213"/>
                    <a:gd name="T44" fmla="*/ 40 w 212"/>
                    <a:gd name="T45" fmla="*/ 154 h 213"/>
                    <a:gd name="T46" fmla="*/ 89 w 212"/>
                    <a:gd name="T47" fmla="*/ 70 h 213"/>
                    <a:gd name="T48" fmla="*/ 102 w 212"/>
                    <a:gd name="T49" fmla="*/ 83 h 213"/>
                    <a:gd name="T50" fmla="*/ 89 w 212"/>
                    <a:gd name="T51" fmla="*/ 96 h 213"/>
                    <a:gd name="T52" fmla="*/ 76 w 212"/>
                    <a:gd name="T53" fmla="*/ 83 h 213"/>
                    <a:gd name="T54" fmla="*/ 89 w 212"/>
                    <a:gd name="T55" fmla="*/ 70 h 213"/>
                    <a:gd name="T56" fmla="*/ 76 w 212"/>
                    <a:gd name="T57" fmla="*/ 133 h 213"/>
                    <a:gd name="T58" fmla="*/ 89 w 212"/>
                    <a:gd name="T59" fmla="*/ 120 h 213"/>
                    <a:gd name="T60" fmla="*/ 102 w 212"/>
                    <a:gd name="T61" fmla="*/ 133 h 213"/>
                    <a:gd name="T62" fmla="*/ 89 w 212"/>
                    <a:gd name="T63" fmla="*/ 146 h 213"/>
                    <a:gd name="T64" fmla="*/ 76 w 212"/>
                    <a:gd name="T65" fmla="*/ 133 h 213"/>
                    <a:gd name="T66" fmla="*/ 117 w 212"/>
                    <a:gd name="T67" fmla="*/ 183 h 213"/>
                    <a:gd name="T68" fmla="*/ 102 w 212"/>
                    <a:gd name="T69" fmla="*/ 198 h 213"/>
                    <a:gd name="T70" fmla="*/ 87 w 212"/>
                    <a:gd name="T71" fmla="*/ 183 h 213"/>
                    <a:gd name="T72" fmla="*/ 102 w 212"/>
                    <a:gd name="T73" fmla="*/ 168 h 213"/>
                    <a:gd name="T74" fmla="*/ 117 w 212"/>
                    <a:gd name="T75" fmla="*/ 183 h 213"/>
                    <a:gd name="T76" fmla="*/ 106 w 212"/>
                    <a:gd name="T77" fmla="*/ 55 h 213"/>
                    <a:gd name="T78" fmla="*/ 88 w 212"/>
                    <a:gd name="T79" fmla="*/ 36 h 213"/>
                    <a:gd name="T80" fmla="*/ 106 w 212"/>
                    <a:gd name="T81" fmla="*/ 18 h 213"/>
                    <a:gd name="T82" fmla="*/ 125 w 212"/>
                    <a:gd name="T83" fmla="*/ 36 h 213"/>
                    <a:gd name="T84" fmla="*/ 106 w 212"/>
                    <a:gd name="T85" fmla="*/ 55 h 213"/>
                    <a:gd name="T86" fmla="*/ 139 w 212"/>
                    <a:gd name="T87" fmla="*/ 49 h 213"/>
                    <a:gd name="T88" fmla="*/ 152 w 212"/>
                    <a:gd name="T89" fmla="*/ 36 h 213"/>
                    <a:gd name="T90" fmla="*/ 165 w 212"/>
                    <a:gd name="T91" fmla="*/ 49 h 213"/>
                    <a:gd name="T92" fmla="*/ 152 w 212"/>
                    <a:gd name="T93" fmla="*/ 62 h 213"/>
                    <a:gd name="T94" fmla="*/ 139 w 212"/>
                    <a:gd name="T95" fmla="*/ 49 h 213"/>
                    <a:gd name="T96" fmla="*/ 175 w 212"/>
                    <a:gd name="T97" fmla="*/ 112 h 213"/>
                    <a:gd name="T98" fmla="*/ 157 w 212"/>
                    <a:gd name="T99" fmla="*/ 95 h 213"/>
                    <a:gd name="T100" fmla="*/ 175 w 212"/>
                    <a:gd name="T101" fmla="*/ 77 h 213"/>
                    <a:gd name="T102" fmla="*/ 193 w 212"/>
                    <a:gd name="T103" fmla="*/ 95 h 213"/>
                    <a:gd name="T104" fmla="*/ 175 w 212"/>
                    <a:gd name="T105" fmla="*/ 112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2" h="213">
                      <a:moveTo>
                        <a:pt x="106" y="0"/>
                      </a:moveTo>
                      <a:cubicBezTo>
                        <a:pt x="47" y="0"/>
                        <a:pt x="0" y="48"/>
                        <a:pt x="0" y="106"/>
                      </a:cubicBezTo>
                      <a:cubicBezTo>
                        <a:pt x="0" y="165"/>
                        <a:pt x="47" y="213"/>
                        <a:pt x="106" y="213"/>
                      </a:cubicBezTo>
                      <a:cubicBezTo>
                        <a:pt x="113" y="213"/>
                        <a:pt x="120" y="212"/>
                        <a:pt x="127" y="211"/>
                      </a:cubicBezTo>
                      <a:cubicBezTo>
                        <a:pt x="105" y="106"/>
                        <a:pt x="105" y="106"/>
                        <a:pt x="105" y="106"/>
                      </a:cubicBezTo>
                      <a:cubicBezTo>
                        <a:pt x="120" y="110"/>
                        <a:pt x="120" y="110"/>
                        <a:pt x="120" y="110"/>
                      </a:cubicBezTo>
                      <a:cubicBezTo>
                        <a:pt x="118" y="108"/>
                        <a:pt x="117" y="105"/>
                        <a:pt x="117" y="103"/>
                      </a:cubicBezTo>
                      <a:cubicBezTo>
                        <a:pt x="117" y="97"/>
                        <a:pt x="122" y="92"/>
                        <a:pt x="128" y="92"/>
                      </a:cubicBezTo>
                      <a:cubicBezTo>
                        <a:pt x="134" y="92"/>
                        <a:pt x="139" y="97"/>
                        <a:pt x="139" y="103"/>
                      </a:cubicBezTo>
                      <a:cubicBezTo>
                        <a:pt x="139" y="107"/>
                        <a:pt x="136" y="111"/>
                        <a:pt x="132" y="113"/>
                      </a:cubicBezTo>
                      <a:cubicBezTo>
                        <a:pt x="209" y="131"/>
                        <a:pt x="209" y="131"/>
                        <a:pt x="209" y="131"/>
                      </a:cubicBezTo>
                      <a:cubicBezTo>
                        <a:pt x="211" y="123"/>
                        <a:pt x="212" y="115"/>
                        <a:pt x="212" y="106"/>
                      </a:cubicBezTo>
                      <a:cubicBezTo>
                        <a:pt x="212" y="48"/>
                        <a:pt x="165" y="0"/>
                        <a:pt x="106" y="0"/>
                      </a:cubicBezTo>
                      <a:close/>
                      <a:moveTo>
                        <a:pt x="42" y="54"/>
                      </a:moveTo>
                      <a:cubicBezTo>
                        <a:pt x="50" y="54"/>
                        <a:pt x="57" y="61"/>
                        <a:pt x="57" y="70"/>
                      </a:cubicBezTo>
                      <a:cubicBezTo>
                        <a:pt x="57" y="78"/>
                        <a:pt x="50" y="85"/>
                        <a:pt x="42" y="85"/>
                      </a:cubicBezTo>
                      <a:cubicBezTo>
                        <a:pt x="33" y="85"/>
                        <a:pt x="26" y="78"/>
                        <a:pt x="26" y="70"/>
                      </a:cubicBezTo>
                      <a:cubicBezTo>
                        <a:pt x="26" y="61"/>
                        <a:pt x="33" y="54"/>
                        <a:pt x="42" y="54"/>
                      </a:cubicBezTo>
                      <a:close/>
                      <a:moveTo>
                        <a:pt x="40" y="154"/>
                      </a:moveTo>
                      <a:cubicBezTo>
                        <a:pt x="30" y="154"/>
                        <a:pt x="21" y="146"/>
                        <a:pt x="21" y="135"/>
                      </a:cubicBezTo>
                      <a:cubicBezTo>
                        <a:pt x="21" y="124"/>
                        <a:pt x="30" y="115"/>
                        <a:pt x="40" y="115"/>
                      </a:cubicBezTo>
                      <a:cubicBezTo>
                        <a:pt x="51" y="115"/>
                        <a:pt x="60" y="124"/>
                        <a:pt x="60" y="135"/>
                      </a:cubicBezTo>
                      <a:cubicBezTo>
                        <a:pt x="60" y="146"/>
                        <a:pt x="51" y="154"/>
                        <a:pt x="40" y="154"/>
                      </a:cubicBezTo>
                      <a:close/>
                      <a:moveTo>
                        <a:pt x="89" y="70"/>
                      </a:moveTo>
                      <a:cubicBezTo>
                        <a:pt x="96" y="70"/>
                        <a:pt x="102" y="76"/>
                        <a:pt x="102" y="83"/>
                      </a:cubicBezTo>
                      <a:cubicBezTo>
                        <a:pt x="102" y="90"/>
                        <a:pt x="96" y="96"/>
                        <a:pt x="89" y="96"/>
                      </a:cubicBezTo>
                      <a:cubicBezTo>
                        <a:pt x="82" y="96"/>
                        <a:pt x="76" y="90"/>
                        <a:pt x="76" y="83"/>
                      </a:cubicBezTo>
                      <a:cubicBezTo>
                        <a:pt x="76" y="76"/>
                        <a:pt x="82" y="70"/>
                        <a:pt x="89" y="70"/>
                      </a:cubicBezTo>
                      <a:close/>
                      <a:moveTo>
                        <a:pt x="76" y="133"/>
                      </a:moveTo>
                      <a:cubicBezTo>
                        <a:pt x="76" y="126"/>
                        <a:pt x="82" y="120"/>
                        <a:pt x="89" y="120"/>
                      </a:cubicBezTo>
                      <a:cubicBezTo>
                        <a:pt x="96" y="120"/>
                        <a:pt x="102" y="126"/>
                        <a:pt x="102" y="133"/>
                      </a:cubicBezTo>
                      <a:cubicBezTo>
                        <a:pt x="102" y="140"/>
                        <a:pt x="96" y="146"/>
                        <a:pt x="89" y="146"/>
                      </a:cubicBezTo>
                      <a:cubicBezTo>
                        <a:pt x="82" y="146"/>
                        <a:pt x="76" y="140"/>
                        <a:pt x="76" y="133"/>
                      </a:cubicBezTo>
                      <a:close/>
                      <a:moveTo>
                        <a:pt x="117" y="183"/>
                      </a:moveTo>
                      <a:cubicBezTo>
                        <a:pt x="117" y="191"/>
                        <a:pt x="110" y="198"/>
                        <a:pt x="102" y="198"/>
                      </a:cubicBezTo>
                      <a:cubicBezTo>
                        <a:pt x="94" y="198"/>
                        <a:pt x="87" y="191"/>
                        <a:pt x="87" y="183"/>
                      </a:cubicBezTo>
                      <a:cubicBezTo>
                        <a:pt x="87" y="175"/>
                        <a:pt x="94" y="168"/>
                        <a:pt x="102" y="168"/>
                      </a:cubicBezTo>
                      <a:cubicBezTo>
                        <a:pt x="110" y="168"/>
                        <a:pt x="117" y="175"/>
                        <a:pt x="117" y="183"/>
                      </a:cubicBezTo>
                      <a:close/>
                      <a:moveTo>
                        <a:pt x="106" y="55"/>
                      </a:moveTo>
                      <a:cubicBezTo>
                        <a:pt x="96" y="55"/>
                        <a:pt x="88" y="46"/>
                        <a:pt x="88" y="36"/>
                      </a:cubicBezTo>
                      <a:cubicBezTo>
                        <a:pt x="88" y="26"/>
                        <a:pt x="96" y="18"/>
                        <a:pt x="106" y="18"/>
                      </a:cubicBezTo>
                      <a:cubicBezTo>
                        <a:pt x="116" y="18"/>
                        <a:pt x="125" y="26"/>
                        <a:pt x="125" y="36"/>
                      </a:cubicBezTo>
                      <a:cubicBezTo>
                        <a:pt x="125" y="46"/>
                        <a:pt x="116" y="55"/>
                        <a:pt x="106" y="55"/>
                      </a:cubicBezTo>
                      <a:close/>
                      <a:moveTo>
                        <a:pt x="139" y="49"/>
                      </a:moveTo>
                      <a:cubicBezTo>
                        <a:pt x="139" y="42"/>
                        <a:pt x="145" y="36"/>
                        <a:pt x="152" y="36"/>
                      </a:cubicBezTo>
                      <a:cubicBezTo>
                        <a:pt x="159" y="36"/>
                        <a:pt x="165" y="42"/>
                        <a:pt x="165" y="49"/>
                      </a:cubicBezTo>
                      <a:cubicBezTo>
                        <a:pt x="165" y="56"/>
                        <a:pt x="159" y="62"/>
                        <a:pt x="152" y="62"/>
                      </a:cubicBezTo>
                      <a:cubicBezTo>
                        <a:pt x="145" y="62"/>
                        <a:pt x="139" y="56"/>
                        <a:pt x="139" y="49"/>
                      </a:cubicBezTo>
                      <a:close/>
                      <a:moveTo>
                        <a:pt x="175" y="112"/>
                      </a:moveTo>
                      <a:cubicBezTo>
                        <a:pt x="165" y="112"/>
                        <a:pt x="157" y="105"/>
                        <a:pt x="157" y="95"/>
                      </a:cubicBezTo>
                      <a:cubicBezTo>
                        <a:pt x="157" y="85"/>
                        <a:pt x="165" y="77"/>
                        <a:pt x="175" y="77"/>
                      </a:cubicBezTo>
                      <a:cubicBezTo>
                        <a:pt x="185" y="77"/>
                        <a:pt x="193" y="85"/>
                        <a:pt x="193" y="95"/>
                      </a:cubicBezTo>
                      <a:cubicBezTo>
                        <a:pt x="193" y="105"/>
                        <a:pt x="185" y="112"/>
                        <a:pt x="175" y="1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solidFill>
                      <a:srgbClr val="DCB68A"/>
                    </a:solidFill>
                  </a:endParaRPr>
                </a:p>
              </p:txBody>
            </p:sp>
            <p:sp>
              <p:nvSpPr>
                <p:cNvPr id="65" name="Freeform 480"/>
                <p:cNvSpPr/>
                <p:nvPr/>
              </p:nvSpPr>
              <p:spPr bwMode="auto">
                <a:xfrm>
                  <a:off x="3736265" y="7687627"/>
                  <a:ext cx="98425" cy="96838"/>
                </a:xfrm>
                <a:custGeom>
                  <a:avLst/>
                  <a:gdLst>
                    <a:gd name="T0" fmla="*/ 90 w 103"/>
                    <a:gd name="T1" fmla="*/ 0 h 100"/>
                    <a:gd name="T2" fmla="*/ 0 w 103"/>
                    <a:gd name="T3" fmla="*/ 87 h 100"/>
                    <a:gd name="T4" fmla="*/ 3 w 103"/>
                    <a:gd name="T5" fmla="*/ 100 h 100"/>
                    <a:gd name="T6" fmla="*/ 103 w 103"/>
                    <a:gd name="T7" fmla="*/ 4 h 100"/>
                    <a:gd name="T8" fmla="*/ 90 w 103"/>
                    <a:gd name="T9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00">
                      <a:moveTo>
                        <a:pt x="90" y="0"/>
                      </a:moveTo>
                      <a:cubicBezTo>
                        <a:pt x="79" y="44"/>
                        <a:pt x="44" y="78"/>
                        <a:pt x="0" y="87"/>
                      </a:cubicBezTo>
                      <a:cubicBezTo>
                        <a:pt x="3" y="100"/>
                        <a:pt x="3" y="100"/>
                        <a:pt x="3" y="100"/>
                      </a:cubicBezTo>
                      <a:cubicBezTo>
                        <a:pt x="53" y="90"/>
                        <a:pt x="92" y="52"/>
                        <a:pt x="103" y="4"/>
                      </a:cubicBezTo>
                      <a:lnTo>
                        <a:pt x="9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solidFill>
                      <a:srgbClr val="DCB68A"/>
                    </a:solidFill>
                  </a:endParaRPr>
                </a:p>
              </p:txBody>
            </p:sp>
            <p:sp>
              <p:nvSpPr>
                <p:cNvPr id="66" name="Freeform 481"/>
                <p:cNvSpPr>
                  <a:spLocks noEditPoints="1"/>
                </p:cNvSpPr>
                <p:nvPr/>
              </p:nvSpPr>
              <p:spPr bwMode="auto">
                <a:xfrm>
                  <a:off x="3714040" y="7660640"/>
                  <a:ext cx="100013" cy="101600"/>
                </a:xfrm>
                <a:custGeom>
                  <a:avLst/>
                  <a:gdLst>
                    <a:gd name="T0" fmla="*/ 104 w 104"/>
                    <a:gd name="T1" fmla="*/ 25 h 105"/>
                    <a:gd name="T2" fmla="*/ 27 w 104"/>
                    <a:gd name="T3" fmla="*/ 7 h 105"/>
                    <a:gd name="T4" fmla="*/ 23 w 104"/>
                    <a:gd name="T5" fmla="*/ 8 h 105"/>
                    <a:gd name="T6" fmla="*/ 14 w 104"/>
                    <a:gd name="T7" fmla="*/ 4 h 105"/>
                    <a:gd name="T8" fmla="*/ 0 w 104"/>
                    <a:gd name="T9" fmla="*/ 0 h 105"/>
                    <a:gd name="T10" fmla="*/ 22 w 104"/>
                    <a:gd name="T11" fmla="*/ 105 h 105"/>
                    <a:gd name="T12" fmla="*/ 104 w 104"/>
                    <a:gd name="T13" fmla="*/ 25 h 105"/>
                    <a:gd name="T14" fmla="*/ 73 w 104"/>
                    <a:gd name="T15" fmla="*/ 20 h 105"/>
                    <a:gd name="T16" fmla="*/ 84 w 104"/>
                    <a:gd name="T17" fmla="*/ 31 h 105"/>
                    <a:gd name="T18" fmla="*/ 73 w 104"/>
                    <a:gd name="T19" fmla="*/ 42 h 105"/>
                    <a:gd name="T20" fmla="*/ 62 w 104"/>
                    <a:gd name="T21" fmla="*/ 31 h 105"/>
                    <a:gd name="T22" fmla="*/ 73 w 104"/>
                    <a:gd name="T23" fmla="*/ 20 h 105"/>
                    <a:gd name="T24" fmla="*/ 31 w 104"/>
                    <a:gd name="T25" fmla="*/ 62 h 105"/>
                    <a:gd name="T26" fmla="*/ 13 w 104"/>
                    <a:gd name="T27" fmla="*/ 43 h 105"/>
                    <a:gd name="T28" fmla="*/ 31 w 104"/>
                    <a:gd name="T29" fmla="*/ 24 h 105"/>
                    <a:gd name="T30" fmla="*/ 50 w 104"/>
                    <a:gd name="T31" fmla="*/ 43 h 105"/>
                    <a:gd name="T32" fmla="*/ 31 w 104"/>
                    <a:gd name="T33" fmla="*/ 62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4" h="105">
                      <a:moveTo>
                        <a:pt x="104" y="25"/>
                      </a:move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6" y="7"/>
                        <a:pt x="24" y="8"/>
                        <a:pt x="23" y="8"/>
                      </a:cubicBezTo>
                      <a:cubicBezTo>
                        <a:pt x="19" y="8"/>
                        <a:pt x="16" y="6"/>
                        <a:pt x="14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105"/>
                        <a:pt x="22" y="105"/>
                        <a:pt x="22" y="105"/>
                      </a:cubicBezTo>
                      <a:cubicBezTo>
                        <a:pt x="62" y="97"/>
                        <a:pt x="94" y="65"/>
                        <a:pt x="104" y="25"/>
                      </a:cubicBezTo>
                      <a:close/>
                      <a:moveTo>
                        <a:pt x="73" y="20"/>
                      </a:moveTo>
                      <a:cubicBezTo>
                        <a:pt x="79" y="20"/>
                        <a:pt x="84" y="25"/>
                        <a:pt x="84" y="31"/>
                      </a:cubicBezTo>
                      <a:cubicBezTo>
                        <a:pt x="84" y="37"/>
                        <a:pt x="79" y="42"/>
                        <a:pt x="73" y="42"/>
                      </a:cubicBezTo>
                      <a:cubicBezTo>
                        <a:pt x="67" y="42"/>
                        <a:pt x="62" y="37"/>
                        <a:pt x="62" y="31"/>
                      </a:cubicBezTo>
                      <a:cubicBezTo>
                        <a:pt x="62" y="25"/>
                        <a:pt x="67" y="20"/>
                        <a:pt x="73" y="20"/>
                      </a:cubicBezTo>
                      <a:close/>
                      <a:moveTo>
                        <a:pt x="31" y="62"/>
                      </a:moveTo>
                      <a:cubicBezTo>
                        <a:pt x="21" y="62"/>
                        <a:pt x="13" y="53"/>
                        <a:pt x="13" y="43"/>
                      </a:cubicBezTo>
                      <a:cubicBezTo>
                        <a:pt x="13" y="33"/>
                        <a:pt x="21" y="24"/>
                        <a:pt x="31" y="24"/>
                      </a:cubicBezTo>
                      <a:cubicBezTo>
                        <a:pt x="42" y="24"/>
                        <a:pt x="50" y="33"/>
                        <a:pt x="50" y="43"/>
                      </a:cubicBezTo>
                      <a:cubicBezTo>
                        <a:pt x="50" y="53"/>
                        <a:pt x="42" y="62"/>
                        <a:pt x="31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solidFill>
                      <a:srgbClr val="DCB68A"/>
                    </a:solidFill>
                  </a:endParaRPr>
                </a:p>
              </p:txBody>
            </p:sp>
          </p:grpSp>
        </p:grpSp>
        <p:grpSp>
          <p:nvGrpSpPr>
            <p:cNvPr id="48" name="组合 47"/>
            <p:cNvGrpSpPr/>
            <p:nvPr/>
          </p:nvGrpSpPr>
          <p:grpSpPr>
            <a:xfrm>
              <a:off x="5441643" y="1834907"/>
              <a:ext cx="1332093" cy="1969283"/>
              <a:chOff x="7255526" y="2445943"/>
              <a:chExt cx="1776124" cy="2625711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8109507" y="4385854"/>
                <a:ext cx="685800" cy="685800"/>
              </a:xfrm>
              <a:prstGeom prst="ellipse">
                <a:avLst/>
              </a:prstGeom>
              <a:solidFill>
                <a:srgbClr val="5F8D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7255526" y="3193267"/>
                <a:ext cx="1776124" cy="800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1100" b="1">
                    <a:solidFill>
                      <a:srgbClr val="005D4B"/>
                    </a:solidFill>
                  </a:defRPr>
                </a:lvl1pPr>
              </a:lstStyle>
              <a:p>
                <a:r>
                  <a:rPr lang="zh-CN" altLang="en-US" dirty="0">
                    <a:solidFill>
                      <a:srgbClr val="496D25"/>
                    </a:solidFill>
                  </a:rPr>
                  <a:t>点击添加正文、温提示正文行距在</a:t>
                </a:r>
                <a:r>
                  <a:rPr lang="en-US" altLang="zh-CN" dirty="0">
                    <a:solidFill>
                      <a:srgbClr val="496D25"/>
                    </a:solidFill>
                  </a:rPr>
                  <a:t>1.2~1.3</a:t>
                </a:r>
                <a:r>
                  <a:rPr lang="zh-CN" altLang="en-US" dirty="0">
                    <a:solidFill>
                      <a:srgbClr val="496D25"/>
                    </a:solidFill>
                  </a:rPr>
                  <a:t>之间点击添加正文、温提示正文行距在</a:t>
                </a:r>
                <a:r>
                  <a:rPr lang="en-US" altLang="zh-CN" dirty="0">
                    <a:solidFill>
                      <a:srgbClr val="496D25"/>
                    </a:solidFill>
                  </a:rPr>
                  <a:t>1.2~1.3</a:t>
                </a:r>
                <a:r>
                  <a:rPr lang="zh-CN" altLang="en-US" dirty="0">
                    <a:solidFill>
                      <a:srgbClr val="496D25"/>
                    </a:solidFill>
                  </a:rPr>
                  <a:t>之间</a:t>
                </a: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7318372" y="2823935"/>
                <a:ext cx="1630425" cy="336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>
                    <a:solidFill>
                      <a:srgbClr val="496D25"/>
                    </a:solidFill>
                  </a:rPr>
                  <a:t>点击此处添加标题</a:t>
                </a:r>
              </a:p>
            </p:txBody>
          </p:sp>
          <p:cxnSp>
            <p:nvCxnSpPr>
              <p:cNvPr id="54" name="直接连接符 53"/>
              <p:cNvCxnSpPr/>
              <p:nvPr/>
            </p:nvCxnSpPr>
            <p:spPr>
              <a:xfrm>
                <a:off x="8452406" y="3890890"/>
                <a:ext cx="0" cy="498620"/>
              </a:xfrm>
              <a:prstGeom prst="line">
                <a:avLst/>
              </a:prstGeom>
              <a:ln w="12700">
                <a:solidFill>
                  <a:srgbClr val="435468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文本框 54"/>
              <p:cNvSpPr txBox="1"/>
              <p:nvPr/>
            </p:nvSpPr>
            <p:spPr>
              <a:xfrm>
                <a:off x="7982043" y="2445943"/>
                <a:ext cx="430959" cy="336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>
                  <a:defRPr sz="1500" b="1">
                    <a:solidFill>
                      <a:srgbClr val="00948D"/>
                    </a:solidFill>
                  </a:defRPr>
                </a:lvl1pPr>
              </a:lstStyle>
              <a:p>
                <a:r>
                  <a:rPr lang="en-US" altLang="zh-CN" dirty="0">
                    <a:solidFill>
                      <a:srgbClr val="496D25"/>
                    </a:solidFill>
                  </a:rPr>
                  <a:t>9%</a:t>
                </a:r>
              </a:p>
            </p:txBody>
          </p:sp>
          <p:sp>
            <p:nvSpPr>
              <p:cNvPr id="56" name="Freeform 493"/>
              <p:cNvSpPr/>
              <p:nvPr/>
            </p:nvSpPr>
            <p:spPr bwMode="auto">
              <a:xfrm>
                <a:off x="8319851" y="4589848"/>
                <a:ext cx="265113" cy="277813"/>
              </a:xfrm>
              <a:custGeom>
                <a:avLst/>
                <a:gdLst>
                  <a:gd name="T0" fmla="*/ 69 w 275"/>
                  <a:gd name="T1" fmla="*/ 169 h 287"/>
                  <a:gd name="T2" fmla="*/ 103 w 275"/>
                  <a:gd name="T3" fmla="*/ 135 h 287"/>
                  <a:gd name="T4" fmla="*/ 124 w 275"/>
                  <a:gd name="T5" fmla="*/ 156 h 287"/>
                  <a:gd name="T6" fmla="*/ 124 w 275"/>
                  <a:gd name="T7" fmla="*/ 224 h 287"/>
                  <a:gd name="T8" fmla="*/ 124 w 275"/>
                  <a:gd name="T9" fmla="*/ 225 h 287"/>
                  <a:gd name="T10" fmla="*/ 117 w 275"/>
                  <a:gd name="T11" fmla="*/ 256 h 287"/>
                  <a:gd name="T12" fmla="*/ 103 w 275"/>
                  <a:gd name="T13" fmla="*/ 261 h 287"/>
                  <a:gd name="T14" fmla="*/ 87 w 275"/>
                  <a:gd name="T15" fmla="*/ 255 h 287"/>
                  <a:gd name="T16" fmla="*/ 82 w 275"/>
                  <a:gd name="T17" fmla="*/ 237 h 287"/>
                  <a:gd name="T18" fmla="*/ 71 w 275"/>
                  <a:gd name="T19" fmla="*/ 222 h 287"/>
                  <a:gd name="T20" fmla="*/ 56 w 275"/>
                  <a:gd name="T21" fmla="*/ 234 h 287"/>
                  <a:gd name="T22" fmla="*/ 67 w 275"/>
                  <a:gd name="T23" fmla="*/ 273 h 287"/>
                  <a:gd name="T24" fmla="*/ 103 w 275"/>
                  <a:gd name="T25" fmla="*/ 287 h 287"/>
                  <a:gd name="T26" fmla="*/ 136 w 275"/>
                  <a:gd name="T27" fmla="*/ 274 h 287"/>
                  <a:gd name="T28" fmla="*/ 151 w 275"/>
                  <a:gd name="T29" fmla="*/ 224 h 287"/>
                  <a:gd name="T30" fmla="*/ 151 w 275"/>
                  <a:gd name="T31" fmla="*/ 156 h 287"/>
                  <a:gd name="T32" fmla="*/ 172 w 275"/>
                  <a:gd name="T33" fmla="*/ 135 h 287"/>
                  <a:gd name="T34" fmla="*/ 206 w 275"/>
                  <a:gd name="T35" fmla="*/ 169 h 287"/>
                  <a:gd name="T36" fmla="*/ 241 w 275"/>
                  <a:gd name="T37" fmla="*/ 135 h 287"/>
                  <a:gd name="T38" fmla="*/ 273 w 275"/>
                  <a:gd name="T39" fmla="*/ 167 h 287"/>
                  <a:gd name="T40" fmla="*/ 275 w 275"/>
                  <a:gd name="T41" fmla="*/ 142 h 287"/>
                  <a:gd name="T42" fmla="*/ 147 w 275"/>
                  <a:gd name="T43" fmla="*/ 24 h 287"/>
                  <a:gd name="T44" fmla="*/ 147 w 275"/>
                  <a:gd name="T45" fmla="*/ 9 h 287"/>
                  <a:gd name="T46" fmla="*/ 138 w 275"/>
                  <a:gd name="T47" fmla="*/ 0 h 287"/>
                  <a:gd name="T48" fmla="*/ 128 w 275"/>
                  <a:gd name="T49" fmla="*/ 9 h 287"/>
                  <a:gd name="T50" fmla="*/ 128 w 275"/>
                  <a:gd name="T51" fmla="*/ 24 h 287"/>
                  <a:gd name="T52" fmla="*/ 0 w 275"/>
                  <a:gd name="T53" fmla="*/ 142 h 287"/>
                  <a:gd name="T54" fmla="*/ 3 w 275"/>
                  <a:gd name="T55" fmla="*/ 167 h 287"/>
                  <a:gd name="T56" fmla="*/ 35 w 275"/>
                  <a:gd name="T57" fmla="*/ 135 h 287"/>
                  <a:gd name="T58" fmla="*/ 69 w 275"/>
                  <a:gd name="T59" fmla="*/ 16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5" h="287">
                    <a:moveTo>
                      <a:pt x="69" y="169"/>
                    </a:moveTo>
                    <a:cubicBezTo>
                      <a:pt x="103" y="135"/>
                      <a:pt x="103" y="135"/>
                      <a:pt x="103" y="135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224"/>
                      <a:pt x="124" y="224"/>
                      <a:pt x="124" y="224"/>
                    </a:cubicBezTo>
                    <a:cubicBezTo>
                      <a:pt x="124" y="225"/>
                      <a:pt x="124" y="225"/>
                      <a:pt x="124" y="225"/>
                    </a:cubicBezTo>
                    <a:cubicBezTo>
                      <a:pt x="125" y="231"/>
                      <a:pt x="124" y="247"/>
                      <a:pt x="117" y="256"/>
                    </a:cubicBezTo>
                    <a:cubicBezTo>
                      <a:pt x="115" y="258"/>
                      <a:pt x="111" y="261"/>
                      <a:pt x="103" y="261"/>
                    </a:cubicBezTo>
                    <a:cubicBezTo>
                      <a:pt x="96" y="261"/>
                      <a:pt x="91" y="259"/>
                      <a:pt x="87" y="255"/>
                    </a:cubicBezTo>
                    <a:cubicBezTo>
                      <a:pt x="82" y="250"/>
                      <a:pt x="82" y="240"/>
                      <a:pt x="82" y="237"/>
                    </a:cubicBezTo>
                    <a:cubicBezTo>
                      <a:pt x="83" y="230"/>
                      <a:pt x="78" y="223"/>
                      <a:pt x="71" y="222"/>
                    </a:cubicBezTo>
                    <a:cubicBezTo>
                      <a:pt x="63" y="222"/>
                      <a:pt x="57" y="227"/>
                      <a:pt x="56" y="234"/>
                    </a:cubicBezTo>
                    <a:cubicBezTo>
                      <a:pt x="56" y="237"/>
                      <a:pt x="54" y="258"/>
                      <a:pt x="67" y="273"/>
                    </a:cubicBezTo>
                    <a:cubicBezTo>
                      <a:pt x="73" y="279"/>
                      <a:pt x="84" y="287"/>
                      <a:pt x="103" y="287"/>
                    </a:cubicBezTo>
                    <a:cubicBezTo>
                      <a:pt x="117" y="287"/>
                      <a:pt x="128" y="283"/>
                      <a:pt x="136" y="274"/>
                    </a:cubicBezTo>
                    <a:cubicBezTo>
                      <a:pt x="152" y="256"/>
                      <a:pt x="151" y="229"/>
                      <a:pt x="151" y="224"/>
                    </a:cubicBezTo>
                    <a:cubicBezTo>
                      <a:pt x="151" y="156"/>
                      <a:pt x="151" y="156"/>
                      <a:pt x="151" y="156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206" y="169"/>
                      <a:pt x="206" y="169"/>
                      <a:pt x="206" y="169"/>
                    </a:cubicBezTo>
                    <a:cubicBezTo>
                      <a:pt x="241" y="135"/>
                      <a:pt x="241" y="135"/>
                      <a:pt x="241" y="135"/>
                    </a:cubicBezTo>
                    <a:cubicBezTo>
                      <a:pt x="273" y="167"/>
                      <a:pt x="273" y="167"/>
                      <a:pt x="273" y="167"/>
                    </a:cubicBezTo>
                    <a:cubicBezTo>
                      <a:pt x="274" y="159"/>
                      <a:pt x="275" y="151"/>
                      <a:pt x="275" y="142"/>
                    </a:cubicBezTo>
                    <a:cubicBezTo>
                      <a:pt x="275" y="109"/>
                      <a:pt x="243" y="29"/>
                      <a:pt x="147" y="24"/>
                    </a:cubicBezTo>
                    <a:cubicBezTo>
                      <a:pt x="147" y="9"/>
                      <a:pt x="147" y="9"/>
                      <a:pt x="147" y="9"/>
                    </a:cubicBezTo>
                    <a:cubicBezTo>
                      <a:pt x="147" y="4"/>
                      <a:pt x="143" y="0"/>
                      <a:pt x="138" y="0"/>
                    </a:cubicBezTo>
                    <a:cubicBezTo>
                      <a:pt x="133" y="0"/>
                      <a:pt x="128" y="4"/>
                      <a:pt x="128" y="9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33" y="29"/>
                      <a:pt x="0" y="109"/>
                      <a:pt x="0" y="142"/>
                    </a:cubicBezTo>
                    <a:cubicBezTo>
                      <a:pt x="0" y="150"/>
                      <a:pt x="1" y="159"/>
                      <a:pt x="3" y="167"/>
                    </a:cubicBezTo>
                    <a:cubicBezTo>
                      <a:pt x="35" y="135"/>
                      <a:pt x="35" y="135"/>
                      <a:pt x="35" y="135"/>
                    </a:cubicBezTo>
                    <a:lnTo>
                      <a:pt x="69" y="1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DCB68A"/>
                  </a:solidFill>
                </a:endParaRPr>
              </a:p>
            </p:txBody>
          </p:sp>
        </p:grpSp>
      </p:grpSp>
      <p:sp>
        <p:nvSpPr>
          <p:cNvPr id="82" name="虚尾箭头 81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发展前景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4441875">
            <a:off x="9649739" y="4708787"/>
            <a:ext cx="2931013" cy="2447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虚尾箭头 81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发展前景</a:t>
            </a:r>
          </a:p>
        </p:txBody>
      </p:sp>
      <p:grpSp>
        <p:nvGrpSpPr>
          <p:cNvPr id="53" name="0b6c3abf-0550-4a18-be6b-488e5b94bfcd"/>
          <p:cNvGrpSpPr>
            <a:grpSpLocks noChangeAspect="1"/>
          </p:cNvGrpSpPr>
          <p:nvPr/>
        </p:nvGrpSpPr>
        <p:grpSpPr>
          <a:xfrm>
            <a:off x="1624043" y="1676400"/>
            <a:ext cx="8964233" cy="3273485"/>
            <a:chOff x="2174737" y="2162262"/>
            <a:chExt cx="7995423" cy="2919703"/>
          </a:xfrm>
        </p:grpSpPr>
        <p:grpSp>
          <p:nvGrpSpPr>
            <p:cNvPr id="84" name="组合 83"/>
            <p:cNvGrpSpPr/>
            <p:nvPr/>
          </p:nvGrpSpPr>
          <p:grpSpPr>
            <a:xfrm>
              <a:off x="2174737" y="3908025"/>
              <a:ext cx="6299055" cy="1173940"/>
              <a:chOff x="2174737" y="3685396"/>
              <a:chExt cx="6299055" cy="1173940"/>
            </a:xfrm>
          </p:grpSpPr>
          <p:grpSp>
            <p:nvGrpSpPr>
              <p:cNvPr id="99" name="组合 98"/>
              <p:cNvGrpSpPr/>
              <p:nvPr/>
            </p:nvGrpSpPr>
            <p:grpSpPr>
              <a:xfrm>
                <a:off x="3381493" y="3685396"/>
                <a:ext cx="1155744" cy="761054"/>
                <a:chOff x="1958468" y="4905164"/>
                <a:chExt cx="1155744" cy="761054"/>
              </a:xfrm>
            </p:grpSpPr>
            <p:sp>
              <p:nvSpPr>
                <p:cNvPr id="102" name="任意多边形 101"/>
                <p:cNvSpPr/>
                <p:nvPr/>
              </p:nvSpPr>
              <p:spPr>
                <a:xfrm>
                  <a:off x="1958468" y="4905164"/>
                  <a:ext cx="1154167" cy="7610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242" y="21600"/>
                      </a:moveTo>
                      <a:lnTo>
                        <a:pt x="9202" y="12826"/>
                      </a:lnTo>
                      <a:lnTo>
                        <a:pt x="0" y="1282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12826"/>
                      </a:lnTo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3" name="任意多边形 102"/>
                <p:cNvSpPr/>
                <p:nvPr/>
              </p:nvSpPr>
              <p:spPr>
                <a:xfrm>
                  <a:off x="2117536" y="4995431"/>
                  <a:ext cx="172176" cy="258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850" y="6750"/>
                      </a:moveTo>
                      <a:cubicBezTo>
                        <a:pt x="14491" y="6750"/>
                        <a:pt x="14175" y="6539"/>
                        <a:pt x="14175" y="6300"/>
                      </a:cubicBezTo>
                      <a:cubicBezTo>
                        <a:pt x="14175" y="5330"/>
                        <a:pt x="11918" y="4950"/>
                        <a:pt x="10800" y="4950"/>
                      </a:cubicBezTo>
                      <a:cubicBezTo>
                        <a:pt x="10441" y="4950"/>
                        <a:pt x="10125" y="4739"/>
                        <a:pt x="10125" y="4500"/>
                      </a:cubicBezTo>
                      <a:cubicBezTo>
                        <a:pt x="10125" y="4261"/>
                        <a:pt x="10441" y="4050"/>
                        <a:pt x="10800" y="4050"/>
                      </a:cubicBezTo>
                      <a:cubicBezTo>
                        <a:pt x="12762" y="4050"/>
                        <a:pt x="15525" y="4739"/>
                        <a:pt x="15525" y="6300"/>
                      </a:cubicBezTo>
                      <a:cubicBezTo>
                        <a:pt x="15525" y="6539"/>
                        <a:pt x="15209" y="6750"/>
                        <a:pt x="14850" y="6750"/>
                      </a:cubicBezTo>
                      <a:close/>
                      <a:moveTo>
                        <a:pt x="10800" y="1800"/>
                      </a:moveTo>
                      <a:cubicBezTo>
                        <a:pt x="6982" y="1800"/>
                        <a:pt x="2700" y="3487"/>
                        <a:pt x="2700" y="6300"/>
                      </a:cubicBezTo>
                      <a:cubicBezTo>
                        <a:pt x="2700" y="7200"/>
                        <a:pt x="3248" y="8142"/>
                        <a:pt x="4134" y="8831"/>
                      </a:cubicBezTo>
                      <a:cubicBezTo>
                        <a:pt x="4535" y="9141"/>
                        <a:pt x="4999" y="9436"/>
                        <a:pt x="5421" y="9759"/>
                      </a:cubicBezTo>
                      <a:cubicBezTo>
                        <a:pt x="6919" y="10955"/>
                        <a:pt x="8184" y="12361"/>
                        <a:pt x="8395" y="13950"/>
                      </a:cubicBezTo>
                      <a:lnTo>
                        <a:pt x="13205" y="13950"/>
                      </a:lnTo>
                      <a:cubicBezTo>
                        <a:pt x="13416" y="12361"/>
                        <a:pt x="14681" y="10955"/>
                        <a:pt x="16179" y="9759"/>
                      </a:cubicBezTo>
                      <a:cubicBezTo>
                        <a:pt x="16601" y="9436"/>
                        <a:pt x="17065" y="9141"/>
                        <a:pt x="17466" y="8831"/>
                      </a:cubicBezTo>
                      <a:cubicBezTo>
                        <a:pt x="18352" y="8142"/>
                        <a:pt x="18900" y="7200"/>
                        <a:pt x="18900" y="6300"/>
                      </a:cubicBezTo>
                      <a:cubicBezTo>
                        <a:pt x="18900" y="3487"/>
                        <a:pt x="14618" y="1800"/>
                        <a:pt x="10800" y="1800"/>
                      </a:cubicBezTo>
                      <a:close/>
                      <a:moveTo>
                        <a:pt x="19427" y="10069"/>
                      </a:moveTo>
                      <a:cubicBezTo>
                        <a:pt x="17972" y="11138"/>
                        <a:pt x="16052" y="12642"/>
                        <a:pt x="15884" y="14147"/>
                      </a:cubicBezTo>
                      <a:cubicBezTo>
                        <a:pt x="16495" y="14386"/>
                        <a:pt x="16875" y="14836"/>
                        <a:pt x="16875" y="15300"/>
                      </a:cubicBezTo>
                      <a:cubicBezTo>
                        <a:pt x="16875" y="15638"/>
                        <a:pt x="16685" y="15961"/>
                        <a:pt x="16348" y="16200"/>
                      </a:cubicBezTo>
                      <a:cubicBezTo>
                        <a:pt x="16685" y="16439"/>
                        <a:pt x="16875" y="16762"/>
                        <a:pt x="16875" y="17100"/>
                      </a:cubicBezTo>
                      <a:cubicBezTo>
                        <a:pt x="16875" y="17564"/>
                        <a:pt x="16516" y="17986"/>
                        <a:pt x="15926" y="18239"/>
                      </a:cubicBezTo>
                      <a:cubicBezTo>
                        <a:pt x="16095" y="18436"/>
                        <a:pt x="16200" y="18675"/>
                        <a:pt x="16200" y="18900"/>
                      </a:cubicBezTo>
                      <a:cubicBezTo>
                        <a:pt x="16200" y="19814"/>
                        <a:pt x="15124" y="20250"/>
                        <a:pt x="13901" y="20250"/>
                      </a:cubicBezTo>
                      <a:cubicBezTo>
                        <a:pt x="13352" y="21066"/>
                        <a:pt x="12129" y="21600"/>
                        <a:pt x="10800" y="21600"/>
                      </a:cubicBezTo>
                      <a:cubicBezTo>
                        <a:pt x="9471" y="21600"/>
                        <a:pt x="8248" y="21066"/>
                        <a:pt x="7699" y="20250"/>
                      </a:cubicBezTo>
                      <a:cubicBezTo>
                        <a:pt x="6476" y="20250"/>
                        <a:pt x="5400" y="19814"/>
                        <a:pt x="5400" y="18900"/>
                      </a:cubicBezTo>
                      <a:cubicBezTo>
                        <a:pt x="5400" y="18675"/>
                        <a:pt x="5505" y="18436"/>
                        <a:pt x="5674" y="18239"/>
                      </a:cubicBezTo>
                      <a:cubicBezTo>
                        <a:pt x="5084" y="17986"/>
                        <a:pt x="4725" y="17564"/>
                        <a:pt x="4725" y="17100"/>
                      </a:cubicBezTo>
                      <a:cubicBezTo>
                        <a:pt x="4725" y="16762"/>
                        <a:pt x="4915" y="16439"/>
                        <a:pt x="5252" y="16200"/>
                      </a:cubicBezTo>
                      <a:cubicBezTo>
                        <a:pt x="4915" y="15961"/>
                        <a:pt x="4725" y="15638"/>
                        <a:pt x="4725" y="15300"/>
                      </a:cubicBezTo>
                      <a:cubicBezTo>
                        <a:pt x="4725" y="14836"/>
                        <a:pt x="5105" y="14386"/>
                        <a:pt x="5716" y="14147"/>
                      </a:cubicBezTo>
                      <a:cubicBezTo>
                        <a:pt x="5548" y="12642"/>
                        <a:pt x="3628" y="11138"/>
                        <a:pt x="2173" y="10069"/>
                      </a:cubicBezTo>
                      <a:cubicBezTo>
                        <a:pt x="717" y="9000"/>
                        <a:pt x="0" y="7748"/>
                        <a:pt x="0" y="6300"/>
                      </a:cubicBezTo>
                      <a:cubicBezTo>
                        <a:pt x="0" y="2475"/>
                        <a:pt x="5463" y="0"/>
                        <a:pt x="10800" y="0"/>
                      </a:cubicBezTo>
                      <a:cubicBezTo>
                        <a:pt x="16137" y="0"/>
                        <a:pt x="21600" y="2475"/>
                        <a:pt x="21600" y="6300"/>
                      </a:cubicBezTo>
                      <a:cubicBezTo>
                        <a:pt x="21600" y="7748"/>
                        <a:pt x="20883" y="9000"/>
                        <a:pt x="19427" y="100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4" name="右箭头 103"/>
                <p:cNvSpPr/>
                <p:nvPr/>
              </p:nvSpPr>
              <p:spPr>
                <a:xfrm rot="5400000">
                  <a:off x="2845857" y="5257677"/>
                  <a:ext cx="268355" cy="268355"/>
                </a:xfrm>
                <a:prstGeom prst="rightArrow">
                  <a:avLst>
                    <a:gd name="adj1" fmla="val 32000"/>
                    <a:gd name="adj2" fmla="val 64000"/>
                  </a:avLst>
                </a:prstGeom>
                <a:solidFill>
                  <a:schemeClr val="bg1">
                    <a:lumMod val="85000"/>
                  </a:schemeClr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00" name="矩形 99"/>
              <p:cNvSpPr/>
              <p:nvPr/>
            </p:nvSpPr>
            <p:spPr>
              <a:xfrm>
                <a:off x="2174737" y="3756924"/>
                <a:ext cx="1107996" cy="27699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accent1"/>
                    </a:solidFill>
                  </a:rPr>
                  <a:t>标题文本</a:t>
                </a:r>
                <a:endParaRPr lang="zh-CN" altLang="en-US" sz="20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4428396" y="4250722"/>
                <a:ext cx="4045396" cy="60861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zh-CN" altLang="en-US" sz="1400" dirty="0">
                    <a:solidFill>
                      <a:srgbClr val="496D25"/>
                    </a:solidFill>
                  </a:rPr>
                  <a:t>点击添加正文、温提示正文行距在</a:t>
                </a:r>
                <a:r>
                  <a:rPr lang="en-US" altLang="zh-CN" sz="1400" dirty="0">
                    <a:solidFill>
                      <a:srgbClr val="496D25"/>
                    </a:solidFill>
                  </a:rPr>
                  <a:t>1.2~1.3</a:t>
                </a:r>
                <a:r>
                  <a:rPr lang="zh-CN" altLang="en-US" sz="1400" dirty="0">
                    <a:solidFill>
                      <a:srgbClr val="496D25"/>
                    </a:solidFill>
                  </a:rPr>
                  <a:t>之间点击添加正文、温提示正文行距在</a:t>
                </a:r>
                <a:r>
                  <a:rPr lang="en-US" altLang="zh-CN" sz="1400" dirty="0">
                    <a:solidFill>
                      <a:srgbClr val="496D25"/>
                    </a:solidFill>
                  </a:rPr>
                  <a:t>1.2~1.3</a:t>
                </a:r>
                <a:r>
                  <a:rPr lang="zh-CN" altLang="en-US" sz="1400" dirty="0">
                    <a:solidFill>
                      <a:srgbClr val="496D25"/>
                    </a:solidFill>
                  </a:rPr>
                  <a:t>之间</a:t>
                </a:r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3033102" y="3035140"/>
              <a:ext cx="6288874" cy="1221412"/>
              <a:chOff x="3033102" y="3035140"/>
              <a:chExt cx="6288874" cy="1221412"/>
            </a:xfrm>
          </p:grpSpPr>
          <p:grpSp>
            <p:nvGrpSpPr>
              <p:cNvPr id="93" name="组合 92"/>
              <p:cNvGrpSpPr/>
              <p:nvPr/>
            </p:nvGrpSpPr>
            <p:grpSpPr>
              <a:xfrm>
                <a:off x="4239858" y="3035140"/>
                <a:ext cx="1158906" cy="761055"/>
                <a:chOff x="2816833" y="4254908"/>
                <a:chExt cx="1158906" cy="761055"/>
              </a:xfrm>
            </p:grpSpPr>
            <p:sp>
              <p:nvSpPr>
                <p:cNvPr id="96" name="任意多边形 95"/>
                <p:cNvSpPr/>
                <p:nvPr/>
              </p:nvSpPr>
              <p:spPr>
                <a:xfrm>
                  <a:off x="2816833" y="4254908"/>
                  <a:ext cx="1154172" cy="7610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242" y="21600"/>
                      </a:moveTo>
                      <a:lnTo>
                        <a:pt x="9202" y="12826"/>
                      </a:lnTo>
                      <a:lnTo>
                        <a:pt x="0" y="12826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12826"/>
                      </a:lnTo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" name="任意多边形 96"/>
                <p:cNvSpPr/>
                <p:nvPr/>
              </p:nvSpPr>
              <p:spPr>
                <a:xfrm>
                  <a:off x="3005371" y="4353287"/>
                  <a:ext cx="194752" cy="23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368" extrusionOk="0">
                      <a:moveTo>
                        <a:pt x="9210" y="17445"/>
                      </a:moveTo>
                      <a:lnTo>
                        <a:pt x="6091" y="18421"/>
                      </a:lnTo>
                      <a:cubicBezTo>
                        <a:pt x="5969" y="18459"/>
                        <a:pt x="5833" y="18428"/>
                        <a:pt x="5754" y="18344"/>
                      </a:cubicBezTo>
                      <a:cubicBezTo>
                        <a:pt x="5352" y="17930"/>
                        <a:pt x="4874" y="17519"/>
                        <a:pt x="4113" y="17070"/>
                      </a:cubicBezTo>
                      <a:cubicBezTo>
                        <a:pt x="3351" y="16622"/>
                        <a:pt x="2722" y="16380"/>
                        <a:pt x="2113" y="16197"/>
                      </a:cubicBezTo>
                      <a:cubicBezTo>
                        <a:pt x="1990" y="16160"/>
                        <a:pt x="1912" y="16066"/>
                        <a:pt x="1920" y="15959"/>
                      </a:cubicBezTo>
                      <a:lnTo>
                        <a:pt x="2107" y="13255"/>
                      </a:lnTo>
                      <a:lnTo>
                        <a:pt x="2945" y="12321"/>
                      </a:lnTo>
                      <a:cubicBezTo>
                        <a:pt x="2945" y="12321"/>
                        <a:pt x="4821" y="12112"/>
                        <a:pt x="7270" y="13556"/>
                      </a:cubicBezTo>
                      <a:cubicBezTo>
                        <a:pt x="9715" y="14998"/>
                        <a:pt x="10050" y="16510"/>
                        <a:pt x="10050" y="16510"/>
                      </a:cubicBezTo>
                      <a:cubicBezTo>
                        <a:pt x="10050" y="16510"/>
                        <a:pt x="9210" y="17445"/>
                        <a:pt x="9210" y="17445"/>
                      </a:cubicBezTo>
                      <a:close/>
                      <a:moveTo>
                        <a:pt x="17932" y="1607"/>
                      </a:moveTo>
                      <a:cubicBezTo>
                        <a:pt x="15041" y="-99"/>
                        <a:pt x="12983" y="-62"/>
                        <a:pt x="12201" y="41"/>
                      </a:cubicBezTo>
                      <a:cubicBezTo>
                        <a:pt x="11981" y="69"/>
                        <a:pt x="11796" y="172"/>
                        <a:pt x="11667" y="317"/>
                      </a:cubicBezTo>
                      <a:lnTo>
                        <a:pt x="4613" y="8201"/>
                      </a:lnTo>
                      <a:lnTo>
                        <a:pt x="1158" y="12064"/>
                      </a:lnTo>
                      <a:cubicBezTo>
                        <a:pt x="735" y="12537"/>
                        <a:pt x="491" y="13098"/>
                        <a:pt x="453" y="13681"/>
                      </a:cubicBezTo>
                      <a:lnTo>
                        <a:pt x="1" y="20638"/>
                      </a:lnTo>
                      <a:cubicBezTo>
                        <a:pt x="-31" y="21139"/>
                        <a:pt x="584" y="21501"/>
                        <a:pt x="1161" y="21322"/>
                      </a:cubicBezTo>
                      <a:lnTo>
                        <a:pt x="9186" y="18835"/>
                      </a:lnTo>
                      <a:cubicBezTo>
                        <a:pt x="9862" y="18625"/>
                        <a:pt x="10450" y="18260"/>
                        <a:pt x="10874" y="17785"/>
                      </a:cubicBezTo>
                      <a:lnTo>
                        <a:pt x="13690" y="14637"/>
                      </a:lnTo>
                      <a:lnTo>
                        <a:pt x="21378" y="6041"/>
                      </a:lnTo>
                      <a:cubicBezTo>
                        <a:pt x="21514" y="5889"/>
                        <a:pt x="21569" y="5704"/>
                        <a:pt x="21531" y="5518"/>
                      </a:cubicBezTo>
                      <a:cubicBezTo>
                        <a:pt x="21403" y="4867"/>
                        <a:pt x="20787" y="3289"/>
                        <a:pt x="17932" y="16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8" name="右箭头 97"/>
                <p:cNvSpPr/>
                <p:nvPr/>
              </p:nvSpPr>
              <p:spPr>
                <a:xfrm rot="5400000">
                  <a:off x="3707384" y="4609124"/>
                  <a:ext cx="268355" cy="268355"/>
                </a:xfrm>
                <a:prstGeom prst="rightArrow">
                  <a:avLst>
                    <a:gd name="adj1" fmla="val 32000"/>
                    <a:gd name="adj2" fmla="val 64000"/>
                  </a:avLst>
                </a:prstGeom>
                <a:solidFill>
                  <a:schemeClr val="bg1">
                    <a:lumMod val="85000"/>
                  </a:schemeClr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94" name="矩形 93"/>
              <p:cNvSpPr/>
              <p:nvPr/>
            </p:nvSpPr>
            <p:spPr>
              <a:xfrm>
                <a:off x="3033102" y="3114228"/>
                <a:ext cx="1107996" cy="27699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accent2"/>
                    </a:solidFill>
                  </a:rPr>
                  <a:t>标题文本</a:t>
                </a:r>
                <a:endParaRPr lang="zh-CN" altLang="en-US" sz="20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5276580" y="3647938"/>
                <a:ext cx="4045396" cy="60861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zh-CN" altLang="en-US" sz="1400" dirty="0">
                    <a:solidFill>
                      <a:srgbClr val="496D25"/>
                    </a:solidFill>
                  </a:rPr>
                  <a:t>点击添加正文、温提示正文行距在</a:t>
                </a:r>
                <a:r>
                  <a:rPr lang="en-US" altLang="zh-CN" sz="1400" dirty="0">
                    <a:solidFill>
                      <a:srgbClr val="496D25"/>
                    </a:solidFill>
                  </a:rPr>
                  <a:t>1.2~1.3</a:t>
                </a:r>
                <a:r>
                  <a:rPr lang="zh-CN" altLang="en-US" sz="1400" dirty="0">
                    <a:solidFill>
                      <a:srgbClr val="496D25"/>
                    </a:solidFill>
                  </a:rPr>
                  <a:t>之间点击添加正文、温提示正文行距在</a:t>
                </a:r>
                <a:r>
                  <a:rPr lang="en-US" altLang="zh-CN" sz="1400" dirty="0">
                    <a:solidFill>
                      <a:srgbClr val="496D25"/>
                    </a:solidFill>
                  </a:rPr>
                  <a:t>1.2~1.3</a:t>
                </a:r>
                <a:r>
                  <a:rPr lang="zh-CN" altLang="en-US" sz="1400" dirty="0">
                    <a:solidFill>
                      <a:srgbClr val="496D25"/>
                    </a:solidFill>
                  </a:rPr>
                  <a:t>之间</a:t>
                </a:r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3888197" y="2162262"/>
              <a:ext cx="6281963" cy="1222814"/>
              <a:chOff x="3888197" y="2384884"/>
              <a:chExt cx="6281963" cy="1222814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5090219" y="2384884"/>
                <a:ext cx="1158063" cy="761048"/>
                <a:chOff x="3667194" y="3604652"/>
                <a:chExt cx="1158063" cy="761048"/>
              </a:xfrm>
            </p:grpSpPr>
            <p:sp>
              <p:nvSpPr>
                <p:cNvPr id="90" name="任意多边形 89"/>
                <p:cNvSpPr/>
                <p:nvPr/>
              </p:nvSpPr>
              <p:spPr>
                <a:xfrm>
                  <a:off x="3667194" y="3604652"/>
                  <a:ext cx="1154172" cy="7610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242" y="21600"/>
                      </a:moveTo>
                      <a:lnTo>
                        <a:pt x="9202" y="12827"/>
                      </a:lnTo>
                      <a:lnTo>
                        <a:pt x="0" y="12827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12827"/>
                      </a:lnTo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" name="任意多边形 90"/>
                <p:cNvSpPr/>
                <p:nvPr/>
              </p:nvSpPr>
              <p:spPr>
                <a:xfrm>
                  <a:off x="3818348" y="3713140"/>
                  <a:ext cx="230888" cy="2308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5" h="21473" extrusionOk="0">
                      <a:moveTo>
                        <a:pt x="2579" y="8408"/>
                      </a:moveTo>
                      <a:cubicBezTo>
                        <a:pt x="2579" y="5192"/>
                        <a:pt x="5174" y="2587"/>
                        <a:pt x="8377" y="2587"/>
                      </a:cubicBezTo>
                      <a:cubicBezTo>
                        <a:pt x="11581" y="2587"/>
                        <a:pt x="14435" y="5451"/>
                        <a:pt x="14435" y="8668"/>
                      </a:cubicBezTo>
                      <a:cubicBezTo>
                        <a:pt x="14435" y="11882"/>
                        <a:pt x="11838" y="14489"/>
                        <a:pt x="8636" y="14489"/>
                      </a:cubicBezTo>
                      <a:cubicBezTo>
                        <a:pt x="5432" y="14488"/>
                        <a:pt x="2579" y="11622"/>
                        <a:pt x="2579" y="8408"/>
                      </a:cubicBezTo>
                      <a:close/>
                      <a:moveTo>
                        <a:pt x="20915" y="18167"/>
                      </a:moveTo>
                      <a:lnTo>
                        <a:pt x="15797" y="13031"/>
                      </a:lnTo>
                      <a:cubicBezTo>
                        <a:pt x="16569" y="11760"/>
                        <a:pt x="17014" y="10265"/>
                        <a:pt x="17014" y="8668"/>
                      </a:cubicBezTo>
                      <a:cubicBezTo>
                        <a:pt x="17014" y="4023"/>
                        <a:pt x="13004" y="0"/>
                        <a:pt x="8377" y="0"/>
                      </a:cubicBezTo>
                      <a:cubicBezTo>
                        <a:pt x="3750" y="-1"/>
                        <a:pt x="0" y="3764"/>
                        <a:pt x="0" y="8408"/>
                      </a:cubicBezTo>
                      <a:cubicBezTo>
                        <a:pt x="0" y="13051"/>
                        <a:pt x="4010" y="17076"/>
                        <a:pt x="8636" y="17076"/>
                      </a:cubicBezTo>
                      <a:cubicBezTo>
                        <a:pt x="10175" y="17076"/>
                        <a:pt x="11615" y="16655"/>
                        <a:pt x="12854" y="15928"/>
                      </a:cubicBezTo>
                      <a:lnTo>
                        <a:pt x="17998" y="21095"/>
                      </a:lnTo>
                      <a:cubicBezTo>
                        <a:pt x="18502" y="21599"/>
                        <a:pt x="19318" y="21599"/>
                        <a:pt x="19821" y="21095"/>
                      </a:cubicBezTo>
                      <a:lnTo>
                        <a:pt x="21098" y="19813"/>
                      </a:lnTo>
                      <a:cubicBezTo>
                        <a:pt x="21600" y="19309"/>
                        <a:pt x="21417" y="18671"/>
                        <a:pt x="20915" y="181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" name="右箭头 91"/>
                <p:cNvSpPr/>
                <p:nvPr/>
              </p:nvSpPr>
              <p:spPr>
                <a:xfrm rot="5400000">
                  <a:off x="4556902" y="3956089"/>
                  <a:ext cx="268355" cy="268355"/>
                </a:xfrm>
                <a:prstGeom prst="rightArrow">
                  <a:avLst>
                    <a:gd name="adj1" fmla="val 32000"/>
                    <a:gd name="adj2" fmla="val 64000"/>
                  </a:avLst>
                </a:prstGeom>
                <a:solidFill>
                  <a:schemeClr val="bg1">
                    <a:lumMod val="85000"/>
                  </a:schemeClr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88" name="矩形 87"/>
              <p:cNvSpPr/>
              <p:nvPr/>
            </p:nvSpPr>
            <p:spPr>
              <a:xfrm>
                <a:off x="3888197" y="2447237"/>
                <a:ext cx="1107996" cy="27699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accent3"/>
                    </a:solidFill>
                  </a:rPr>
                  <a:t>标题文本</a:t>
                </a:r>
                <a:endParaRPr lang="zh-CN" altLang="en-US" sz="20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6124764" y="2999084"/>
                <a:ext cx="4045396" cy="60861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r>
                  <a:rPr lang="zh-CN" altLang="en-US" sz="1400" dirty="0">
                    <a:solidFill>
                      <a:srgbClr val="496D25"/>
                    </a:solidFill>
                  </a:rPr>
                  <a:t>点击添加正文、温提示正文行距在</a:t>
                </a:r>
                <a:r>
                  <a:rPr lang="en-US" altLang="zh-CN" sz="1400" dirty="0">
                    <a:solidFill>
                      <a:srgbClr val="496D25"/>
                    </a:solidFill>
                  </a:rPr>
                  <a:t>1.2~1.3</a:t>
                </a:r>
                <a:r>
                  <a:rPr lang="zh-CN" altLang="en-US" sz="1400" dirty="0">
                    <a:solidFill>
                      <a:srgbClr val="496D25"/>
                    </a:solidFill>
                  </a:rPr>
                  <a:t>之间点击添加正文、温提示正文行距在</a:t>
                </a:r>
                <a:r>
                  <a:rPr lang="en-US" altLang="zh-CN" sz="1400" dirty="0">
                    <a:solidFill>
                      <a:srgbClr val="496D25"/>
                    </a:solidFill>
                  </a:rPr>
                  <a:t>1.2~1.3</a:t>
                </a:r>
                <a:r>
                  <a:rPr lang="zh-CN" altLang="en-US" sz="1400" dirty="0">
                    <a:solidFill>
                      <a:srgbClr val="496D25"/>
                    </a:solidFill>
                  </a:rPr>
                  <a:t>之间</a:t>
                </a:r>
              </a:p>
            </p:txBody>
          </p:sp>
        </p:grp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4441875">
            <a:off x="9649739" y="4708787"/>
            <a:ext cx="2931013" cy="2447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图片 19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4441875">
            <a:off x="9649739" y="4708787"/>
            <a:ext cx="2931013" cy="2447396"/>
          </a:xfrm>
          <a:prstGeom prst="rect">
            <a:avLst/>
          </a:prstGeom>
        </p:spPr>
      </p:pic>
      <p:sp>
        <p:nvSpPr>
          <p:cNvPr id="82" name="虚尾箭头 81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发展前景</a:t>
            </a:r>
          </a:p>
        </p:txBody>
      </p:sp>
      <p:grpSp>
        <p:nvGrpSpPr>
          <p:cNvPr id="53" name="29bce37b-f506-4014-99b5-545d675c9c40"/>
          <p:cNvGrpSpPr>
            <a:grpSpLocks noChangeAspect="1"/>
          </p:cNvGrpSpPr>
          <p:nvPr/>
        </p:nvGrpSpPr>
        <p:grpSpPr>
          <a:xfrm>
            <a:off x="728159" y="1853946"/>
            <a:ext cx="10690063" cy="3159695"/>
            <a:chOff x="728159" y="2138426"/>
            <a:chExt cx="10690063" cy="3159695"/>
          </a:xfrm>
        </p:grpSpPr>
        <p:sp>
          <p:nvSpPr>
            <p:cNvPr id="84" name="Freeform: Shape 81"/>
            <p:cNvSpPr/>
            <p:nvPr/>
          </p:nvSpPr>
          <p:spPr bwMode="auto">
            <a:xfrm>
              <a:off x="3979258" y="2138426"/>
              <a:ext cx="1088451" cy="1032961"/>
            </a:xfrm>
            <a:custGeom>
              <a:avLst/>
              <a:gdLst/>
              <a:ahLst/>
              <a:cxnLst>
                <a:cxn ang="0">
                  <a:pos x="317" y="290"/>
                </a:cxn>
                <a:cxn ang="0">
                  <a:pos x="307" y="300"/>
                </a:cxn>
                <a:cxn ang="0">
                  <a:pos x="10" y="300"/>
                </a:cxn>
                <a:cxn ang="0">
                  <a:pos x="0" y="290"/>
                </a:cxn>
                <a:cxn ang="0">
                  <a:pos x="0" y="11"/>
                </a:cxn>
                <a:cxn ang="0">
                  <a:pos x="10" y="0"/>
                </a:cxn>
                <a:cxn ang="0">
                  <a:pos x="307" y="0"/>
                </a:cxn>
                <a:cxn ang="0">
                  <a:pos x="317" y="11"/>
                </a:cxn>
                <a:cxn ang="0">
                  <a:pos x="317" y="290"/>
                </a:cxn>
              </a:cxnLst>
              <a:rect l="0" t="0" r="r" b="b"/>
              <a:pathLst>
                <a:path w="317" h="300">
                  <a:moveTo>
                    <a:pt x="317" y="290"/>
                  </a:moveTo>
                  <a:cubicBezTo>
                    <a:pt x="317" y="296"/>
                    <a:pt x="313" y="300"/>
                    <a:pt x="307" y="300"/>
                  </a:cubicBezTo>
                  <a:cubicBezTo>
                    <a:pt x="10" y="300"/>
                    <a:pt x="10" y="300"/>
                    <a:pt x="10" y="300"/>
                  </a:cubicBezTo>
                  <a:cubicBezTo>
                    <a:pt x="4" y="300"/>
                    <a:pt x="0" y="296"/>
                    <a:pt x="0" y="29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13" y="0"/>
                    <a:pt x="317" y="5"/>
                    <a:pt x="317" y="11"/>
                  </a:cubicBezTo>
                  <a:lnTo>
                    <a:pt x="317" y="29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82"/>
            <p:cNvSpPr/>
            <p:nvPr/>
          </p:nvSpPr>
          <p:spPr bwMode="auto">
            <a:xfrm>
              <a:off x="6588848" y="2138426"/>
              <a:ext cx="1096987" cy="1032961"/>
            </a:xfrm>
            <a:custGeom>
              <a:avLst/>
              <a:gdLst/>
              <a:ahLst/>
              <a:cxnLst>
                <a:cxn ang="0">
                  <a:pos x="318" y="290"/>
                </a:cxn>
                <a:cxn ang="0">
                  <a:pos x="307" y="300"/>
                </a:cxn>
                <a:cxn ang="0">
                  <a:pos x="11" y="300"/>
                </a:cxn>
                <a:cxn ang="0">
                  <a:pos x="0" y="290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307" y="0"/>
                </a:cxn>
                <a:cxn ang="0">
                  <a:pos x="318" y="11"/>
                </a:cxn>
                <a:cxn ang="0">
                  <a:pos x="318" y="290"/>
                </a:cxn>
              </a:cxnLst>
              <a:rect l="0" t="0" r="r" b="b"/>
              <a:pathLst>
                <a:path w="318" h="300">
                  <a:moveTo>
                    <a:pt x="318" y="290"/>
                  </a:moveTo>
                  <a:cubicBezTo>
                    <a:pt x="318" y="296"/>
                    <a:pt x="313" y="300"/>
                    <a:pt x="307" y="300"/>
                  </a:cubicBezTo>
                  <a:cubicBezTo>
                    <a:pt x="11" y="300"/>
                    <a:pt x="11" y="300"/>
                    <a:pt x="11" y="300"/>
                  </a:cubicBezTo>
                  <a:cubicBezTo>
                    <a:pt x="5" y="300"/>
                    <a:pt x="0" y="296"/>
                    <a:pt x="0" y="29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13" y="0"/>
                    <a:pt x="318" y="5"/>
                    <a:pt x="318" y="11"/>
                  </a:cubicBezTo>
                  <a:lnTo>
                    <a:pt x="318" y="29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83"/>
            <p:cNvSpPr/>
            <p:nvPr/>
          </p:nvSpPr>
          <p:spPr bwMode="auto">
            <a:xfrm>
              <a:off x="9206975" y="2138426"/>
              <a:ext cx="1096987" cy="1032961"/>
            </a:xfrm>
            <a:custGeom>
              <a:avLst/>
              <a:gdLst/>
              <a:ahLst/>
              <a:cxnLst>
                <a:cxn ang="0">
                  <a:pos x="318" y="290"/>
                </a:cxn>
                <a:cxn ang="0">
                  <a:pos x="307" y="300"/>
                </a:cxn>
                <a:cxn ang="0">
                  <a:pos x="11" y="300"/>
                </a:cxn>
                <a:cxn ang="0">
                  <a:pos x="0" y="290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307" y="0"/>
                </a:cxn>
                <a:cxn ang="0">
                  <a:pos x="318" y="11"/>
                </a:cxn>
                <a:cxn ang="0">
                  <a:pos x="318" y="290"/>
                </a:cxn>
              </a:cxnLst>
              <a:rect l="0" t="0" r="r" b="b"/>
              <a:pathLst>
                <a:path w="318" h="300">
                  <a:moveTo>
                    <a:pt x="318" y="290"/>
                  </a:moveTo>
                  <a:cubicBezTo>
                    <a:pt x="318" y="296"/>
                    <a:pt x="313" y="300"/>
                    <a:pt x="307" y="300"/>
                  </a:cubicBezTo>
                  <a:cubicBezTo>
                    <a:pt x="11" y="300"/>
                    <a:pt x="11" y="300"/>
                    <a:pt x="11" y="300"/>
                  </a:cubicBezTo>
                  <a:cubicBezTo>
                    <a:pt x="5" y="300"/>
                    <a:pt x="0" y="296"/>
                    <a:pt x="0" y="29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13" y="0"/>
                    <a:pt x="318" y="5"/>
                    <a:pt x="318" y="11"/>
                  </a:cubicBezTo>
                  <a:lnTo>
                    <a:pt x="318" y="29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84"/>
            <p:cNvSpPr/>
            <p:nvPr/>
          </p:nvSpPr>
          <p:spPr bwMode="auto">
            <a:xfrm>
              <a:off x="1365401" y="2138426"/>
              <a:ext cx="1092719" cy="1032961"/>
            </a:xfrm>
            <a:custGeom>
              <a:avLst/>
              <a:gdLst/>
              <a:ahLst/>
              <a:cxnLst>
                <a:cxn ang="0">
                  <a:pos x="318" y="290"/>
                </a:cxn>
                <a:cxn ang="0">
                  <a:pos x="307" y="300"/>
                </a:cxn>
                <a:cxn ang="0">
                  <a:pos x="11" y="300"/>
                </a:cxn>
                <a:cxn ang="0">
                  <a:pos x="0" y="290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307" y="0"/>
                </a:cxn>
                <a:cxn ang="0">
                  <a:pos x="318" y="11"/>
                </a:cxn>
                <a:cxn ang="0">
                  <a:pos x="318" y="290"/>
                </a:cxn>
              </a:cxnLst>
              <a:rect l="0" t="0" r="r" b="b"/>
              <a:pathLst>
                <a:path w="318" h="300">
                  <a:moveTo>
                    <a:pt x="318" y="290"/>
                  </a:moveTo>
                  <a:cubicBezTo>
                    <a:pt x="318" y="296"/>
                    <a:pt x="313" y="300"/>
                    <a:pt x="307" y="300"/>
                  </a:cubicBezTo>
                  <a:cubicBezTo>
                    <a:pt x="11" y="300"/>
                    <a:pt x="11" y="300"/>
                    <a:pt x="11" y="300"/>
                  </a:cubicBezTo>
                  <a:cubicBezTo>
                    <a:pt x="5" y="300"/>
                    <a:pt x="0" y="296"/>
                    <a:pt x="0" y="29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13" y="0"/>
                    <a:pt x="318" y="5"/>
                    <a:pt x="318" y="11"/>
                  </a:cubicBezTo>
                  <a:lnTo>
                    <a:pt x="318" y="29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Rectangle 86"/>
            <p:cNvSpPr/>
            <p:nvPr/>
          </p:nvSpPr>
          <p:spPr bwMode="auto">
            <a:xfrm>
              <a:off x="728159" y="2202451"/>
              <a:ext cx="10690063" cy="59757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Rectangle 87"/>
            <p:cNvSpPr/>
            <p:nvPr/>
          </p:nvSpPr>
          <p:spPr bwMode="auto">
            <a:xfrm>
              <a:off x="728159" y="2240868"/>
              <a:ext cx="10690063" cy="59757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0" name="Group 88"/>
            <p:cNvGrpSpPr/>
            <p:nvPr/>
          </p:nvGrpSpPr>
          <p:grpSpPr>
            <a:xfrm>
              <a:off x="1395279" y="2138427"/>
              <a:ext cx="1566515" cy="1946405"/>
              <a:chOff x="2063177" y="1384301"/>
              <a:chExt cx="1147338" cy="1425574"/>
            </a:xfrm>
          </p:grpSpPr>
          <p:grpSp>
            <p:nvGrpSpPr>
              <p:cNvPr id="180" name="Group 89"/>
              <p:cNvGrpSpPr/>
              <p:nvPr/>
            </p:nvGrpSpPr>
            <p:grpSpPr>
              <a:xfrm>
                <a:off x="2063177" y="2469112"/>
                <a:ext cx="1047298" cy="340763"/>
                <a:chOff x="2063177" y="2469112"/>
                <a:chExt cx="1047298" cy="340763"/>
              </a:xfrm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accent1"/>
                  </a:gs>
                  <a:gs pos="100000">
                    <a:schemeClr val="accent1"/>
                  </a:gs>
                </a:gsLst>
                <a:lin ang="5400000" scaled="1"/>
              </a:gradFill>
            </p:grpSpPr>
            <p:sp>
              <p:nvSpPr>
                <p:cNvPr id="184" name="Rectangle 93"/>
                <p:cNvSpPr/>
                <p:nvPr/>
              </p:nvSpPr>
              <p:spPr bwMode="auto">
                <a:xfrm>
                  <a:off x="2069429" y="2469112"/>
                  <a:ext cx="1034793" cy="2844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5" name="Oval 94"/>
                <p:cNvSpPr/>
                <p:nvPr/>
              </p:nvSpPr>
              <p:spPr bwMode="auto">
                <a:xfrm>
                  <a:off x="2063177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6" name="Oval 95"/>
                <p:cNvSpPr/>
                <p:nvPr/>
              </p:nvSpPr>
              <p:spPr bwMode="auto">
                <a:xfrm>
                  <a:off x="2135082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7" name="Oval 96"/>
                <p:cNvSpPr/>
                <p:nvPr/>
              </p:nvSpPr>
              <p:spPr bwMode="auto">
                <a:xfrm>
                  <a:off x="2200732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8" name="Oval 97"/>
                <p:cNvSpPr/>
                <p:nvPr/>
              </p:nvSpPr>
              <p:spPr bwMode="auto">
                <a:xfrm>
                  <a:off x="2269510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9" name="Oval 98"/>
                <p:cNvSpPr/>
                <p:nvPr/>
              </p:nvSpPr>
              <p:spPr bwMode="auto">
                <a:xfrm>
                  <a:off x="2341415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0" name="Oval 99"/>
                <p:cNvSpPr/>
                <p:nvPr/>
              </p:nvSpPr>
              <p:spPr bwMode="auto">
                <a:xfrm>
                  <a:off x="2410193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1" name="Oval 100"/>
                <p:cNvSpPr/>
                <p:nvPr/>
              </p:nvSpPr>
              <p:spPr bwMode="auto">
                <a:xfrm>
                  <a:off x="2475843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2" name="Oval 101"/>
                <p:cNvSpPr/>
                <p:nvPr/>
              </p:nvSpPr>
              <p:spPr bwMode="auto">
                <a:xfrm>
                  <a:off x="2547748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3" name="Oval 102"/>
                <p:cNvSpPr/>
                <p:nvPr/>
              </p:nvSpPr>
              <p:spPr bwMode="auto">
                <a:xfrm>
                  <a:off x="2616526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4" name="Oval 103"/>
                <p:cNvSpPr/>
                <p:nvPr/>
              </p:nvSpPr>
              <p:spPr bwMode="auto">
                <a:xfrm>
                  <a:off x="2682176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5" name="Oval 104"/>
                <p:cNvSpPr/>
                <p:nvPr/>
              </p:nvSpPr>
              <p:spPr bwMode="auto">
                <a:xfrm>
                  <a:off x="2754081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6" name="Oval 105"/>
                <p:cNvSpPr/>
                <p:nvPr/>
              </p:nvSpPr>
              <p:spPr bwMode="auto">
                <a:xfrm>
                  <a:off x="2822859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7" name="Oval 106"/>
                <p:cNvSpPr/>
                <p:nvPr/>
              </p:nvSpPr>
              <p:spPr bwMode="auto">
                <a:xfrm>
                  <a:off x="2891636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8" name="Oval 107"/>
                <p:cNvSpPr/>
                <p:nvPr/>
              </p:nvSpPr>
              <p:spPr bwMode="auto">
                <a:xfrm>
                  <a:off x="2960414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9" name="Oval 108"/>
                <p:cNvSpPr/>
                <p:nvPr/>
              </p:nvSpPr>
              <p:spPr bwMode="auto">
                <a:xfrm>
                  <a:off x="3029192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81" name="Freeform: Shape 90"/>
              <p:cNvSpPr/>
              <p:nvPr/>
            </p:nvSpPr>
            <p:spPr bwMode="auto">
              <a:xfrm>
                <a:off x="2066304" y="2400334"/>
                <a:ext cx="215713" cy="137555"/>
              </a:xfrm>
              <a:custGeom>
                <a:avLst/>
                <a:gdLst/>
                <a:ahLst/>
                <a:cxnLst>
                  <a:cxn ang="0">
                    <a:pos x="86" y="43"/>
                  </a:cxn>
                  <a:cxn ang="0">
                    <a:pos x="75" y="54"/>
                  </a:cxn>
                  <a:cxn ang="0">
                    <a:pos x="11" y="54"/>
                  </a:cxn>
                  <a:cxn ang="0">
                    <a:pos x="0" y="43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75" y="0"/>
                  </a:cxn>
                  <a:cxn ang="0">
                    <a:pos x="86" y="10"/>
                  </a:cxn>
                  <a:cxn ang="0">
                    <a:pos x="86" y="43"/>
                  </a:cxn>
                </a:cxnLst>
                <a:rect l="0" t="0" r="r" b="b"/>
                <a:pathLst>
                  <a:path w="86" h="54">
                    <a:moveTo>
                      <a:pt x="86" y="43"/>
                    </a:moveTo>
                    <a:cubicBezTo>
                      <a:pt x="86" y="49"/>
                      <a:pt x="81" y="54"/>
                      <a:pt x="75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5" y="54"/>
                      <a:pt x="0" y="49"/>
                      <a:pt x="0" y="4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1" y="0"/>
                      <a:pt x="86" y="5"/>
                      <a:pt x="86" y="10"/>
                    </a:cubicBezTo>
                    <a:lnTo>
                      <a:pt x="86" y="4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Freeform: Shape 91"/>
              <p:cNvSpPr/>
              <p:nvPr/>
            </p:nvSpPr>
            <p:spPr bwMode="auto">
              <a:xfrm>
                <a:off x="2063177" y="1384301"/>
                <a:ext cx="1147338" cy="1153590"/>
              </a:xfrm>
              <a:custGeom>
                <a:avLst/>
                <a:gdLst/>
                <a:ahLst/>
                <a:cxnLst>
                  <a:cxn ang="0">
                    <a:pos x="403" y="0"/>
                  </a:cxn>
                  <a:cxn ang="0">
                    <a:pos x="98" y="0"/>
                  </a:cxn>
                  <a:cxn ang="0">
                    <a:pos x="93" y="0"/>
                  </a:cxn>
                  <a:cxn ang="0">
                    <a:pos x="0" y="0"/>
                  </a:cxn>
                  <a:cxn ang="0">
                    <a:pos x="45" y="34"/>
                  </a:cxn>
                  <a:cxn ang="0">
                    <a:pos x="45" y="49"/>
                  </a:cxn>
                  <a:cxn ang="0">
                    <a:pos x="45" y="53"/>
                  </a:cxn>
                  <a:cxn ang="0">
                    <a:pos x="45" y="404"/>
                  </a:cxn>
                  <a:cxn ang="0">
                    <a:pos x="45" y="408"/>
                  </a:cxn>
                  <a:cxn ang="0">
                    <a:pos x="45" y="408"/>
                  </a:cxn>
                  <a:cxn ang="0">
                    <a:pos x="7" y="457"/>
                  </a:cxn>
                  <a:cxn ang="0">
                    <a:pos x="130" y="457"/>
                  </a:cxn>
                  <a:cxn ang="0">
                    <a:pos x="130" y="456"/>
                  </a:cxn>
                  <a:cxn ang="0">
                    <a:pos x="403" y="456"/>
                  </a:cxn>
                  <a:cxn ang="0">
                    <a:pos x="455" y="404"/>
                  </a:cxn>
                  <a:cxn ang="0">
                    <a:pos x="455" y="53"/>
                  </a:cxn>
                  <a:cxn ang="0">
                    <a:pos x="403" y="0"/>
                  </a:cxn>
                </a:cxnLst>
                <a:rect l="0" t="0" r="r" b="b"/>
                <a:pathLst>
                  <a:path w="455" h="457">
                    <a:moveTo>
                      <a:pt x="403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6" y="0"/>
                      <a:pt x="95" y="0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1"/>
                      <a:pt x="45" y="34"/>
                      <a:pt x="45" y="34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50"/>
                      <a:pt x="45" y="52"/>
                      <a:pt x="45" y="53"/>
                    </a:cubicBezTo>
                    <a:cubicBezTo>
                      <a:pt x="45" y="404"/>
                      <a:pt x="45" y="404"/>
                      <a:pt x="45" y="404"/>
                    </a:cubicBezTo>
                    <a:cubicBezTo>
                      <a:pt x="45" y="405"/>
                      <a:pt x="45" y="407"/>
                      <a:pt x="45" y="408"/>
                    </a:cubicBezTo>
                    <a:cubicBezTo>
                      <a:pt x="45" y="408"/>
                      <a:pt x="45" y="408"/>
                      <a:pt x="45" y="408"/>
                    </a:cubicBezTo>
                    <a:cubicBezTo>
                      <a:pt x="45" y="408"/>
                      <a:pt x="46" y="457"/>
                      <a:pt x="7" y="457"/>
                    </a:cubicBezTo>
                    <a:cubicBezTo>
                      <a:pt x="130" y="457"/>
                      <a:pt x="130" y="457"/>
                      <a:pt x="130" y="457"/>
                    </a:cubicBezTo>
                    <a:cubicBezTo>
                      <a:pt x="130" y="456"/>
                      <a:pt x="130" y="456"/>
                      <a:pt x="130" y="456"/>
                    </a:cubicBezTo>
                    <a:cubicBezTo>
                      <a:pt x="403" y="456"/>
                      <a:pt x="403" y="456"/>
                      <a:pt x="403" y="456"/>
                    </a:cubicBezTo>
                    <a:cubicBezTo>
                      <a:pt x="432" y="456"/>
                      <a:pt x="455" y="433"/>
                      <a:pt x="455" y="404"/>
                    </a:cubicBezTo>
                    <a:cubicBezTo>
                      <a:pt x="455" y="53"/>
                      <a:pt x="455" y="53"/>
                      <a:pt x="455" y="53"/>
                    </a:cubicBezTo>
                    <a:cubicBezTo>
                      <a:pt x="455" y="24"/>
                      <a:pt x="432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Freeform: Shape 92"/>
              <p:cNvSpPr/>
              <p:nvPr/>
            </p:nvSpPr>
            <p:spPr bwMode="auto">
              <a:xfrm>
                <a:off x="2275762" y="1584382"/>
                <a:ext cx="834712" cy="834712"/>
              </a:xfrm>
              <a:custGeom>
                <a:avLst/>
                <a:gdLst/>
                <a:ahLst/>
                <a:cxnLst>
                  <a:cxn ang="0">
                    <a:pos x="331" y="320"/>
                  </a:cxn>
                  <a:cxn ang="0">
                    <a:pos x="321" y="331"/>
                  </a:cxn>
                  <a:cxn ang="0">
                    <a:pos x="11" y="331"/>
                  </a:cxn>
                  <a:cxn ang="0">
                    <a:pos x="0" y="320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321" y="0"/>
                  </a:cxn>
                  <a:cxn ang="0">
                    <a:pos x="331" y="10"/>
                  </a:cxn>
                  <a:cxn ang="0">
                    <a:pos x="331" y="320"/>
                  </a:cxn>
                </a:cxnLst>
                <a:rect l="0" t="0" r="r" b="b"/>
                <a:pathLst>
                  <a:path w="331" h="331">
                    <a:moveTo>
                      <a:pt x="331" y="320"/>
                    </a:moveTo>
                    <a:cubicBezTo>
                      <a:pt x="331" y="326"/>
                      <a:pt x="326" y="331"/>
                      <a:pt x="321" y="331"/>
                    </a:cubicBezTo>
                    <a:cubicBezTo>
                      <a:pt x="11" y="331"/>
                      <a:pt x="11" y="331"/>
                      <a:pt x="11" y="331"/>
                    </a:cubicBezTo>
                    <a:cubicBezTo>
                      <a:pt x="5" y="331"/>
                      <a:pt x="0" y="326"/>
                      <a:pt x="0" y="32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321" y="0"/>
                      <a:pt x="321" y="0"/>
                      <a:pt x="321" y="0"/>
                    </a:cubicBezTo>
                    <a:cubicBezTo>
                      <a:pt x="326" y="0"/>
                      <a:pt x="331" y="5"/>
                      <a:pt x="331" y="10"/>
                    </a:cubicBezTo>
                    <a:lnTo>
                      <a:pt x="331" y="3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1" name="Group 109"/>
            <p:cNvGrpSpPr/>
            <p:nvPr/>
          </p:nvGrpSpPr>
          <p:grpSpPr>
            <a:xfrm>
              <a:off x="4010560" y="2138427"/>
              <a:ext cx="1566515" cy="1946405"/>
              <a:chOff x="3357448" y="1384301"/>
              <a:chExt cx="1147338" cy="1425574"/>
            </a:xfrm>
          </p:grpSpPr>
          <p:grpSp>
            <p:nvGrpSpPr>
              <p:cNvPr id="160" name="Group 110"/>
              <p:cNvGrpSpPr/>
              <p:nvPr/>
            </p:nvGrpSpPr>
            <p:grpSpPr>
              <a:xfrm>
                <a:off x="3357448" y="2469112"/>
                <a:ext cx="1044171" cy="340763"/>
                <a:chOff x="3357448" y="2469112"/>
                <a:chExt cx="1044171" cy="340763"/>
              </a:xfrm>
              <a:gradFill>
                <a:gsLst>
                  <a:gs pos="0">
                    <a:schemeClr val="accent2">
                      <a:lumMod val="50000"/>
                    </a:schemeClr>
                  </a:gs>
                  <a:gs pos="50000">
                    <a:schemeClr val="accent2"/>
                  </a:gs>
                  <a:gs pos="100000">
                    <a:schemeClr val="accent2"/>
                  </a:gs>
                </a:gsLst>
                <a:lin ang="5400000" scaled="1"/>
              </a:gradFill>
            </p:grpSpPr>
            <p:sp>
              <p:nvSpPr>
                <p:cNvPr id="164" name="Rectangle 114"/>
                <p:cNvSpPr/>
                <p:nvPr/>
              </p:nvSpPr>
              <p:spPr bwMode="auto">
                <a:xfrm>
                  <a:off x="3360575" y="2469112"/>
                  <a:ext cx="1037918" cy="2844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5" name="Oval 115"/>
                <p:cNvSpPr/>
                <p:nvPr/>
              </p:nvSpPr>
              <p:spPr bwMode="auto">
                <a:xfrm>
                  <a:off x="3357448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6" name="Oval 116"/>
                <p:cNvSpPr/>
                <p:nvPr/>
              </p:nvSpPr>
              <p:spPr bwMode="auto">
                <a:xfrm>
                  <a:off x="3426226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7" name="Oval 117"/>
                <p:cNvSpPr/>
                <p:nvPr/>
              </p:nvSpPr>
              <p:spPr bwMode="auto">
                <a:xfrm>
                  <a:off x="3491878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8" name="Oval 118"/>
                <p:cNvSpPr/>
                <p:nvPr/>
              </p:nvSpPr>
              <p:spPr bwMode="auto">
                <a:xfrm>
                  <a:off x="3563781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9" name="Oval 119"/>
                <p:cNvSpPr/>
                <p:nvPr/>
              </p:nvSpPr>
              <p:spPr bwMode="auto">
                <a:xfrm>
                  <a:off x="3632559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0" name="Oval 120"/>
                <p:cNvSpPr/>
                <p:nvPr/>
              </p:nvSpPr>
              <p:spPr bwMode="auto">
                <a:xfrm>
                  <a:off x="3698211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1" name="Oval 121"/>
                <p:cNvSpPr/>
                <p:nvPr/>
              </p:nvSpPr>
              <p:spPr bwMode="auto">
                <a:xfrm>
                  <a:off x="3770114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2" name="Oval 122"/>
                <p:cNvSpPr/>
                <p:nvPr/>
              </p:nvSpPr>
              <p:spPr bwMode="auto">
                <a:xfrm>
                  <a:off x="3838892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3" name="Oval 123"/>
                <p:cNvSpPr/>
                <p:nvPr/>
              </p:nvSpPr>
              <p:spPr bwMode="auto">
                <a:xfrm>
                  <a:off x="3907670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4" name="Oval 124"/>
                <p:cNvSpPr/>
                <p:nvPr/>
              </p:nvSpPr>
              <p:spPr bwMode="auto">
                <a:xfrm>
                  <a:off x="3976447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5" name="Oval 125"/>
                <p:cNvSpPr/>
                <p:nvPr/>
              </p:nvSpPr>
              <p:spPr bwMode="auto">
                <a:xfrm>
                  <a:off x="4045225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6" name="Oval 126"/>
                <p:cNvSpPr/>
                <p:nvPr/>
              </p:nvSpPr>
              <p:spPr bwMode="auto">
                <a:xfrm>
                  <a:off x="4114003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7" name="Oval 127"/>
                <p:cNvSpPr/>
                <p:nvPr/>
              </p:nvSpPr>
              <p:spPr bwMode="auto">
                <a:xfrm>
                  <a:off x="4182780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8" name="Oval 128"/>
                <p:cNvSpPr/>
                <p:nvPr/>
              </p:nvSpPr>
              <p:spPr bwMode="auto">
                <a:xfrm>
                  <a:off x="4251558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9" name="Oval 129"/>
                <p:cNvSpPr/>
                <p:nvPr/>
              </p:nvSpPr>
              <p:spPr bwMode="auto">
                <a:xfrm>
                  <a:off x="4320336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61" name="Freeform: Shape 111"/>
              <p:cNvSpPr/>
              <p:nvPr/>
            </p:nvSpPr>
            <p:spPr bwMode="auto">
              <a:xfrm>
                <a:off x="3360575" y="2400334"/>
                <a:ext cx="212586" cy="137555"/>
              </a:xfrm>
              <a:custGeom>
                <a:avLst/>
                <a:gdLst/>
                <a:ahLst/>
                <a:cxnLst>
                  <a:cxn ang="0">
                    <a:pos x="85" y="43"/>
                  </a:cxn>
                  <a:cxn ang="0">
                    <a:pos x="74" y="54"/>
                  </a:cxn>
                  <a:cxn ang="0">
                    <a:pos x="10" y="54"/>
                  </a:cxn>
                  <a:cxn ang="0">
                    <a:pos x="0" y="43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74" y="0"/>
                  </a:cxn>
                  <a:cxn ang="0">
                    <a:pos x="85" y="10"/>
                  </a:cxn>
                  <a:cxn ang="0">
                    <a:pos x="85" y="43"/>
                  </a:cxn>
                </a:cxnLst>
                <a:rect l="0" t="0" r="r" b="b"/>
                <a:pathLst>
                  <a:path w="85" h="54">
                    <a:moveTo>
                      <a:pt x="85" y="43"/>
                    </a:moveTo>
                    <a:cubicBezTo>
                      <a:pt x="85" y="49"/>
                      <a:pt x="80" y="54"/>
                      <a:pt x="74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4" y="54"/>
                      <a:pt x="0" y="49"/>
                      <a:pt x="0" y="4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80" y="0"/>
                      <a:pt x="85" y="5"/>
                      <a:pt x="85" y="10"/>
                    </a:cubicBezTo>
                    <a:lnTo>
                      <a:pt x="85" y="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Freeform: Shape 112"/>
              <p:cNvSpPr/>
              <p:nvPr/>
            </p:nvSpPr>
            <p:spPr bwMode="auto">
              <a:xfrm>
                <a:off x="3357448" y="1384301"/>
                <a:ext cx="1147338" cy="1153590"/>
              </a:xfrm>
              <a:custGeom>
                <a:avLst/>
                <a:gdLst/>
                <a:ahLst/>
                <a:cxnLst>
                  <a:cxn ang="0">
                    <a:pos x="402" y="0"/>
                  </a:cxn>
                  <a:cxn ang="0">
                    <a:pos x="97" y="0"/>
                  </a:cxn>
                  <a:cxn ang="0">
                    <a:pos x="93" y="0"/>
                  </a:cxn>
                  <a:cxn ang="0">
                    <a:pos x="0" y="0"/>
                  </a:cxn>
                  <a:cxn ang="0">
                    <a:pos x="44" y="34"/>
                  </a:cxn>
                  <a:cxn ang="0">
                    <a:pos x="44" y="49"/>
                  </a:cxn>
                  <a:cxn ang="0">
                    <a:pos x="44" y="53"/>
                  </a:cxn>
                  <a:cxn ang="0">
                    <a:pos x="44" y="404"/>
                  </a:cxn>
                  <a:cxn ang="0">
                    <a:pos x="44" y="408"/>
                  </a:cxn>
                  <a:cxn ang="0">
                    <a:pos x="44" y="408"/>
                  </a:cxn>
                  <a:cxn ang="0">
                    <a:pos x="6" y="457"/>
                  </a:cxn>
                  <a:cxn ang="0">
                    <a:pos x="130" y="457"/>
                  </a:cxn>
                  <a:cxn ang="0">
                    <a:pos x="129" y="456"/>
                  </a:cxn>
                  <a:cxn ang="0">
                    <a:pos x="402" y="456"/>
                  </a:cxn>
                  <a:cxn ang="0">
                    <a:pos x="455" y="404"/>
                  </a:cxn>
                  <a:cxn ang="0">
                    <a:pos x="455" y="53"/>
                  </a:cxn>
                  <a:cxn ang="0">
                    <a:pos x="402" y="0"/>
                  </a:cxn>
                </a:cxnLst>
                <a:rect l="0" t="0" r="r" b="b"/>
                <a:pathLst>
                  <a:path w="455" h="457">
                    <a:moveTo>
                      <a:pt x="402" y="0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6" y="0"/>
                      <a:pt x="94" y="0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1"/>
                      <a:pt x="44" y="34"/>
                      <a:pt x="44" y="34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50"/>
                      <a:pt x="44" y="52"/>
                      <a:pt x="44" y="53"/>
                    </a:cubicBezTo>
                    <a:cubicBezTo>
                      <a:pt x="44" y="404"/>
                      <a:pt x="44" y="404"/>
                      <a:pt x="44" y="404"/>
                    </a:cubicBezTo>
                    <a:cubicBezTo>
                      <a:pt x="44" y="405"/>
                      <a:pt x="44" y="407"/>
                      <a:pt x="44" y="408"/>
                    </a:cubicBezTo>
                    <a:cubicBezTo>
                      <a:pt x="44" y="408"/>
                      <a:pt x="44" y="408"/>
                      <a:pt x="44" y="408"/>
                    </a:cubicBezTo>
                    <a:cubicBezTo>
                      <a:pt x="44" y="408"/>
                      <a:pt x="45" y="457"/>
                      <a:pt x="6" y="457"/>
                    </a:cubicBezTo>
                    <a:cubicBezTo>
                      <a:pt x="130" y="457"/>
                      <a:pt x="130" y="457"/>
                      <a:pt x="130" y="457"/>
                    </a:cubicBezTo>
                    <a:cubicBezTo>
                      <a:pt x="129" y="456"/>
                      <a:pt x="129" y="456"/>
                      <a:pt x="129" y="456"/>
                    </a:cubicBezTo>
                    <a:cubicBezTo>
                      <a:pt x="402" y="456"/>
                      <a:pt x="402" y="456"/>
                      <a:pt x="402" y="456"/>
                    </a:cubicBezTo>
                    <a:cubicBezTo>
                      <a:pt x="431" y="456"/>
                      <a:pt x="455" y="433"/>
                      <a:pt x="455" y="404"/>
                    </a:cubicBezTo>
                    <a:cubicBezTo>
                      <a:pt x="455" y="53"/>
                      <a:pt x="455" y="53"/>
                      <a:pt x="455" y="53"/>
                    </a:cubicBezTo>
                    <a:cubicBezTo>
                      <a:pt x="455" y="24"/>
                      <a:pt x="431" y="0"/>
                      <a:pt x="4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Freeform: Shape 113"/>
              <p:cNvSpPr/>
              <p:nvPr/>
            </p:nvSpPr>
            <p:spPr bwMode="auto">
              <a:xfrm>
                <a:off x="3566908" y="1584382"/>
                <a:ext cx="834712" cy="834712"/>
              </a:xfrm>
              <a:custGeom>
                <a:avLst/>
                <a:gdLst/>
                <a:ahLst/>
                <a:cxnLst>
                  <a:cxn ang="0">
                    <a:pos x="331" y="320"/>
                  </a:cxn>
                  <a:cxn ang="0">
                    <a:pos x="321" y="331"/>
                  </a:cxn>
                  <a:cxn ang="0">
                    <a:pos x="11" y="331"/>
                  </a:cxn>
                  <a:cxn ang="0">
                    <a:pos x="0" y="320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321" y="0"/>
                  </a:cxn>
                  <a:cxn ang="0">
                    <a:pos x="331" y="10"/>
                  </a:cxn>
                  <a:cxn ang="0">
                    <a:pos x="331" y="320"/>
                  </a:cxn>
                </a:cxnLst>
                <a:rect l="0" t="0" r="r" b="b"/>
                <a:pathLst>
                  <a:path w="331" h="331">
                    <a:moveTo>
                      <a:pt x="331" y="320"/>
                    </a:moveTo>
                    <a:cubicBezTo>
                      <a:pt x="331" y="326"/>
                      <a:pt x="327" y="331"/>
                      <a:pt x="321" y="331"/>
                    </a:cubicBezTo>
                    <a:cubicBezTo>
                      <a:pt x="11" y="331"/>
                      <a:pt x="11" y="331"/>
                      <a:pt x="11" y="331"/>
                    </a:cubicBezTo>
                    <a:cubicBezTo>
                      <a:pt x="5" y="331"/>
                      <a:pt x="0" y="326"/>
                      <a:pt x="0" y="32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321" y="0"/>
                      <a:pt x="321" y="0"/>
                      <a:pt x="321" y="0"/>
                    </a:cubicBezTo>
                    <a:cubicBezTo>
                      <a:pt x="327" y="0"/>
                      <a:pt x="331" y="5"/>
                      <a:pt x="331" y="10"/>
                    </a:cubicBezTo>
                    <a:lnTo>
                      <a:pt x="331" y="3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2" name="Group 130"/>
            <p:cNvGrpSpPr/>
            <p:nvPr/>
          </p:nvGrpSpPr>
          <p:grpSpPr>
            <a:xfrm>
              <a:off x="6625841" y="2138427"/>
              <a:ext cx="1566515" cy="1946405"/>
              <a:chOff x="4648594" y="1384301"/>
              <a:chExt cx="1147338" cy="1425574"/>
            </a:xfrm>
          </p:grpSpPr>
          <p:grpSp>
            <p:nvGrpSpPr>
              <p:cNvPr id="140" name="Group 131"/>
              <p:cNvGrpSpPr/>
              <p:nvPr/>
            </p:nvGrpSpPr>
            <p:grpSpPr>
              <a:xfrm>
                <a:off x="4648594" y="2469112"/>
                <a:ext cx="1044170" cy="340763"/>
                <a:chOff x="4648594" y="2469112"/>
                <a:chExt cx="1044170" cy="340763"/>
              </a:xfrm>
              <a:gradFill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/>
                  </a:gs>
                  <a:gs pos="100000">
                    <a:schemeClr val="accent3"/>
                  </a:gs>
                </a:gsLst>
                <a:lin ang="5400000" scaled="1"/>
              </a:gradFill>
            </p:grpSpPr>
            <p:sp>
              <p:nvSpPr>
                <p:cNvPr id="144" name="Rectangle 135"/>
                <p:cNvSpPr/>
                <p:nvPr/>
              </p:nvSpPr>
              <p:spPr bwMode="auto">
                <a:xfrm>
                  <a:off x="4651719" y="2469112"/>
                  <a:ext cx="1037918" cy="2844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5" name="Oval 136"/>
                <p:cNvSpPr/>
                <p:nvPr/>
              </p:nvSpPr>
              <p:spPr bwMode="auto">
                <a:xfrm>
                  <a:off x="4648594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6" name="Oval 137"/>
                <p:cNvSpPr/>
                <p:nvPr/>
              </p:nvSpPr>
              <p:spPr bwMode="auto">
                <a:xfrm>
                  <a:off x="4714244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7" name="Oval 138"/>
                <p:cNvSpPr/>
                <p:nvPr/>
              </p:nvSpPr>
              <p:spPr bwMode="auto">
                <a:xfrm>
                  <a:off x="4786149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8" name="Oval 212"/>
                <p:cNvSpPr/>
                <p:nvPr/>
              </p:nvSpPr>
              <p:spPr bwMode="auto">
                <a:xfrm>
                  <a:off x="4854927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9" name="Oval 213"/>
                <p:cNvSpPr/>
                <p:nvPr/>
              </p:nvSpPr>
              <p:spPr bwMode="auto">
                <a:xfrm>
                  <a:off x="4923705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0" name="Oval 214"/>
                <p:cNvSpPr/>
                <p:nvPr/>
              </p:nvSpPr>
              <p:spPr bwMode="auto">
                <a:xfrm>
                  <a:off x="4992482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1" name="Oval 215"/>
                <p:cNvSpPr/>
                <p:nvPr/>
              </p:nvSpPr>
              <p:spPr bwMode="auto">
                <a:xfrm>
                  <a:off x="5061260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2" name="Oval 216"/>
                <p:cNvSpPr/>
                <p:nvPr/>
              </p:nvSpPr>
              <p:spPr bwMode="auto">
                <a:xfrm>
                  <a:off x="5130038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3" name="Oval 217"/>
                <p:cNvSpPr/>
                <p:nvPr/>
              </p:nvSpPr>
              <p:spPr bwMode="auto">
                <a:xfrm>
                  <a:off x="5198815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4" name="Oval 218"/>
                <p:cNvSpPr/>
                <p:nvPr/>
              </p:nvSpPr>
              <p:spPr bwMode="auto">
                <a:xfrm>
                  <a:off x="5267593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5" name="Oval 219"/>
                <p:cNvSpPr/>
                <p:nvPr/>
              </p:nvSpPr>
              <p:spPr bwMode="auto">
                <a:xfrm>
                  <a:off x="5336371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6" name="Oval 220"/>
                <p:cNvSpPr/>
                <p:nvPr/>
              </p:nvSpPr>
              <p:spPr bwMode="auto">
                <a:xfrm>
                  <a:off x="5405148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7" name="Oval 221"/>
                <p:cNvSpPr/>
                <p:nvPr/>
              </p:nvSpPr>
              <p:spPr bwMode="auto">
                <a:xfrm>
                  <a:off x="5473926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8" name="Oval 222"/>
                <p:cNvSpPr/>
                <p:nvPr/>
              </p:nvSpPr>
              <p:spPr bwMode="auto">
                <a:xfrm>
                  <a:off x="5542704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9" name="Oval 223"/>
                <p:cNvSpPr/>
                <p:nvPr/>
              </p:nvSpPr>
              <p:spPr bwMode="auto">
                <a:xfrm>
                  <a:off x="5614607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41" name="Freeform: Shape 132"/>
              <p:cNvSpPr/>
              <p:nvPr/>
            </p:nvSpPr>
            <p:spPr bwMode="auto">
              <a:xfrm>
                <a:off x="4648594" y="2400334"/>
                <a:ext cx="215713" cy="137555"/>
              </a:xfrm>
              <a:custGeom>
                <a:avLst/>
                <a:gdLst/>
                <a:ahLst/>
                <a:cxnLst>
                  <a:cxn ang="0">
                    <a:pos x="85" y="43"/>
                  </a:cxn>
                  <a:cxn ang="0">
                    <a:pos x="75" y="54"/>
                  </a:cxn>
                  <a:cxn ang="0">
                    <a:pos x="11" y="54"/>
                  </a:cxn>
                  <a:cxn ang="0">
                    <a:pos x="0" y="43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75" y="0"/>
                  </a:cxn>
                  <a:cxn ang="0">
                    <a:pos x="85" y="10"/>
                  </a:cxn>
                  <a:cxn ang="0">
                    <a:pos x="85" y="43"/>
                  </a:cxn>
                </a:cxnLst>
                <a:rect l="0" t="0" r="r" b="b"/>
                <a:pathLst>
                  <a:path w="85" h="54">
                    <a:moveTo>
                      <a:pt x="85" y="43"/>
                    </a:moveTo>
                    <a:cubicBezTo>
                      <a:pt x="85" y="49"/>
                      <a:pt x="80" y="54"/>
                      <a:pt x="75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5" y="54"/>
                      <a:pt x="0" y="49"/>
                      <a:pt x="0" y="4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0" y="0"/>
                      <a:pt x="85" y="5"/>
                      <a:pt x="85" y="10"/>
                    </a:cubicBezTo>
                    <a:lnTo>
                      <a:pt x="85" y="43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Freeform: Shape 133"/>
              <p:cNvSpPr/>
              <p:nvPr/>
            </p:nvSpPr>
            <p:spPr bwMode="auto">
              <a:xfrm>
                <a:off x="4648594" y="1384301"/>
                <a:ext cx="1147338" cy="1153590"/>
              </a:xfrm>
              <a:custGeom>
                <a:avLst/>
                <a:gdLst/>
                <a:ahLst/>
                <a:cxnLst>
                  <a:cxn ang="0">
                    <a:pos x="402" y="0"/>
                  </a:cxn>
                  <a:cxn ang="0">
                    <a:pos x="97" y="0"/>
                  </a:cxn>
                  <a:cxn ang="0">
                    <a:pos x="93" y="0"/>
                  </a:cxn>
                  <a:cxn ang="0">
                    <a:pos x="0" y="0"/>
                  </a:cxn>
                  <a:cxn ang="0">
                    <a:pos x="45" y="34"/>
                  </a:cxn>
                  <a:cxn ang="0">
                    <a:pos x="45" y="49"/>
                  </a:cxn>
                  <a:cxn ang="0">
                    <a:pos x="44" y="53"/>
                  </a:cxn>
                  <a:cxn ang="0">
                    <a:pos x="44" y="404"/>
                  </a:cxn>
                  <a:cxn ang="0">
                    <a:pos x="45" y="408"/>
                  </a:cxn>
                  <a:cxn ang="0">
                    <a:pos x="44" y="408"/>
                  </a:cxn>
                  <a:cxn ang="0">
                    <a:pos x="6" y="457"/>
                  </a:cxn>
                  <a:cxn ang="0">
                    <a:pos x="130" y="457"/>
                  </a:cxn>
                  <a:cxn ang="0">
                    <a:pos x="129" y="456"/>
                  </a:cxn>
                  <a:cxn ang="0">
                    <a:pos x="402" y="456"/>
                  </a:cxn>
                  <a:cxn ang="0">
                    <a:pos x="455" y="404"/>
                  </a:cxn>
                  <a:cxn ang="0">
                    <a:pos x="455" y="53"/>
                  </a:cxn>
                  <a:cxn ang="0">
                    <a:pos x="402" y="0"/>
                  </a:cxn>
                </a:cxnLst>
                <a:rect l="0" t="0" r="r" b="b"/>
                <a:pathLst>
                  <a:path w="455" h="457">
                    <a:moveTo>
                      <a:pt x="402" y="0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6" y="0"/>
                      <a:pt x="94" y="0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1"/>
                      <a:pt x="45" y="34"/>
                      <a:pt x="45" y="34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4" y="50"/>
                      <a:pt x="44" y="52"/>
                      <a:pt x="44" y="53"/>
                    </a:cubicBezTo>
                    <a:cubicBezTo>
                      <a:pt x="44" y="404"/>
                      <a:pt x="44" y="404"/>
                      <a:pt x="44" y="404"/>
                    </a:cubicBezTo>
                    <a:cubicBezTo>
                      <a:pt x="44" y="405"/>
                      <a:pt x="44" y="407"/>
                      <a:pt x="45" y="408"/>
                    </a:cubicBezTo>
                    <a:cubicBezTo>
                      <a:pt x="44" y="408"/>
                      <a:pt x="44" y="408"/>
                      <a:pt x="44" y="408"/>
                    </a:cubicBezTo>
                    <a:cubicBezTo>
                      <a:pt x="44" y="408"/>
                      <a:pt x="45" y="457"/>
                      <a:pt x="6" y="457"/>
                    </a:cubicBezTo>
                    <a:cubicBezTo>
                      <a:pt x="130" y="457"/>
                      <a:pt x="130" y="457"/>
                      <a:pt x="130" y="457"/>
                    </a:cubicBezTo>
                    <a:cubicBezTo>
                      <a:pt x="129" y="456"/>
                      <a:pt x="129" y="456"/>
                      <a:pt x="129" y="456"/>
                    </a:cubicBezTo>
                    <a:cubicBezTo>
                      <a:pt x="402" y="456"/>
                      <a:pt x="402" y="456"/>
                      <a:pt x="402" y="456"/>
                    </a:cubicBezTo>
                    <a:cubicBezTo>
                      <a:pt x="431" y="456"/>
                      <a:pt x="455" y="433"/>
                      <a:pt x="455" y="404"/>
                    </a:cubicBezTo>
                    <a:cubicBezTo>
                      <a:pt x="455" y="53"/>
                      <a:pt x="455" y="53"/>
                      <a:pt x="455" y="53"/>
                    </a:cubicBezTo>
                    <a:cubicBezTo>
                      <a:pt x="455" y="24"/>
                      <a:pt x="431" y="0"/>
                      <a:pt x="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Freeform: Shape 134"/>
              <p:cNvSpPr/>
              <p:nvPr/>
            </p:nvSpPr>
            <p:spPr bwMode="auto">
              <a:xfrm>
                <a:off x="4858052" y="1584382"/>
                <a:ext cx="834712" cy="834712"/>
              </a:xfrm>
              <a:custGeom>
                <a:avLst/>
                <a:gdLst/>
                <a:ahLst/>
                <a:cxnLst>
                  <a:cxn ang="0">
                    <a:pos x="331" y="320"/>
                  </a:cxn>
                  <a:cxn ang="0">
                    <a:pos x="320" y="331"/>
                  </a:cxn>
                  <a:cxn ang="0">
                    <a:pos x="10" y="331"/>
                  </a:cxn>
                  <a:cxn ang="0">
                    <a:pos x="0" y="32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320" y="0"/>
                  </a:cxn>
                  <a:cxn ang="0">
                    <a:pos x="331" y="10"/>
                  </a:cxn>
                  <a:cxn ang="0">
                    <a:pos x="331" y="320"/>
                  </a:cxn>
                </a:cxnLst>
                <a:rect l="0" t="0" r="r" b="b"/>
                <a:pathLst>
                  <a:path w="331" h="331">
                    <a:moveTo>
                      <a:pt x="331" y="320"/>
                    </a:moveTo>
                    <a:cubicBezTo>
                      <a:pt x="331" y="326"/>
                      <a:pt x="326" y="331"/>
                      <a:pt x="320" y="331"/>
                    </a:cubicBezTo>
                    <a:cubicBezTo>
                      <a:pt x="10" y="331"/>
                      <a:pt x="10" y="331"/>
                      <a:pt x="10" y="331"/>
                    </a:cubicBezTo>
                    <a:cubicBezTo>
                      <a:pt x="4" y="331"/>
                      <a:pt x="0" y="326"/>
                      <a:pt x="0" y="32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320" y="0"/>
                      <a:pt x="320" y="0"/>
                      <a:pt x="320" y="0"/>
                    </a:cubicBezTo>
                    <a:cubicBezTo>
                      <a:pt x="326" y="0"/>
                      <a:pt x="331" y="5"/>
                      <a:pt x="331" y="10"/>
                    </a:cubicBezTo>
                    <a:lnTo>
                      <a:pt x="331" y="3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3" name="Group 224"/>
            <p:cNvGrpSpPr/>
            <p:nvPr/>
          </p:nvGrpSpPr>
          <p:grpSpPr>
            <a:xfrm>
              <a:off x="9241124" y="2138427"/>
              <a:ext cx="1566515" cy="1946405"/>
              <a:chOff x="5939738" y="1384301"/>
              <a:chExt cx="1147338" cy="1425574"/>
            </a:xfrm>
          </p:grpSpPr>
          <p:grpSp>
            <p:nvGrpSpPr>
              <p:cNvPr id="120" name="Group 225"/>
              <p:cNvGrpSpPr/>
              <p:nvPr/>
            </p:nvGrpSpPr>
            <p:grpSpPr>
              <a:xfrm>
                <a:off x="5939738" y="2469112"/>
                <a:ext cx="1044170" cy="340763"/>
                <a:chOff x="5939738" y="2469112"/>
                <a:chExt cx="1044170" cy="340763"/>
              </a:xfrm>
              <a:gradFill>
                <a:gsLst>
                  <a:gs pos="0">
                    <a:schemeClr val="accent4">
                      <a:lumMod val="50000"/>
                    </a:schemeClr>
                  </a:gs>
                  <a:gs pos="50000">
                    <a:schemeClr val="accent4"/>
                  </a:gs>
                  <a:gs pos="100000">
                    <a:schemeClr val="accent4"/>
                  </a:gs>
                </a:gsLst>
                <a:lin ang="5400000" scaled="1"/>
              </a:gradFill>
            </p:grpSpPr>
            <p:sp>
              <p:nvSpPr>
                <p:cNvPr id="124" name="Rectangle 229"/>
                <p:cNvSpPr/>
                <p:nvPr/>
              </p:nvSpPr>
              <p:spPr bwMode="auto">
                <a:xfrm>
                  <a:off x="5942865" y="2469112"/>
                  <a:ext cx="1037918" cy="2844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5" name="Oval 230"/>
                <p:cNvSpPr/>
                <p:nvPr/>
              </p:nvSpPr>
              <p:spPr bwMode="auto">
                <a:xfrm>
                  <a:off x="5939738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6" name="Oval 231"/>
                <p:cNvSpPr/>
                <p:nvPr/>
              </p:nvSpPr>
              <p:spPr bwMode="auto">
                <a:xfrm>
                  <a:off x="6005390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7" name="Oval 232"/>
                <p:cNvSpPr/>
                <p:nvPr/>
              </p:nvSpPr>
              <p:spPr bwMode="auto">
                <a:xfrm>
                  <a:off x="6077293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8" name="Oval 233"/>
                <p:cNvSpPr/>
                <p:nvPr/>
              </p:nvSpPr>
              <p:spPr bwMode="auto">
                <a:xfrm>
                  <a:off x="6146071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9" name="Oval 234"/>
                <p:cNvSpPr/>
                <p:nvPr/>
              </p:nvSpPr>
              <p:spPr bwMode="auto">
                <a:xfrm>
                  <a:off x="6211723" y="2728592"/>
                  <a:ext cx="84410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0" name="Oval 235"/>
                <p:cNvSpPr/>
                <p:nvPr/>
              </p:nvSpPr>
              <p:spPr bwMode="auto">
                <a:xfrm>
                  <a:off x="6283626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1" name="Oval 236"/>
                <p:cNvSpPr/>
                <p:nvPr/>
              </p:nvSpPr>
              <p:spPr bwMode="auto">
                <a:xfrm>
                  <a:off x="6352404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2" name="Oval 237"/>
                <p:cNvSpPr/>
                <p:nvPr/>
              </p:nvSpPr>
              <p:spPr bwMode="auto">
                <a:xfrm>
                  <a:off x="6421182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3" name="Oval 238"/>
                <p:cNvSpPr/>
                <p:nvPr/>
              </p:nvSpPr>
              <p:spPr bwMode="auto">
                <a:xfrm>
                  <a:off x="6489959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4" name="Oval 239"/>
                <p:cNvSpPr/>
                <p:nvPr/>
              </p:nvSpPr>
              <p:spPr bwMode="auto">
                <a:xfrm>
                  <a:off x="6558737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5" name="Oval 240"/>
                <p:cNvSpPr/>
                <p:nvPr/>
              </p:nvSpPr>
              <p:spPr bwMode="auto">
                <a:xfrm>
                  <a:off x="6630642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6" name="Oval 241"/>
                <p:cNvSpPr/>
                <p:nvPr/>
              </p:nvSpPr>
              <p:spPr bwMode="auto">
                <a:xfrm>
                  <a:off x="6696292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7" name="Oval 242"/>
                <p:cNvSpPr/>
                <p:nvPr/>
              </p:nvSpPr>
              <p:spPr bwMode="auto">
                <a:xfrm>
                  <a:off x="6765070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8" name="Oval 243"/>
                <p:cNvSpPr/>
                <p:nvPr/>
              </p:nvSpPr>
              <p:spPr bwMode="auto">
                <a:xfrm>
                  <a:off x="6836975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9" name="Oval 244"/>
                <p:cNvSpPr/>
                <p:nvPr/>
              </p:nvSpPr>
              <p:spPr bwMode="auto">
                <a:xfrm>
                  <a:off x="6902625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21" name="Freeform: Shape 226"/>
              <p:cNvSpPr/>
              <p:nvPr/>
            </p:nvSpPr>
            <p:spPr bwMode="auto">
              <a:xfrm>
                <a:off x="5939738" y="2400334"/>
                <a:ext cx="215713" cy="137555"/>
              </a:xfrm>
              <a:custGeom>
                <a:avLst/>
                <a:gdLst/>
                <a:ahLst/>
                <a:cxnLst>
                  <a:cxn ang="0">
                    <a:pos x="85" y="43"/>
                  </a:cxn>
                  <a:cxn ang="0">
                    <a:pos x="75" y="54"/>
                  </a:cxn>
                  <a:cxn ang="0">
                    <a:pos x="11" y="54"/>
                  </a:cxn>
                  <a:cxn ang="0">
                    <a:pos x="0" y="43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75" y="0"/>
                  </a:cxn>
                  <a:cxn ang="0">
                    <a:pos x="85" y="10"/>
                  </a:cxn>
                  <a:cxn ang="0">
                    <a:pos x="85" y="43"/>
                  </a:cxn>
                </a:cxnLst>
                <a:rect l="0" t="0" r="r" b="b"/>
                <a:pathLst>
                  <a:path w="85" h="54">
                    <a:moveTo>
                      <a:pt x="85" y="43"/>
                    </a:moveTo>
                    <a:cubicBezTo>
                      <a:pt x="85" y="49"/>
                      <a:pt x="81" y="54"/>
                      <a:pt x="75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5" y="54"/>
                      <a:pt x="0" y="49"/>
                      <a:pt x="0" y="4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1" y="0"/>
                      <a:pt x="85" y="5"/>
                      <a:pt x="85" y="10"/>
                    </a:cubicBezTo>
                    <a:lnTo>
                      <a:pt x="85" y="4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Freeform: Shape 227"/>
              <p:cNvSpPr/>
              <p:nvPr/>
            </p:nvSpPr>
            <p:spPr bwMode="auto">
              <a:xfrm>
                <a:off x="5939738" y="1384301"/>
                <a:ext cx="1147338" cy="1153590"/>
              </a:xfrm>
              <a:custGeom>
                <a:avLst/>
                <a:gdLst/>
                <a:ahLst/>
                <a:cxnLst>
                  <a:cxn ang="0">
                    <a:pos x="402" y="0"/>
                  </a:cxn>
                  <a:cxn ang="0">
                    <a:pos x="98" y="0"/>
                  </a:cxn>
                  <a:cxn ang="0">
                    <a:pos x="93" y="0"/>
                  </a:cxn>
                  <a:cxn ang="0">
                    <a:pos x="0" y="0"/>
                  </a:cxn>
                  <a:cxn ang="0">
                    <a:pos x="45" y="34"/>
                  </a:cxn>
                  <a:cxn ang="0">
                    <a:pos x="45" y="49"/>
                  </a:cxn>
                  <a:cxn ang="0">
                    <a:pos x="45" y="53"/>
                  </a:cxn>
                  <a:cxn ang="0">
                    <a:pos x="45" y="404"/>
                  </a:cxn>
                  <a:cxn ang="0">
                    <a:pos x="45" y="408"/>
                  </a:cxn>
                  <a:cxn ang="0">
                    <a:pos x="45" y="408"/>
                  </a:cxn>
                  <a:cxn ang="0">
                    <a:pos x="6" y="457"/>
                  </a:cxn>
                  <a:cxn ang="0">
                    <a:pos x="130" y="457"/>
                  </a:cxn>
                  <a:cxn ang="0">
                    <a:pos x="130" y="456"/>
                  </a:cxn>
                  <a:cxn ang="0">
                    <a:pos x="402" y="456"/>
                  </a:cxn>
                  <a:cxn ang="0">
                    <a:pos x="455" y="404"/>
                  </a:cxn>
                  <a:cxn ang="0">
                    <a:pos x="455" y="53"/>
                  </a:cxn>
                  <a:cxn ang="0">
                    <a:pos x="402" y="0"/>
                  </a:cxn>
                </a:cxnLst>
                <a:rect l="0" t="0" r="r" b="b"/>
                <a:pathLst>
                  <a:path w="455" h="457">
                    <a:moveTo>
                      <a:pt x="402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6" y="0"/>
                      <a:pt x="95" y="0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1"/>
                      <a:pt x="45" y="34"/>
                      <a:pt x="45" y="34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50"/>
                      <a:pt x="45" y="52"/>
                      <a:pt x="45" y="53"/>
                    </a:cubicBezTo>
                    <a:cubicBezTo>
                      <a:pt x="45" y="404"/>
                      <a:pt x="45" y="404"/>
                      <a:pt x="45" y="404"/>
                    </a:cubicBezTo>
                    <a:cubicBezTo>
                      <a:pt x="45" y="405"/>
                      <a:pt x="45" y="407"/>
                      <a:pt x="45" y="408"/>
                    </a:cubicBezTo>
                    <a:cubicBezTo>
                      <a:pt x="45" y="408"/>
                      <a:pt x="45" y="408"/>
                      <a:pt x="45" y="408"/>
                    </a:cubicBezTo>
                    <a:cubicBezTo>
                      <a:pt x="45" y="408"/>
                      <a:pt x="46" y="457"/>
                      <a:pt x="6" y="457"/>
                    </a:cubicBezTo>
                    <a:cubicBezTo>
                      <a:pt x="130" y="457"/>
                      <a:pt x="130" y="457"/>
                      <a:pt x="130" y="457"/>
                    </a:cubicBezTo>
                    <a:cubicBezTo>
                      <a:pt x="130" y="456"/>
                      <a:pt x="130" y="456"/>
                      <a:pt x="130" y="456"/>
                    </a:cubicBezTo>
                    <a:cubicBezTo>
                      <a:pt x="402" y="456"/>
                      <a:pt x="402" y="456"/>
                      <a:pt x="402" y="456"/>
                    </a:cubicBezTo>
                    <a:cubicBezTo>
                      <a:pt x="432" y="456"/>
                      <a:pt x="455" y="433"/>
                      <a:pt x="455" y="404"/>
                    </a:cubicBezTo>
                    <a:cubicBezTo>
                      <a:pt x="455" y="53"/>
                      <a:pt x="455" y="53"/>
                      <a:pt x="455" y="53"/>
                    </a:cubicBezTo>
                    <a:cubicBezTo>
                      <a:pt x="455" y="24"/>
                      <a:pt x="432" y="0"/>
                      <a:pt x="4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Freeform: Shape 228"/>
              <p:cNvSpPr/>
              <p:nvPr/>
            </p:nvSpPr>
            <p:spPr bwMode="auto">
              <a:xfrm>
                <a:off x="6149198" y="1584382"/>
                <a:ext cx="834712" cy="834712"/>
              </a:xfrm>
              <a:custGeom>
                <a:avLst/>
                <a:gdLst/>
                <a:ahLst/>
                <a:cxnLst>
                  <a:cxn ang="0">
                    <a:pos x="331" y="320"/>
                  </a:cxn>
                  <a:cxn ang="0">
                    <a:pos x="320" y="331"/>
                  </a:cxn>
                  <a:cxn ang="0">
                    <a:pos x="10" y="331"/>
                  </a:cxn>
                  <a:cxn ang="0">
                    <a:pos x="0" y="32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320" y="0"/>
                  </a:cxn>
                  <a:cxn ang="0">
                    <a:pos x="331" y="10"/>
                  </a:cxn>
                  <a:cxn ang="0">
                    <a:pos x="331" y="320"/>
                  </a:cxn>
                </a:cxnLst>
                <a:rect l="0" t="0" r="r" b="b"/>
                <a:pathLst>
                  <a:path w="331" h="331">
                    <a:moveTo>
                      <a:pt x="331" y="320"/>
                    </a:moveTo>
                    <a:cubicBezTo>
                      <a:pt x="331" y="326"/>
                      <a:pt x="326" y="331"/>
                      <a:pt x="320" y="331"/>
                    </a:cubicBezTo>
                    <a:cubicBezTo>
                      <a:pt x="10" y="331"/>
                      <a:pt x="10" y="331"/>
                      <a:pt x="10" y="331"/>
                    </a:cubicBezTo>
                    <a:cubicBezTo>
                      <a:pt x="5" y="331"/>
                      <a:pt x="0" y="326"/>
                      <a:pt x="0" y="32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320" y="0"/>
                      <a:pt x="320" y="0"/>
                      <a:pt x="320" y="0"/>
                    </a:cubicBezTo>
                    <a:cubicBezTo>
                      <a:pt x="326" y="0"/>
                      <a:pt x="331" y="5"/>
                      <a:pt x="331" y="10"/>
                    </a:cubicBezTo>
                    <a:lnTo>
                      <a:pt x="331" y="3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4" name="Group 249"/>
            <p:cNvGrpSpPr/>
            <p:nvPr/>
          </p:nvGrpSpPr>
          <p:grpSpPr>
            <a:xfrm>
              <a:off x="7130717" y="2551425"/>
              <a:ext cx="705793" cy="841536"/>
              <a:chOff x="5735638" y="1004888"/>
              <a:chExt cx="371475" cy="442913"/>
            </a:xfrm>
            <a:solidFill>
              <a:schemeClr val="accent3"/>
            </a:solidFill>
          </p:grpSpPr>
          <p:sp>
            <p:nvSpPr>
              <p:cNvPr id="117" name="Oval 250"/>
              <p:cNvSpPr/>
              <p:nvPr/>
            </p:nvSpPr>
            <p:spPr bwMode="auto">
              <a:xfrm>
                <a:off x="5859463" y="1389063"/>
                <a:ext cx="22225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Freeform: Shape 251"/>
              <p:cNvSpPr/>
              <p:nvPr/>
            </p:nvSpPr>
            <p:spPr bwMode="auto">
              <a:xfrm>
                <a:off x="5919788" y="1169988"/>
                <a:ext cx="98425" cy="9842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4" y="4"/>
                  </a:cxn>
                  <a:cxn ang="0">
                    <a:pos x="0" y="13"/>
                  </a:cxn>
                  <a:cxn ang="0">
                    <a:pos x="4" y="22"/>
                  </a:cxn>
                  <a:cxn ang="0">
                    <a:pos x="13" y="26"/>
                  </a:cxn>
                  <a:cxn ang="0">
                    <a:pos x="22" y="22"/>
                  </a:cxn>
                  <a:cxn ang="0">
                    <a:pos x="26" y="13"/>
                  </a:cxn>
                  <a:cxn ang="0">
                    <a:pos x="22" y="4"/>
                  </a:cxn>
                  <a:cxn ang="0">
                    <a:pos x="13" y="0"/>
                  </a:cxn>
                  <a:cxn ang="0">
                    <a:pos x="18" y="19"/>
                  </a:cxn>
                  <a:cxn ang="0">
                    <a:pos x="13" y="21"/>
                  </a:cxn>
                  <a:cxn ang="0">
                    <a:pos x="7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3" y="6"/>
                  </a:cxn>
                  <a:cxn ang="0">
                    <a:pos x="18" y="8"/>
                  </a:cxn>
                  <a:cxn ang="0">
                    <a:pos x="20" y="13"/>
                  </a:cxn>
                  <a:cxn ang="0">
                    <a:pos x="18" y="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10"/>
                      <a:pt x="0" y="13"/>
                    </a:cubicBezTo>
                    <a:cubicBezTo>
                      <a:pt x="0" y="17"/>
                      <a:pt x="1" y="20"/>
                      <a:pt x="4" y="22"/>
                    </a:cubicBezTo>
                    <a:cubicBezTo>
                      <a:pt x="6" y="25"/>
                      <a:pt x="9" y="26"/>
                      <a:pt x="13" y="26"/>
                    </a:cubicBezTo>
                    <a:cubicBezTo>
                      <a:pt x="16" y="26"/>
                      <a:pt x="20" y="25"/>
                      <a:pt x="22" y="22"/>
                    </a:cubicBezTo>
                    <a:cubicBezTo>
                      <a:pt x="24" y="20"/>
                      <a:pt x="26" y="17"/>
                      <a:pt x="26" y="13"/>
                    </a:cubicBezTo>
                    <a:cubicBezTo>
                      <a:pt x="26" y="10"/>
                      <a:pt x="24" y="6"/>
                      <a:pt x="22" y="4"/>
                    </a:cubicBezTo>
                    <a:cubicBezTo>
                      <a:pt x="20" y="2"/>
                      <a:pt x="16" y="0"/>
                      <a:pt x="13" y="0"/>
                    </a:cubicBezTo>
                    <a:close/>
                    <a:moveTo>
                      <a:pt x="18" y="19"/>
                    </a:moveTo>
                    <a:cubicBezTo>
                      <a:pt x="17" y="20"/>
                      <a:pt x="15" y="21"/>
                      <a:pt x="13" y="21"/>
                    </a:cubicBezTo>
                    <a:cubicBezTo>
                      <a:pt x="11" y="21"/>
                      <a:pt x="9" y="20"/>
                      <a:pt x="7" y="19"/>
                    </a:cubicBezTo>
                    <a:cubicBezTo>
                      <a:pt x="6" y="17"/>
                      <a:pt x="5" y="15"/>
                      <a:pt x="5" y="13"/>
                    </a:cubicBezTo>
                    <a:cubicBezTo>
                      <a:pt x="5" y="11"/>
                      <a:pt x="6" y="9"/>
                      <a:pt x="7" y="8"/>
                    </a:cubicBezTo>
                    <a:cubicBezTo>
                      <a:pt x="9" y="6"/>
                      <a:pt x="11" y="6"/>
                      <a:pt x="13" y="6"/>
                    </a:cubicBezTo>
                    <a:cubicBezTo>
                      <a:pt x="15" y="6"/>
                      <a:pt x="17" y="6"/>
                      <a:pt x="18" y="8"/>
                    </a:cubicBezTo>
                    <a:cubicBezTo>
                      <a:pt x="20" y="9"/>
                      <a:pt x="20" y="11"/>
                      <a:pt x="20" y="13"/>
                    </a:cubicBezTo>
                    <a:cubicBezTo>
                      <a:pt x="20" y="15"/>
                      <a:pt x="20" y="17"/>
                      <a:pt x="1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Freeform: Shape 252"/>
              <p:cNvSpPr/>
              <p:nvPr/>
            </p:nvSpPr>
            <p:spPr bwMode="auto">
              <a:xfrm>
                <a:off x="5735638" y="1004888"/>
                <a:ext cx="371475" cy="442913"/>
              </a:xfrm>
              <a:custGeom>
                <a:avLst/>
                <a:gdLst/>
                <a:ahLst/>
                <a:cxnLst>
                  <a:cxn ang="0">
                    <a:pos x="69" y="116"/>
                  </a:cxn>
                  <a:cxn ang="0">
                    <a:pos x="60" y="20"/>
                  </a:cxn>
                  <a:cxn ang="0">
                    <a:pos x="27" y="46"/>
                  </a:cxn>
                  <a:cxn ang="0">
                    <a:pos x="26" y="47"/>
                  </a:cxn>
                  <a:cxn ang="0">
                    <a:pos x="25" y="48"/>
                  </a:cxn>
                  <a:cxn ang="0">
                    <a:pos x="25" y="66"/>
                  </a:cxn>
                  <a:cxn ang="0">
                    <a:pos x="25" y="67"/>
                  </a:cxn>
                  <a:cxn ang="0">
                    <a:pos x="26" y="68"/>
                  </a:cxn>
                  <a:cxn ang="0">
                    <a:pos x="30" y="74"/>
                  </a:cxn>
                  <a:cxn ang="0">
                    <a:pos x="29" y="75"/>
                  </a:cxn>
                  <a:cxn ang="0">
                    <a:pos x="44" y="90"/>
                  </a:cxn>
                  <a:cxn ang="0">
                    <a:pos x="45" y="89"/>
                  </a:cxn>
                  <a:cxn ang="0">
                    <a:pos x="53" y="20"/>
                  </a:cxn>
                  <a:cxn ang="0">
                    <a:pos x="52" y="21"/>
                  </a:cxn>
                  <a:cxn ang="0">
                    <a:pos x="44" y="25"/>
                  </a:cxn>
                  <a:cxn ang="0">
                    <a:pos x="43" y="25"/>
                  </a:cxn>
                  <a:cxn ang="0">
                    <a:pos x="42" y="25"/>
                  </a:cxn>
                  <a:cxn ang="0">
                    <a:pos x="29" y="38"/>
                  </a:cxn>
                  <a:cxn ang="0">
                    <a:pos x="93" y="63"/>
                  </a:cxn>
                  <a:cxn ang="0">
                    <a:pos x="56" y="82"/>
                  </a:cxn>
                  <a:cxn ang="0">
                    <a:pos x="55" y="80"/>
                  </a:cxn>
                  <a:cxn ang="0">
                    <a:pos x="54" y="79"/>
                  </a:cxn>
                  <a:cxn ang="0">
                    <a:pos x="54" y="79"/>
                  </a:cxn>
                  <a:cxn ang="0">
                    <a:pos x="54" y="79"/>
                  </a:cxn>
                  <a:cxn ang="0">
                    <a:pos x="53" y="79"/>
                  </a:cxn>
                  <a:cxn ang="0">
                    <a:pos x="53" y="79"/>
                  </a:cxn>
                  <a:cxn ang="0">
                    <a:pos x="52" y="78"/>
                  </a:cxn>
                  <a:cxn ang="0">
                    <a:pos x="51" y="78"/>
                  </a:cxn>
                  <a:cxn ang="0">
                    <a:pos x="51" y="78"/>
                  </a:cxn>
                  <a:cxn ang="0">
                    <a:pos x="43" y="84"/>
                  </a:cxn>
                  <a:cxn ang="0">
                    <a:pos x="41" y="68"/>
                  </a:cxn>
                  <a:cxn ang="0">
                    <a:pos x="41" y="68"/>
                  </a:cxn>
                  <a:cxn ang="0">
                    <a:pos x="41" y="67"/>
                  </a:cxn>
                  <a:cxn ang="0">
                    <a:pos x="40" y="66"/>
                  </a:cxn>
                  <a:cxn ang="0">
                    <a:pos x="40" y="65"/>
                  </a:cxn>
                  <a:cxn ang="0">
                    <a:pos x="39" y="64"/>
                  </a:cxn>
                  <a:cxn ang="0">
                    <a:pos x="39" y="63"/>
                  </a:cxn>
                  <a:cxn ang="0">
                    <a:pos x="38" y="63"/>
                  </a:cxn>
                  <a:cxn ang="0">
                    <a:pos x="37" y="63"/>
                  </a:cxn>
                  <a:cxn ang="0">
                    <a:pos x="38" y="52"/>
                  </a:cxn>
                  <a:cxn ang="0">
                    <a:pos x="39" y="51"/>
                  </a:cxn>
                  <a:cxn ang="0">
                    <a:pos x="39" y="50"/>
                  </a:cxn>
                  <a:cxn ang="0">
                    <a:pos x="40" y="49"/>
                  </a:cxn>
                  <a:cxn ang="0">
                    <a:pos x="40" y="49"/>
                  </a:cxn>
                  <a:cxn ang="0">
                    <a:pos x="40" y="49"/>
                  </a:cxn>
                  <a:cxn ang="0">
                    <a:pos x="40" y="48"/>
                  </a:cxn>
                  <a:cxn ang="0">
                    <a:pos x="40" y="48"/>
                  </a:cxn>
                  <a:cxn ang="0">
                    <a:pos x="41" y="47"/>
                  </a:cxn>
                  <a:cxn ang="0">
                    <a:pos x="41" y="44"/>
                  </a:cxn>
                  <a:cxn ang="0">
                    <a:pos x="51" y="36"/>
                  </a:cxn>
                  <a:cxn ang="0">
                    <a:pos x="52" y="36"/>
                  </a:cxn>
                  <a:cxn ang="0">
                    <a:pos x="52" y="36"/>
                  </a:cxn>
                  <a:cxn ang="0">
                    <a:pos x="53" y="36"/>
                  </a:cxn>
                  <a:cxn ang="0">
                    <a:pos x="53" y="36"/>
                  </a:cxn>
                  <a:cxn ang="0">
                    <a:pos x="53" y="36"/>
                  </a:cxn>
                  <a:cxn ang="0">
                    <a:pos x="54" y="35"/>
                  </a:cxn>
                  <a:cxn ang="0">
                    <a:pos x="54" y="35"/>
                  </a:cxn>
                  <a:cxn ang="0">
                    <a:pos x="54" y="35"/>
                  </a:cxn>
                  <a:cxn ang="0">
                    <a:pos x="55" y="35"/>
                  </a:cxn>
                  <a:cxn ang="0">
                    <a:pos x="55" y="34"/>
                  </a:cxn>
                  <a:cxn ang="0">
                    <a:pos x="69" y="35"/>
                  </a:cxn>
                </a:cxnLst>
                <a:rect l="0" t="0" r="r" b="b"/>
                <a:pathLst>
                  <a:path w="99" h="118">
                    <a:moveTo>
                      <a:pt x="96" y="46"/>
                    </a:move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5" y="40"/>
                      <a:pt x="95" y="38"/>
                      <a:pt x="94" y="37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1" y="24"/>
                      <a:pt x="79" y="24"/>
                      <a:pt x="78" y="25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3" y="22"/>
                      <a:pt x="71" y="20"/>
                      <a:pt x="70" y="20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9" y="1"/>
                      <a:pt x="68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7"/>
                      <a:pt x="1" y="118"/>
                      <a:pt x="3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8" y="118"/>
                      <a:pt x="69" y="117"/>
                      <a:pt x="69" y="116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1" y="94"/>
                      <a:pt x="73" y="93"/>
                      <a:pt x="73" y="92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9" y="90"/>
                      <a:pt x="81" y="90"/>
                      <a:pt x="82" y="89"/>
                    </a:cubicBezTo>
                    <a:cubicBezTo>
                      <a:pt x="94" y="78"/>
                      <a:pt x="94" y="78"/>
                      <a:pt x="94" y="78"/>
                    </a:cubicBezTo>
                    <a:cubicBezTo>
                      <a:pt x="95" y="77"/>
                      <a:pt x="95" y="75"/>
                      <a:pt x="94" y="74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97" y="68"/>
                      <a:pt x="99" y="67"/>
                      <a:pt x="99" y="65"/>
                    </a:cubicBezTo>
                    <a:cubicBezTo>
                      <a:pt x="99" y="49"/>
                      <a:pt x="99" y="49"/>
                      <a:pt x="99" y="49"/>
                    </a:cubicBezTo>
                    <a:cubicBezTo>
                      <a:pt x="99" y="48"/>
                      <a:pt x="97" y="46"/>
                      <a:pt x="96" y="46"/>
                    </a:cubicBezTo>
                    <a:close/>
                    <a:moveTo>
                      <a:pt x="64" y="113"/>
                    </a:moveTo>
                    <a:cubicBezTo>
                      <a:pt x="5" y="113"/>
                      <a:pt x="5" y="113"/>
                      <a:pt x="5" y="11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0" y="12"/>
                      <a:pt x="59" y="10"/>
                      <a:pt x="58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10"/>
                      <a:pt x="10" y="12"/>
                      <a:pt x="10" y="13"/>
                    </a:cubicBezTo>
                    <a:cubicBezTo>
                      <a:pt x="10" y="94"/>
                      <a:pt x="10" y="94"/>
                      <a:pt x="10" y="94"/>
                    </a:cubicBezTo>
                    <a:cubicBezTo>
                      <a:pt x="10" y="96"/>
                      <a:pt x="11" y="97"/>
                      <a:pt x="12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9" y="97"/>
                      <a:pt x="60" y="96"/>
                      <a:pt x="60" y="94"/>
                    </a:cubicBezTo>
                    <a:cubicBezTo>
                      <a:pt x="60" y="94"/>
                      <a:pt x="60" y="94"/>
                      <a:pt x="60" y="94"/>
                    </a:cubicBezTo>
                    <a:cubicBezTo>
                      <a:pt x="64" y="94"/>
                      <a:pt x="64" y="94"/>
                      <a:pt x="64" y="94"/>
                    </a:cubicBezTo>
                    <a:lnTo>
                      <a:pt x="64" y="113"/>
                    </a:lnTo>
                    <a:close/>
                    <a:moveTo>
                      <a:pt x="30" y="41"/>
                    </a:move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7"/>
                      <a:pt x="30" y="78"/>
                    </a:cubicBezTo>
                    <a:cubicBezTo>
                      <a:pt x="41" y="89"/>
                      <a:pt x="41" y="89"/>
                      <a:pt x="41" y="89"/>
                    </a:cubicBezTo>
                    <a:cubicBezTo>
                      <a:pt x="42" y="90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84"/>
                      <a:pt x="51" y="84"/>
                      <a:pt x="51" y="84"/>
                    </a:cubicBezTo>
                    <a:cubicBezTo>
                      <a:pt x="51" y="92"/>
                      <a:pt x="51" y="92"/>
                      <a:pt x="51" y="92"/>
                    </a:cubicBezTo>
                    <a:cubicBezTo>
                      <a:pt x="51" y="92"/>
                      <a:pt x="51" y="92"/>
                      <a:pt x="51" y="92"/>
                    </a:cubicBezTo>
                    <a:cubicBezTo>
                      <a:pt x="15" y="92"/>
                      <a:pt x="15" y="92"/>
                      <a:pt x="15" y="92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1" y="21"/>
                      <a:pt x="51" y="22"/>
                      <a:pt x="51" y="23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40"/>
                      <a:pt x="30" y="41"/>
                    </a:cubicBezTo>
                    <a:close/>
                    <a:moveTo>
                      <a:pt x="93" y="63"/>
                    </a:moveTo>
                    <a:cubicBezTo>
                      <a:pt x="86" y="63"/>
                      <a:pt x="86" y="63"/>
                      <a:pt x="86" y="63"/>
                    </a:cubicBezTo>
                    <a:cubicBezTo>
                      <a:pt x="85" y="63"/>
                      <a:pt x="84" y="64"/>
                      <a:pt x="84" y="65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4" y="65"/>
                      <a:pt x="84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7"/>
                      <a:pt x="83" y="67"/>
                      <a:pt x="83" y="68"/>
                    </a:cubicBezTo>
                    <a:cubicBezTo>
                      <a:pt x="82" y="69"/>
                      <a:pt x="82" y="70"/>
                      <a:pt x="83" y="71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4" y="78"/>
                      <a:pt x="73" y="78"/>
                      <a:pt x="72" y="78"/>
                    </a:cubicBezTo>
                    <a:cubicBezTo>
                      <a:pt x="72" y="78"/>
                      <a:pt x="72" y="78"/>
                      <a:pt x="72" y="78"/>
                    </a:cubicBezTo>
                    <a:cubicBezTo>
                      <a:pt x="72" y="78"/>
                      <a:pt x="71" y="79"/>
                      <a:pt x="71" y="79"/>
                    </a:cubicBezTo>
                    <a:cubicBezTo>
                      <a:pt x="70" y="79"/>
                      <a:pt x="70" y="79"/>
                      <a:pt x="69" y="79"/>
                    </a:cubicBezTo>
                    <a:cubicBezTo>
                      <a:pt x="68" y="80"/>
                      <a:pt x="67" y="81"/>
                      <a:pt x="67" y="82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6" y="82"/>
                      <a:pt x="56" y="82"/>
                      <a:pt x="56" y="82"/>
                    </a:cubicBezTo>
                    <a:cubicBezTo>
                      <a:pt x="56" y="82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2" y="79"/>
                      <a:pt x="52" y="79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49" y="78"/>
                      <a:pt x="49" y="78"/>
                      <a:pt x="48" y="79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1" y="70"/>
                      <a:pt x="41" y="70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0" y="67"/>
                      <a:pt x="40" y="67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6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9" y="37"/>
                      <a:pt x="50" y="37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34"/>
                      <a:pt x="68" y="35"/>
                      <a:pt x="69" y="35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9" y="35"/>
                      <a:pt x="69" y="35"/>
                      <a:pt x="69" y="35"/>
                    </a:cubicBezTo>
                    <a:cubicBezTo>
                      <a:pt x="70" y="35"/>
                      <a:pt x="70" y="35"/>
                      <a:pt x="71" y="36"/>
                    </a:cubicBezTo>
                    <a:cubicBezTo>
                      <a:pt x="71" y="36"/>
                      <a:pt x="72" y="36"/>
                      <a:pt x="72" y="36"/>
                    </a:cubicBezTo>
                    <a:cubicBezTo>
                      <a:pt x="73" y="37"/>
                      <a:pt x="74" y="37"/>
                      <a:pt x="75" y="36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8" y="39"/>
                      <a:pt x="88" y="39"/>
                      <a:pt x="88" y="39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2" y="45"/>
                      <a:pt x="82" y="46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9"/>
                      <a:pt x="84" y="49"/>
                      <a:pt x="84" y="50"/>
                    </a:cubicBezTo>
                    <a:cubicBezTo>
                      <a:pt x="84" y="51"/>
                      <a:pt x="85" y="52"/>
                      <a:pt x="86" y="52"/>
                    </a:cubicBezTo>
                    <a:cubicBezTo>
                      <a:pt x="93" y="52"/>
                      <a:pt x="93" y="52"/>
                      <a:pt x="93" y="52"/>
                    </a:cubicBezTo>
                    <a:lnTo>
                      <a:pt x="93" y="6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5" name="Group 253"/>
            <p:cNvGrpSpPr/>
            <p:nvPr/>
          </p:nvGrpSpPr>
          <p:grpSpPr>
            <a:xfrm>
              <a:off x="1832604" y="2557610"/>
              <a:ext cx="829472" cy="778195"/>
              <a:chOff x="3919538" y="1693863"/>
              <a:chExt cx="436563" cy="409575"/>
            </a:xfrm>
            <a:solidFill>
              <a:schemeClr val="accent1"/>
            </a:solidFill>
          </p:grpSpPr>
          <p:sp>
            <p:nvSpPr>
              <p:cNvPr id="114" name="Freeform: Shape 254"/>
              <p:cNvSpPr/>
              <p:nvPr/>
            </p:nvSpPr>
            <p:spPr bwMode="auto">
              <a:xfrm>
                <a:off x="3919538" y="1693863"/>
                <a:ext cx="436563" cy="409575"/>
              </a:xfrm>
              <a:custGeom>
                <a:avLst/>
                <a:gdLst/>
                <a:ahLst/>
                <a:cxnLst>
                  <a:cxn ang="0">
                    <a:pos x="107" y="24"/>
                  </a:cxn>
                  <a:cxn ang="0">
                    <a:pos x="112" y="19"/>
                  </a:cxn>
                  <a:cxn ang="0">
                    <a:pos x="93" y="10"/>
                  </a:cxn>
                  <a:cxn ang="0">
                    <a:pos x="90" y="0"/>
                  </a:cxn>
                  <a:cxn ang="0">
                    <a:pos x="73" y="10"/>
                  </a:cxn>
                  <a:cxn ang="0">
                    <a:pos x="56" y="13"/>
                  </a:cxn>
                  <a:cxn ang="0">
                    <a:pos x="14" y="95"/>
                  </a:cxn>
                  <a:cxn ang="0">
                    <a:pos x="98" y="63"/>
                  </a:cxn>
                  <a:cxn ang="0">
                    <a:pos x="107" y="44"/>
                  </a:cxn>
                  <a:cxn ang="0">
                    <a:pos x="107" y="44"/>
                  </a:cxn>
                  <a:cxn ang="0">
                    <a:pos x="116" y="26"/>
                  </a:cxn>
                  <a:cxn ang="0">
                    <a:pos x="27" y="80"/>
                  </a:cxn>
                  <a:cxn ang="0">
                    <a:pos x="28" y="39"/>
                  </a:cxn>
                  <a:cxn ang="0">
                    <a:pos x="46" y="38"/>
                  </a:cxn>
                  <a:cxn ang="0">
                    <a:pos x="17" y="30"/>
                  </a:cxn>
                  <a:cxn ang="0">
                    <a:pos x="14" y="34"/>
                  </a:cxn>
                  <a:cxn ang="0">
                    <a:pos x="14" y="34"/>
                  </a:cxn>
                  <a:cxn ang="0">
                    <a:pos x="22" y="82"/>
                  </a:cxn>
                  <a:cxn ang="0">
                    <a:pos x="24" y="86"/>
                  </a:cxn>
                  <a:cxn ang="0">
                    <a:pos x="46" y="81"/>
                  </a:cxn>
                  <a:cxn ang="0">
                    <a:pos x="51" y="18"/>
                  </a:cxn>
                  <a:cxn ang="0">
                    <a:pos x="51" y="18"/>
                  </a:cxn>
                  <a:cxn ang="0">
                    <a:pos x="59" y="44"/>
                  </a:cxn>
                  <a:cxn ang="0">
                    <a:pos x="54" y="52"/>
                  </a:cxn>
                  <a:cxn ang="0">
                    <a:pos x="50" y="61"/>
                  </a:cxn>
                  <a:cxn ang="0">
                    <a:pos x="69" y="61"/>
                  </a:cxn>
                  <a:cxn ang="0">
                    <a:pos x="70" y="80"/>
                  </a:cxn>
                  <a:cxn ang="0">
                    <a:pos x="51" y="81"/>
                  </a:cxn>
                  <a:cxn ang="0">
                    <a:pos x="79" y="92"/>
                  </a:cxn>
                  <a:cxn ang="0">
                    <a:pos x="79" y="92"/>
                  </a:cxn>
                  <a:cxn ang="0">
                    <a:pos x="90" y="67"/>
                  </a:cxn>
                  <a:cxn ang="0">
                    <a:pos x="105" y="39"/>
                  </a:cxn>
                  <a:cxn ang="0">
                    <a:pos x="103" y="40"/>
                  </a:cxn>
                  <a:cxn ang="0">
                    <a:pos x="103" y="42"/>
                  </a:cxn>
                  <a:cxn ang="0">
                    <a:pos x="107" y="50"/>
                  </a:cxn>
                  <a:cxn ang="0">
                    <a:pos x="92" y="53"/>
                  </a:cxn>
                  <a:cxn ang="0">
                    <a:pos x="88" y="63"/>
                  </a:cxn>
                  <a:cxn ang="0">
                    <a:pos x="75" y="56"/>
                  </a:cxn>
                  <a:cxn ang="0">
                    <a:pos x="70" y="53"/>
                  </a:cxn>
                  <a:cxn ang="0">
                    <a:pos x="64" y="43"/>
                  </a:cxn>
                  <a:cxn ang="0">
                    <a:pos x="63" y="42"/>
                  </a:cxn>
                  <a:cxn ang="0">
                    <a:pos x="54" y="39"/>
                  </a:cxn>
                  <a:cxn ang="0">
                    <a:pos x="63" y="27"/>
                  </a:cxn>
                  <a:cxn ang="0">
                    <a:pos x="62" y="27"/>
                  </a:cxn>
                  <a:cxn ang="0">
                    <a:pos x="63" y="26"/>
                  </a:cxn>
                  <a:cxn ang="0">
                    <a:pos x="64" y="24"/>
                  </a:cxn>
                  <a:cxn ang="0">
                    <a:pos x="70" y="14"/>
                  </a:cxn>
                  <a:cxn ang="0">
                    <a:pos x="75" y="14"/>
                  </a:cxn>
                  <a:cxn ang="0">
                    <a:pos x="88" y="5"/>
                  </a:cxn>
                  <a:cxn ang="0">
                    <a:pos x="89" y="13"/>
                  </a:cxn>
                  <a:cxn ang="0">
                    <a:pos x="100" y="10"/>
                  </a:cxn>
                  <a:cxn ang="0">
                    <a:pos x="102" y="24"/>
                  </a:cxn>
                  <a:cxn ang="0">
                    <a:pos x="102" y="26"/>
                  </a:cxn>
                  <a:cxn ang="0">
                    <a:pos x="112" y="39"/>
                  </a:cxn>
                </a:cxnLst>
                <a:rect l="0" t="0" r="r" b="b"/>
                <a:pathLst>
                  <a:path w="116" h="109">
                    <a:moveTo>
                      <a:pt x="114" y="24"/>
                    </a:move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12" y="19"/>
                      <a:pt x="112" y="19"/>
                      <a:pt x="112" y="19"/>
                    </a:cubicBezTo>
                    <a:cubicBezTo>
                      <a:pt x="113" y="18"/>
                      <a:pt x="113" y="16"/>
                      <a:pt x="112" y="15"/>
                    </a:cubicBezTo>
                    <a:cubicBezTo>
                      <a:pt x="101" y="5"/>
                      <a:pt x="101" y="5"/>
                      <a:pt x="101" y="5"/>
                    </a:cubicBezTo>
                    <a:cubicBezTo>
                      <a:pt x="100" y="4"/>
                      <a:pt x="99" y="4"/>
                      <a:pt x="98" y="5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3" y="1"/>
                      <a:pt x="92" y="0"/>
                      <a:pt x="90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4" y="0"/>
                      <a:pt x="73" y="1"/>
                      <a:pt x="73" y="2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7" y="4"/>
                      <a:pt x="65" y="4"/>
                      <a:pt x="64" y="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4" y="12"/>
                      <a:pt x="51" y="12"/>
                      <a:pt x="48" y="12"/>
                    </a:cubicBezTo>
                    <a:cubicBezTo>
                      <a:pt x="35" y="12"/>
                      <a:pt x="23" y="18"/>
                      <a:pt x="14" y="26"/>
                    </a:cubicBezTo>
                    <a:cubicBezTo>
                      <a:pt x="5" y="35"/>
                      <a:pt x="0" y="47"/>
                      <a:pt x="0" y="61"/>
                    </a:cubicBezTo>
                    <a:cubicBezTo>
                      <a:pt x="0" y="74"/>
                      <a:pt x="5" y="86"/>
                      <a:pt x="14" y="95"/>
                    </a:cubicBezTo>
                    <a:cubicBezTo>
                      <a:pt x="23" y="104"/>
                      <a:pt x="35" y="109"/>
                      <a:pt x="48" y="109"/>
                    </a:cubicBezTo>
                    <a:cubicBezTo>
                      <a:pt x="62" y="109"/>
                      <a:pt x="74" y="104"/>
                      <a:pt x="83" y="95"/>
                    </a:cubicBezTo>
                    <a:cubicBezTo>
                      <a:pt x="91" y="87"/>
                      <a:pt x="97" y="75"/>
                      <a:pt x="97" y="62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9" y="64"/>
                      <a:pt x="100" y="64"/>
                      <a:pt x="101" y="63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13" y="51"/>
                      <a:pt x="113" y="50"/>
                      <a:pt x="112" y="49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14" y="44"/>
                      <a:pt x="114" y="44"/>
                      <a:pt x="114" y="44"/>
                    </a:cubicBezTo>
                    <a:cubicBezTo>
                      <a:pt x="115" y="44"/>
                      <a:pt x="116" y="42"/>
                      <a:pt x="116" y="41"/>
                    </a:cubicBezTo>
                    <a:cubicBezTo>
                      <a:pt x="116" y="26"/>
                      <a:pt x="116" y="26"/>
                      <a:pt x="116" y="26"/>
                    </a:cubicBezTo>
                    <a:cubicBezTo>
                      <a:pt x="116" y="25"/>
                      <a:pt x="115" y="24"/>
                      <a:pt x="114" y="24"/>
                    </a:cubicBezTo>
                    <a:close/>
                    <a:moveTo>
                      <a:pt x="46" y="61"/>
                    </a:moveTo>
                    <a:cubicBezTo>
                      <a:pt x="46" y="66"/>
                      <a:pt x="46" y="71"/>
                      <a:pt x="46" y="76"/>
                    </a:cubicBezTo>
                    <a:cubicBezTo>
                      <a:pt x="40" y="77"/>
                      <a:pt x="33" y="78"/>
                      <a:pt x="27" y="80"/>
                    </a:cubicBezTo>
                    <a:cubicBezTo>
                      <a:pt x="24" y="74"/>
                      <a:pt x="23" y="68"/>
                      <a:pt x="24" y="62"/>
                    </a:cubicBezTo>
                    <a:cubicBezTo>
                      <a:pt x="31" y="61"/>
                      <a:pt x="38" y="61"/>
                      <a:pt x="46" y="61"/>
                    </a:cubicBezTo>
                    <a:close/>
                    <a:moveTo>
                      <a:pt x="24" y="57"/>
                    </a:moveTo>
                    <a:cubicBezTo>
                      <a:pt x="24" y="51"/>
                      <a:pt x="26" y="45"/>
                      <a:pt x="28" y="39"/>
                    </a:cubicBezTo>
                    <a:cubicBezTo>
                      <a:pt x="34" y="41"/>
                      <a:pt x="40" y="42"/>
                      <a:pt x="46" y="43"/>
                    </a:cubicBezTo>
                    <a:cubicBezTo>
                      <a:pt x="46" y="47"/>
                      <a:pt x="46" y="52"/>
                      <a:pt x="46" y="56"/>
                    </a:cubicBezTo>
                    <a:cubicBezTo>
                      <a:pt x="38" y="56"/>
                      <a:pt x="31" y="56"/>
                      <a:pt x="24" y="57"/>
                    </a:cubicBezTo>
                    <a:close/>
                    <a:moveTo>
                      <a:pt x="46" y="38"/>
                    </a:moveTo>
                    <a:cubicBezTo>
                      <a:pt x="41" y="38"/>
                      <a:pt x="36" y="37"/>
                      <a:pt x="30" y="35"/>
                    </a:cubicBezTo>
                    <a:cubicBezTo>
                      <a:pt x="34" y="28"/>
                      <a:pt x="40" y="22"/>
                      <a:pt x="46" y="19"/>
                    </a:cubicBezTo>
                    <a:cubicBezTo>
                      <a:pt x="46" y="25"/>
                      <a:pt x="46" y="31"/>
                      <a:pt x="46" y="38"/>
                    </a:cubicBezTo>
                    <a:close/>
                    <a:moveTo>
                      <a:pt x="17" y="30"/>
                    </a:moveTo>
                    <a:cubicBezTo>
                      <a:pt x="23" y="24"/>
                      <a:pt x="30" y="20"/>
                      <a:pt x="38" y="18"/>
                    </a:cubicBezTo>
                    <a:cubicBezTo>
                      <a:pt x="33" y="22"/>
                      <a:pt x="29" y="28"/>
                      <a:pt x="26" y="34"/>
                    </a:cubicBezTo>
                    <a:cubicBezTo>
                      <a:pt x="23" y="32"/>
                      <a:pt x="20" y="31"/>
                      <a:pt x="17" y="30"/>
                    </a:cubicBezTo>
                    <a:close/>
                    <a:moveTo>
                      <a:pt x="14" y="34"/>
                    </a:moveTo>
                    <a:cubicBezTo>
                      <a:pt x="17" y="35"/>
                      <a:pt x="21" y="37"/>
                      <a:pt x="24" y="38"/>
                    </a:cubicBezTo>
                    <a:cubicBezTo>
                      <a:pt x="21" y="44"/>
                      <a:pt x="19" y="50"/>
                      <a:pt x="19" y="57"/>
                    </a:cubicBezTo>
                    <a:cubicBezTo>
                      <a:pt x="14" y="57"/>
                      <a:pt x="9" y="58"/>
                      <a:pt x="5" y="58"/>
                    </a:cubicBezTo>
                    <a:cubicBezTo>
                      <a:pt x="5" y="49"/>
                      <a:pt x="9" y="40"/>
                      <a:pt x="14" y="34"/>
                    </a:cubicBezTo>
                    <a:close/>
                    <a:moveTo>
                      <a:pt x="13" y="86"/>
                    </a:moveTo>
                    <a:cubicBezTo>
                      <a:pt x="8" y="80"/>
                      <a:pt x="5" y="72"/>
                      <a:pt x="5" y="63"/>
                    </a:cubicBezTo>
                    <a:cubicBezTo>
                      <a:pt x="9" y="63"/>
                      <a:pt x="14" y="62"/>
                      <a:pt x="19" y="62"/>
                    </a:cubicBezTo>
                    <a:cubicBezTo>
                      <a:pt x="19" y="69"/>
                      <a:pt x="20" y="75"/>
                      <a:pt x="22" y="82"/>
                    </a:cubicBezTo>
                    <a:cubicBezTo>
                      <a:pt x="19" y="83"/>
                      <a:pt x="16" y="85"/>
                      <a:pt x="13" y="86"/>
                    </a:cubicBezTo>
                    <a:close/>
                    <a:moveTo>
                      <a:pt x="17" y="92"/>
                    </a:moveTo>
                    <a:cubicBezTo>
                      <a:pt x="17" y="91"/>
                      <a:pt x="16" y="91"/>
                      <a:pt x="16" y="90"/>
                    </a:cubicBezTo>
                    <a:cubicBezTo>
                      <a:pt x="19" y="89"/>
                      <a:pt x="21" y="87"/>
                      <a:pt x="24" y="86"/>
                    </a:cubicBezTo>
                    <a:cubicBezTo>
                      <a:pt x="27" y="93"/>
                      <a:pt x="32" y="99"/>
                      <a:pt x="38" y="103"/>
                    </a:cubicBezTo>
                    <a:cubicBezTo>
                      <a:pt x="30" y="101"/>
                      <a:pt x="23" y="97"/>
                      <a:pt x="17" y="92"/>
                    </a:cubicBezTo>
                    <a:close/>
                    <a:moveTo>
                      <a:pt x="29" y="85"/>
                    </a:moveTo>
                    <a:cubicBezTo>
                      <a:pt x="35" y="83"/>
                      <a:pt x="40" y="82"/>
                      <a:pt x="46" y="81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6" y="89"/>
                      <a:pt x="46" y="96"/>
                      <a:pt x="46" y="103"/>
                    </a:cubicBezTo>
                    <a:cubicBezTo>
                      <a:pt x="38" y="98"/>
                      <a:pt x="32" y="92"/>
                      <a:pt x="29" y="85"/>
                    </a:cubicBezTo>
                    <a:close/>
                    <a:moveTo>
                      <a:pt x="51" y="18"/>
                    </a:moveTo>
                    <a:cubicBezTo>
                      <a:pt x="53" y="20"/>
                      <a:pt x="56" y="22"/>
                      <a:pt x="58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2"/>
                      <a:pt x="51" y="20"/>
                      <a:pt x="51" y="18"/>
                    </a:cubicBezTo>
                    <a:close/>
                    <a:moveTo>
                      <a:pt x="50" y="43"/>
                    </a:moveTo>
                    <a:cubicBezTo>
                      <a:pt x="51" y="43"/>
                      <a:pt x="51" y="44"/>
                      <a:pt x="51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3" y="50"/>
                      <a:pt x="53" y="51"/>
                      <a:pt x="54" y="52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5" y="56"/>
                      <a:pt x="53" y="56"/>
                      <a:pt x="50" y="56"/>
                    </a:cubicBezTo>
                    <a:cubicBezTo>
                      <a:pt x="50" y="52"/>
                      <a:pt x="50" y="48"/>
                      <a:pt x="50" y="43"/>
                    </a:cubicBezTo>
                    <a:close/>
                    <a:moveTo>
                      <a:pt x="50" y="61"/>
                    </a:moveTo>
                    <a:cubicBezTo>
                      <a:pt x="55" y="61"/>
                      <a:pt x="59" y="61"/>
                      <a:pt x="63" y="61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5" y="64"/>
                      <a:pt x="67" y="64"/>
                      <a:pt x="68" y="63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70" y="62"/>
                      <a:pt x="72" y="62"/>
                      <a:pt x="73" y="62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5"/>
                      <a:pt x="73" y="66"/>
                      <a:pt x="73" y="66"/>
                    </a:cubicBezTo>
                    <a:cubicBezTo>
                      <a:pt x="73" y="71"/>
                      <a:pt x="72" y="75"/>
                      <a:pt x="70" y="80"/>
                    </a:cubicBezTo>
                    <a:cubicBezTo>
                      <a:pt x="64" y="78"/>
                      <a:pt x="57" y="77"/>
                      <a:pt x="51" y="76"/>
                    </a:cubicBezTo>
                    <a:cubicBezTo>
                      <a:pt x="51" y="71"/>
                      <a:pt x="50" y="66"/>
                      <a:pt x="50" y="61"/>
                    </a:cubicBezTo>
                    <a:close/>
                    <a:moveTo>
                      <a:pt x="51" y="83"/>
                    </a:moveTo>
                    <a:cubicBezTo>
                      <a:pt x="51" y="81"/>
                      <a:pt x="51" y="81"/>
                      <a:pt x="51" y="81"/>
                    </a:cubicBezTo>
                    <a:cubicBezTo>
                      <a:pt x="57" y="81"/>
                      <a:pt x="62" y="82"/>
                      <a:pt x="68" y="84"/>
                    </a:cubicBezTo>
                    <a:cubicBezTo>
                      <a:pt x="65" y="92"/>
                      <a:pt x="59" y="98"/>
                      <a:pt x="51" y="103"/>
                    </a:cubicBezTo>
                    <a:cubicBezTo>
                      <a:pt x="51" y="96"/>
                      <a:pt x="51" y="89"/>
                      <a:pt x="51" y="83"/>
                    </a:cubicBezTo>
                    <a:close/>
                    <a:moveTo>
                      <a:pt x="79" y="92"/>
                    </a:moveTo>
                    <a:cubicBezTo>
                      <a:pt x="74" y="97"/>
                      <a:pt x="67" y="101"/>
                      <a:pt x="59" y="103"/>
                    </a:cubicBezTo>
                    <a:cubicBezTo>
                      <a:pt x="65" y="98"/>
                      <a:pt x="70" y="92"/>
                      <a:pt x="73" y="86"/>
                    </a:cubicBezTo>
                    <a:cubicBezTo>
                      <a:pt x="76" y="87"/>
                      <a:pt x="78" y="88"/>
                      <a:pt x="81" y="90"/>
                    </a:cubicBezTo>
                    <a:cubicBezTo>
                      <a:pt x="80" y="91"/>
                      <a:pt x="80" y="91"/>
                      <a:pt x="79" y="92"/>
                    </a:cubicBezTo>
                    <a:close/>
                    <a:moveTo>
                      <a:pt x="84" y="86"/>
                    </a:moveTo>
                    <a:cubicBezTo>
                      <a:pt x="81" y="84"/>
                      <a:pt x="78" y="83"/>
                      <a:pt x="75" y="82"/>
                    </a:cubicBezTo>
                    <a:cubicBezTo>
                      <a:pt x="76" y="77"/>
                      <a:pt x="77" y="72"/>
                      <a:pt x="78" y="67"/>
                    </a:cubicBezTo>
                    <a:cubicBezTo>
                      <a:pt x="90" y="67"/>
                      <a:pt x="90" y="67"/>
                      <a:pt x="90" y="67"/>
                    </a:cubicBezTo>
                    <a:cubicBezTo>
                      <a:pt x="91" y="67"/>
                      <a:pt x="91" y="67"/>
                      <a:pt x="92" y="67"/>
                    </a:cubicBezTo>
                    <a:cubicBezTo>
                      <a:pt x="91" y="74"/>
                      <a:pt x="88" y="81"/>
                      <a:pt x="84" y="86"/>
                    </a:cubicBezTo>
                    <a:close/>
                    <a:moveTo>
                      <a:pt x="112" y="39"/>
                    </a:moveTo>
                    <a:cubicBezTo>
                      <a:pt x="105" y="39"/>
                      <a:pt x="105" y="39"/>
                      <a:pt x="105" y="39"/>
                    </a:cubicBezTo>
                    <a:cubicBezTo>
                      <a:pt x="104" y="39"/>
                      <a:pt x="103" y="39"/>
                      <a:pt x="103" y="40"/>
                    </a:cubicBezTo>
                    <a:cubicBezTo>
                      <a:pt x="103" y="41"/>
                      <a:pt x="103" y="41"/>
                      <a:pt x="103" y="41"/>
                    </a:cubicBezTo>
                    <a:cubicBezTo>
                      <a:pt x="103" y="41"/>
                      <a:pt x="103" y="41"/>
                      <a:pt x="103" y="41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3" y="41"/>
                      <a:pt x="103" y="41"/>
                      <a:pt x="102" y="42"/>
                    </a:cubicBezTo>
                    <a:cubicBezTo>
                      <a:pt x="102" y="42"/>
                      <a:pt x="102" y="42"/>
                      <a:pt x="102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2" y="42"/>
                      <a:pt x="102" y="42"/>
                      <a:pt x="102" y="42"/>
                    </a:cubicBezTo>
                    <a:cubicBezTo>
                      <a:pt x="102" y="42"/>
                      <a:pt x="102" y="43"/>
                      <a:pt x="102" y="43"/>
                    </a:cubicBezTo>
                    <a:cubicBezTo>
                      <a:pt x="101" y="44"/>
                      <a:pt x="101" y="45"/>
                      <a:pt x="102" y="46"/>
                    </a:cubicBezTo>
                    <a:cubicBezTo>
                      <a:pt x="107" y="50"/>
                      <a:pt x="107" y="50"/>
                      <a:pt x="107" y="50"/>
                    </a:cubicBezTo>
                    <a:cubicBezTo>
                      <a:pt x="100" y="58"/>
                      <a:pt x="100" y="58"/>
                      <a:pt x="100" y="58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94" y="52"/>
                      <a:pt x="93" y="52"/>
                      <a:pt x="92" y="53"/>
                    </a:cubicBezTo>
                    <a:cubicBezTo>
                      <a:pt x="92" y="53"/>
                      <a:pt x="92" y="53"/>
                      <a:pt x="92" y="53"/>
                    </a:cubicBezTo>
                    <a:cubicBezTo>
                      <a:pt x="92" y="53"/>
                      <a:pt x="91" y="53"/>
                      <a:pt x="91" y="53"/>
                    </a:cubicBezTo>
                    <a:cubicBezTo>
                      <a:pt x="90" y="53"/>
                      <a:pt x="90" y="54"/>
                      <a:pt x="90" y="54"/>
                    </a:cubicBezTo>
                    <a:cubicBezTo>
                      <a:pt x="89" y="54"/>
                      <a:pt x="88" y="55"/>
                      <a:pt x="88" y="56"/>
                    </a:cubicBezTo>
                    <a:cubicBezTo>
                      <a:pt x="88" y="63"/>
                      <a:pt x="88" y="63"/>
                      <a:pt x="88" y="63"/>
                    </a:cubicBezTo>
                    <a:cubicBezTo>
                      <a:pt x="78" y="63"/>
                      <a:pt x="78" y="63"/>
                      <a:pt x="78" y="63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78" y="55"/>
                      <a:pt x="77" y="54"/>
                      <a:pt x="76" y="54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54"/>
                      <a:pt x="75" y="54"/>
                      <a:pt x="75" y="53"/>
                    </a:cubicBezTo>
                    <a:cubicBezTo>
                      <a:pt x="74" y="53"/>
                      <a:pt x="74" y="53"/>
                      <a:pt x="73" y="53"/>
                    </a:cubicBezTo>
                    <a:cubicBezTo>
                      <a:pt x="72" y="52"/>
                      <a:pt x="71" y="52"/>
                      <a:pt x="70" y="53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4" y="45"/>
                      <a:pt x="64" y="4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64" y="43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2" y="40"/>
                      <a:pt x="61" y="39"/>
                      <a:pt x="60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1" y="29"/>
                      <a:pt x="62" y="28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3" y="26"/>
                      <a:pt x="63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3" y="25"/>
                      <a:pt x="63" y="25"/>
                      <a:pt x="64" y="24"/>
                    </a:cubicBezTo>
                    <a:cubicBezTo>
                      <a:pt x="64" y="23"/>
                      <a:pt x="64" y="22"/>
                      <a:pt x="63" y="21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1" y="15"/>
                      <a:pt x="72" y="15"/>
                      <a:pt x="73" y="15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4" y="14"/>
                      <a:pt x="74" y="14"/>
                      <a:pt x="75" y="14"/>
                    </a:cubicBezTo>
                    <a:cubicBezTo>
                      <a:pt x="75" y="14"/>
                      <a:pt x="75" y="14"/>
                      <a:pt x="76" y="14"/>
                    </a:cubicBezTo>
                    <a:cubicBezTo>
                      <a:pt x="77" y="13"/>
                      <a:pt x="78" y="12"/>
                      <a:pt x="78" y="11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8" y="12"/>
                      <a:pt x="88" y="13"/>
                      <a:pt x="89" y="13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90" y="14"/>
                      <a:pt x="90" y="14"/>
                      <a:pt x="91" y="14"/>
                    </a:cubicBezTo>
                    <a:cubicBezTo>
                      <a:pt x="91" y="14"/>
                      <a:pt x="92" y="14"/>
                      <a:pt x="92" y="15"/>
                    </a:cubicBezTo>
                    <a:cubicBezTo>
                      <a:pt x="93" y="15"/>
                      <a:pt x="94" y="15"/>
                      <a:pt x="95" y="14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7" y="17"/>
                      <a:pt x="107" y="17"/>
                      <a:pt x="107" y="1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101" y="22"/>
                      <a:pt x="101" y="23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3" y="26"/>
                      <a:pt x="103" y="26"/>
                      <a:pt x="103" y="27"/>
                    </a:cubicBezTo>
                    <a:cubicBezTo>
                      <a:pt x="103" y="28"/>
                      <a:pt x="104" y="29"/>
                      <a:pt x="105" y="29"/>
                    </a:cubicBezTo>
                    <a:cubicBezTo>
                      <a:pt x="112" y="29"/>
                      <a:pt x="112" y="29"/>
                      <a:pt x="112" y="29"/>
                    </a:cubicBezTo>
                    <a:lnTo>
                      <a:pt x="112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Freeform: Shape 255"/>
              <p:cNvSpPr/>
              <p:nvPr/>
            </p:nvSpPr>
            <p:spPr bwMode="auto">
              <a:xfrm>
                <a:off x="4186238" y="1776413"/>
                <a:ext cx="90488" cy="857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" y="3"/>
                  </a:cxn>
                  <a:cxn ang="0">
                    <a:pos x="0" y="12"/>
                  </a:cxn>
                  <a:cxn ang="0">
                    <a:pos x="3" y="20"/>
                  </a:cxn>
                  <a:cxn ang="0">
                    <a:pos x="12" y="23"/>
                  </a:cxn>
                  <a:cxn ang="0">
                    <a:pos x="20" y="20"/>
                  </a:cxn>
                  <a:cxn ang="0">
                    <a:pos x="24" y="12"/>
                  </a:cxn>
                  <a:cxn ang="0">
                    <a:pos x="20" y="3"/>
                  </a:cxn>
                  <a:cxn ang="0">
                    <a:pos x="12" y="0"/>
                  </a:cxn>
                  <a:cxn ang="0">
                    <a:pos x="17" y="17"/>
                  </a:cxn>
                  <a:cxn ang="0">
                    <a:pos x="12" y="19"/>
                  </a:cxn>
                  <a:cxn ang="0">
                    <a:pos x="7" y="17"/>
                  </a:cxn>
                  <a:cxn ang="0">
                    <a:pos x="5" y="12"/>
                  </a:cxn>
                  <a:cxn ang="0">
                    <a:pos x="7" y="7"/>
                  </a:cxn>
                  <a:cxn ang="0">
                    <a:pos x="12" y="5"/>
                  </a:cxn>
                  <a:cxn ang="0">
                    <a:pos x="17" y="7"/>
                  </a:cxn>
                  <a:cxn ang="0">
                    <a:pos x="19" y="12"/>
                  </a:cxn>
                  <a:cxn ang="0">
                    <a:pos x="17" y="17"/>
                  </a:cxn>
                </a:cxnLst>
                <a:rect l="0" t="0" r="r" b="b"/>
                <a:pathLst>
                  <a:path w="24" h="23">
                    <a:moveTo>
                      <a:pt x="12" y="0"/>
                    </a:moveTo>
                    <a:cubicBezTo>
                      <a:pt x="8" y="0"/>
                      <a:pt x="6" y="1"/>
                      <a:pt x="3" y="3"/>
                    </a:cubicBezTo>
                    <a:cubicBezTo>
                      <a:pt x="1" y="5"/>
                      <a:pt x="0" y="8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2"/>
                      <a:pt x="8" y="23"/>
                      <a:pt x="12" y="23"/>
                    </a:cubicBezTo>
                    <a:cubicBezTo>
                      <a:pt x="15" y="23"/>
                      <a:pt x="18" y="22"/>
                      <a:pt x="20" y="20"/>
                    </a:cubicBezTo>
                    <a:cubicBezTo>
                      <a:pt x="22" y="18"/>
                      <a:pt x="24" y="15"/>
                      <a:pt x="24" y="12"/>
                    </a:cubicBezTo>
                    <a:cubicBezTo>
                      <a:pt x="24" y="8"/>
                      <a:pt x="22" y="5"/>
                      <a:pt x="20" y="3"/>
                    </a:cubicBezTo>
                    <a:cubicBezTo>
                      <a:pt x="18" y="1"/>
                      <a:pt x="15" y="0"/>
                      <a:pt x="12" y="0"/>
                    </a:cubicBezTo>
                    <a:close/>
                    <a:moveTo>
                      <a:pt x="17" y="17"/>
                    </a:moveTo>
                    <a:cubicBezTo>
                      <a:pt x="15" y="18"/>
                      <a:pt x="14" y="19"/>
                      <a:pt x="12" y="19"/>
                    </a:cubicBezTo>
                    <a:cubicBezTo>
                      <a:pt x="10" y="19"/>
                      <a:pt x="8" y="18"/>
                      <a:pt x="7" y="17"/>
                    </a:cubicBezTo>
                    <a:cubicBezTo>
                      <a:pt x="6" y="15"/>
                      <a:pt x="5" y="14"/>
                      <a:pt x="5" y="12"/>
                    </a:cubicBezTo>
                    <a:cubicBezTo>
                      <a:pt x="5" y="10"/>
                      <a:pt x="6" y="8"/>
                      <a:pt x="7" y="7"/>
                    </a:cubicBezTo>
                    <a:cubicBezTo>
                      <a:pt x="8" y="5"/>
                      <a:pt x="10" y="5"/>
                      <a:pt x="12" y="5"/>
                    </a:cubicBezTo>
                    <a:cubicBezTo>
                      <a:pt x="14" y="5"/>
                      <a:pt x="15" y="5"/>
                      <a:pt x="17" y="7"/>
                    </a:cubicBezTo>
                    <a:cubicBezTo>
                      <a:pt x="18" y="8"/>
                      <a:pt x="19" y="10"/>
                      <a:pt x="19" y="12"/>
                    </a:cubicBezTo>
                    <a:cubicBezTo>
                      <a:pt x="19" y="14"/>
                      <a:pt x="18" y="15"/>
                      <a:pt x="17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Freeform: Shape 256"/>
              <p:cNvSpPr/>
              <p:nvPr/>
            </p:nvSpPr>
            <p:spPr bwMode="auto">
              <a:xfrm>
                <a:off x="4152901" y="1795463"/>
                <a:ext cx="3175" cy="15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6" name="Group 257"/>
            <p:cNvGrpSpPr/>
            <p:nvPr/>
          </p:nvGrpSpPr>
          <p:grpSpPr>
            <a:xfrm>
              <a:off x="4439108" y="2641749"/>
              <a:ext cx="826454" cy="657541"/>
              <a:chOff x="4814888" y="1727201"/>
              <a:chExt cx="434975" cy="346075"/>
            </a:xfrm>
            <a:solidFill>
              <a:schemeClr val="accent2"/>
            </a:solidFill>
          </p:grpSpPr>
          <p:sp>
            <p:nvSpPr>
              <p:cNvPr id="110" name="Freeform: Shape 258"/>
              <p:cNvSpPr/>
              <p:nvPr/>
            </p:nvSpPr>
            <p:spPr bwMode="auto">
              <a:xfrm>
                <a:off x="4814888" y="1727201"/>
                <a:ext cx="434975" cy="346075"/>
              </a:xfrm>
              <a:custGeom>
                <a:avLst/>
                <a:gdLst/>
                <a:ahLst/>
                <a:cxnLst>
                  <a:cxn ang="0">
                    <a:pos x="78" y="17"/>
                  </a:cxn>
                  <a:cxn ang="0">
                    <a:pos x="0" y="30"/>
                  </a:cxn>
                  <a:cxn ang="0">
                    <a:pos x="5" y="72"/>
                  </a:cxn>
                  <a:cxn ang="0">
                    <a:pos x="38" y="60"/>
                  </a:cxn>
                  <a:cxn ang="0">
                    <a:pos x="77" y="77"/>
                  </a:cxn>
                  <a:cxn ang="0">
                    <a:pos x="108" y="91"/>
                  </a:cxn>
                  <a:cxn ang="0">
                    <a:pos x="106" y="66"/>
                  </a:cxn>
                  <a:cxn ang="0">
                    <a:pos x="34" y="47"/>
                  </a:cxn>
                  <a:cxn ang="0">
                    <a:pos x="34" y="48"/>
                  </a:cxn>
                  <a:cxn ang="0">
                    <a:pos x="34" y="48"/>
                  </a:cxn>
                  <a:cxn ang="0">
                    <a:pos x="13" y="47"/>
                  </a:cxn>
                  <a:cxn ang="0">
                    <a:pos x="4" y="30"/>
                  </a:cxn>
                  <a:cxn ang="0">
                    <a:pos x="72" y="17"/>
                  </a:cxn>
                  <a:cxn ang="0">
                    <a:pos x="71" y="17"/>
                  </a:cxn>
                  <a:cxn ang="0">
                    <a:pos x="71" y="17"/>
                  </a:cxn>
                  <a:cxn ang="0">
                    <a:pos x="70" y="17"/>
                  </a:cxn>
                  <a:cxn ang="0">
                    <a:pos x="69" y="17"/>
                  </a:cxn>
                  <a:cxn ang="0">
                    <a:pos x="68" y="17"/>
                  </a:cxn>
                  <a:cxn ang="0">
                    <a:pos x="67" y="17"/>
                  </a:cxn>
                  <a:cxn ang="0">
                    <a:pos x="66" y="17"/>
                  </a:cxn>
                  <a:cxn ang="0">
                    <a:pos x="65" y="17"/>
                  </a:cxn>
                  <a:cxn ang="0">
                    <a:pos x="64" y="18"/>
                  </a:cxn>
                  <a:cxn ang="0">
                    <a:pos x="64" y="18"/>
                  </a:cxn>
                  <a:cxn ang="0">
                    <a:pos x="63" y="18"/>
                  </a:cxn>
                  <a:cxn ang="0">
                    <a:pos x="62" y="18"/>
                  </a:cxn>
                  <a:cxn ang="0">
                    <a:pos x="61" y="18"/>
                  </a:cxn>
                  <a:cxn ang="0">
                    <a:pos x="60" y="19"/>
                  </a:cxn>
                  <a:cxn ang="0">
                    <a:pos x="59" y="19"/>
                  </a:cxn>
                  <a:cxn ang="0">
                    <a:pos x="58" y="19"/>
                  </a:cxn>
                  <a:cxn ang="0">
                    <a:pos x="58" y="19"/>
                  </a:cxn>
                  <a:cxn ang="0">
                    <a:pos x="57" y="20"/>
                  </a:cxn>
                  <a:cxn ang="0">
                    <a:pos x="56" y="20"/>
                  </a:cxn>
                  <a:cxn ang="0">
                    <a:pos x="56" y="20"/>
                  </a:cxn>
                  <a:cxn ang="0">
                    <a:pos x="55" y="21"/>
                  </a:cxn>
                  <a:cxn ang="0">
                    <a:pos x="54" y="21"/>
                  </a:cxn>
                  <a:cxn ang="0">
                    <a:pos x="53" y="21"/>
                  </a:cxn>
                  <a:cxn ang="0">
                    <a:pos x="52" y="22"/>
                  </a:cxn>
                  <a:cxn ang="0">
                    <a:pos x="52" y="22"/>
                  </a:cxn>
                  <a:cxn ang="0">
                    <a:pos x="51" y="22"/>
                  </a:cxn>
                  <a:cxn ang="0">
                    <a:pos x="50" y="23"/>
                  </a:cxn>
                  <a:cxn ang="0">
                    <a:pos x="49" y="23"/>
                  </a:cxn>
                  <a:cxn ang="0">
                    <a:pos x="49" y="24"/>
                  </a:cxn>
                  <a:cxn ang="0">
                    <a:pos x="48" y="24"/>
                  </a:cxn>
                  <a:cxn ang="0">
                    <a:pos x="48" y="24"/>
                  </a:cxn>
                  <a:cxn ang="0">
                    <a:pos x="47" y="25"/>
                  </a:cxn>
                  <a:cxn ang="0">
                    <a:pos x="46" y="25"/>
                  </a:cxn>
                  <a:cxn ang="0">
                    <a:pos x="102" y="66"/>
                  </a:cxn>
                  <a:cxn ang="0">
                    <a:pos x="77" y="72"/>
                  </a:cxn>
                  <a:cxn ang="0">
                    <a:pos x="49" y="65"/>
                  </a:cxn>
                  <a:cxn ang="0">
                    <a:pos x="41" y="57"/>
                  </a:cxn>
                  <a:cxn ang="0">
                    <a:pos x="38" y="47"/>
                  </a:cxn>
                  <a:cxn ang="0">
                    <a:pos x="75" y="21"/>
                  </a:cxn>
                  <a:cxn ang="0">
                    <a:pos x="76" y="21"/>
                  </a:cxn>
                  <a:cxn ang="0">
                    <a:pos x="76" y="21"/>
                  </a:cxn>
                  <a:cxn ang="0">
                    <a:pos x="76" y="21"/>
                  </a:cxn>
                  <a:cxn ang="0">
                    <a:pos x="76" y="21"/>
                  </a:cxn>
                  <a:cxn ang="0">
                    <a:pos x="109" y="56"/>
                  </a:cxn>
                </a:cxnLst>
                <a:rect l="0" t="0" r="r" b="b"/>
                <a:pathLst>
                  <a:path w="116" h="92">
                    <a:moveTo>
                      <a:pt x="113" y="58"/>
                    </a:moveTo>
                    <a:cubicBezTo>
                      <a:pt x="115" y="54"/>
                      <a:pt x="116" y="51"/>
                      <a:pt x="116" y="47"/>
                    </a:cubicBezTo>
                    <a:cubicBezTo>
                      <a:pt x="116" y="38"/>
                      <a:pt x="111" y="31"/>
                      <a:pt x="104" y="25"/>
                    </a:cubicBezTo>
                    <a:cubicBezTo>
                      <a:pt x="97" y="20"/>
                      <a:pt x="88" y="17"/>
                      <a:pt x="78" y="17"/>
                    </a:cubicBezTo>
                    <a:cubicBezTo>
                      <a:pt x="74" y="12"/>
                      <a:pt x="69" y="8"/>
                      <a:pt x="63" y="5"/>
                    </a:cubicBezTo>
                    <a:cubicBezTo>
                      <a:pt x="57" y="2"/>
                      <a:pt x="49" y="0"/>
                      <a:pt x="41" y="0"/>
                    </a:cubicBezTo>
                    <a:cubicBezTo>
                      <a:pt x="30" y="0"/>
                      <a:pt x="19" y="3"/>
                      <a:pt x="12" y="8"/>
                    </a:cubicBezTo>
                    <a:cubicBezTo>
                      <a:pt x="4" y="14"/>
                      <a:pt x="0" y="22"/>
                      <a:pt x="0" y="30"/>
                    </a:cubicBezTo>
                    <a:cubicBezTo>
                      <a:pt x="0" y="34"/>
                      <a:pt x="1" y="38"/>
                      <a:pt x="2" y="41"/>
                    </a:cubicBezTo>
                    <a:cubicBezTo>
                      <a:pt x="4" y="44"/>
                      <a:pt x="7" y="47"/>
                      <a:pt x="9" y="50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4" y="73"/>
                      <a:pt x="5" y="74"/>
                      <a:pt x="6" y="75"/>
                    </a:cubicBezTo>
                    <a:cubicBezTo>
                      <a:pt x="7" y="75"/>
                      <a:pt x="7" y="75"/>
                      <a:pt x="8" y="74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40" y="63"/>
                      <a:pt x="43" y="66"/>
                      <a:pt x="46" y="68"/>
                    </a:cubicBezTo>
                    <a:cubicBezTo>
                      <a:pt x="54" y="74"/>
                      <a:pt x="64" y="77"/>
                      <a:pt x="75" y="77"/>
                    </a:cubicBezTo>
                    <a:cubicBezTo>
                      <a:pt x="76" y="77"/>
                      <a:pt x="76" y="77"/>
                      <a:pt x="77" y="77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9" y="91"/>
                      <a:pt x="109" y="92"/>
                      <a:pt x="110" y="91"/>
                    </a:cubicBezTo>
                    <a:cubicBezTo>
                      <a:pt x="111" y="91"/>
                      <a:pt x="112" y="90"/>
                      <a:pt x="111" y="89"/>
                    </a:cubicBezTo>
                    <a:cubicBezTo>
                      <a:pt x="111" y="89"/>
                      <a:pt x="111" y="89"/>
                      <a:pt x="111" y="89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9" y="64"/>
                      <a:pt x="112" y="61"/>
                      <a:pt x="113" y="58"/>
                    </a:cubicBezTo>
                    <a:close/>
                    <a:moveTo>
                      <a:pt x="34" y="47"/>
                    </a:move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51"/>
                      <a:pt x="35" y="53"/>
                      <a:pt x="36" y="56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8"/>
                      <a:pt x="14" y="48"/>
                      <a:pt x="13" y="47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0" y="45"/>
                      <a:pt x="8" y="42"/>
                      <a:pt x="6" y="39"/>
                    </a:cubicBezTo>
                    <a:cubicBezTo>
                      <a:pt x="5" y="36"/>
                      <a:pt x="4" y="33"/>
                      <a:pt x="4" y="30"/>
                    </a:cubicBezTo>
                    <a:cubicBezTo>
                      <a:pt x="4" y="23"/>
                      <a:pt x="8" y="17"/>
                      <a:pt x="15" y="12"/>
                    </a:cubicBezTo>
                    <a:cubicBezTo>
                      <a:pt x="21" y="7"/>
                      <a:pt x="31" y="4"/>
                      <a:pt x="41" y="4"/>
                    </a:cubicBezTo>
                    <a:cubicBezTo>
                      <a:pt x="48" y="4"/>
                      <a:pt x="55" y="6"/>
                      <a:pt x="61" y="9"/>
                    </a:cubicBezTo>
                    <a:cubicBezTo>
                      <a:pt x="66" y="11"/>
                      <a:pt x="69" y="13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39" y="31"/>
                      <a:pt x="34" y="38"/>
                      <a:pt x="34" y="47"/>
                    </a:cubicBezTo>
                    <a:close/>
                    <a:moveTo>
                      <a:pt x="104" y="65"/>
                    </a:moveTo>
                    <a:cubicBezTo>
                      <a:pt x="103" y="64"/>
                      <a:pt x="103" y="64"/>
                      <a:pt x="103" y="64"/>
                    </a:cubicBezTo>
                    <a:cubicBezTo>
                      <a:pt x="102" y="64"/>
                      <a:pt x="102" y="65"/>
                      <a:pt x="102" y="66"/>
                    </a:cubicBezTo>
                    <a:cubicBezTo>
                      <a:pt x="106" y="85"/>
                      <a:pt x="106" y="85"/>
                      <a:pt x="106" y="85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0" y="72"/>
                      <a:pt x="79" y="72"/>
                      <a:pt x="79" y="72"/>
                    </a:cubicBezTo>
                    <a:cubicBezTo>
                      <a:pt x="78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6" y="72"/>
                      <a:pt x="76" y="72"/>
                      <a:pt x="75" y="72"/>
                    </a:cubicBezTo>
                    <a:cubicBezTo>
                      <a:pt x="65" y="72"/>
                      <a:pt x="55" y="69"/>
                      <a:pt x="49" y="65"/>
                    </a:cubicBezTo>
                    <a:cubicBezTo>
                      <a:pt x="46" y="62"/>
                      <a:pt x="43" y="60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39" y="54"/>
                      <a:pt x="38" y="51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0"/>
                      <a:pt x="42" y="33"/>
                      <a:pt x="49" y="29"/>
                    </a:cubicBezTo>
                    <a:cubicBezTo>
                      <a:pt x="55" y="24"/>
                      <a:pt x="6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86" y="21"/>
                      <a:pt x="95" y="24"/>
                      <a:pt x="101" y="29"/>
                    </a:cubicBezTo>
                    <a:cubicBezTo>
                      <a:pt x="108" y="33"/>
                      <a:pt x="112" y="40"/>
                      <a:pt x="112" y="47"/>
                    </a:cubicBezTo>
                    <a:cubicBezTo>
                      <a:pt x="112" y="50"/>
                      <a:pt x="111" y="53"/>
                      <a:pt x="109" y="56"/>
                    </a:cubicBezTo>
                    <a:cubicBezTo>
                      <a:pt x="108" y="59"/>
                      <a:pt x="106" y="61"/>
                      <a:pt x="103" y="64"/>
                    </a:cubicBezTo>
                    <a:lnTo>
                      <a:pt x="104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Freeform: Shape 259"/>
              <p:cNvSpPr/>
              <p:nvPr/>
            </p:nvSpPr>
            <p:spPr bwMode="auto">
              <a:xfrm>
                <a:off x="4999038" y="1873251"/>
                <a:ext cx="60325" cy="57150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8" y="0"/>
                  </a:cxn>
                  <a:cxn ang="0">
                    <a:pos x="3" y="2"/>
                  </a:cxn>
                  <a:cxn ang="0">
                    <a:pos x="0" y="8"/>
                  </a:cxn>
                  <a:cxn ang="0">
                    <a:pos x="3" y="13"/>
                  </a:cxn>
                  <a:cxn ang="0">
                    <a:pos x="4" y="12"/>
                  </a:cxn>
                  <a:cxn ang="0">
                    <a:pos x="3" y="13"/>
                  </a:cxn>
                  <a:cxn ang="0">
                    <a:pos x="8" y="15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2" y="12"/>
                  </a:cxn>
                  <a:cxn ang="0">
                    <a:pos x="14" y="13"/>
                  </a:cxn>
                  <a:cxn ang="0">
                    <a:pos x="16" y="8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1" y="10"/>
                  </a:cxn>
                  <a:cxn ang="0">
                    <a:pos x="11" y="10"/>
                  </a:cxn>
                  <a:cxn ang="0">
                    <a:pos x="10" y="10"/>
                  </a:cxn>
                  <a:cxn ang="0">
                    <a:pos x="8" y="11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5" y="8"/>
                  </a:cxn>
                  <a:cxn ang="0">
                    <a:pos x="6" y="5"/>
                  </a:cxn>
                  <a:cxn ang="0">
                    <a:pos x="8" y="4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8"/>
                  </a:cxn>
                  <a:cxn ang="0">
                    <a:pos x="11" y="10"/>
                  </a:cxn>
                </a:cxnLst>
                <a:rect l="0" t="0" r="r" b="b"/>
                <a:pathLst>
                  <a:path w="16" h="15">
                    <a:moveTo>
                      <a:pt x="14" y="2"/>
                    </a:moveTo>
                    <a:cubicBezTo>
                      <a:pt x="12" y="1"/>
                      <a:pt x="10" y="0"/>
                      <a:pt x="8" y="0"/>
                    </a:cubicBezTo>
                    <a:cubicBezTo>
                      <a:pt x="6" y="0"/>
                      <a:pt x="4" y="1"/>
                      <a:pt x="3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2"/>
                      <a:pt x="3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5"/>
                      <a:pt x="6" y="15"/>
                      <a:pt x="8" y="15"/>
                    </a:cubicBezTo>
                    <a:cubicBezTo>
                      <a:pt x="10" y="15"/>
                      <a:pt x="12" y="15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2"/>
                      <a:pt x="16" y="10"/>
                      <a:pt x="16" y="8"/>
                    </a:cubicBezTo>
                    <a:cubicBezTo>
                      <a:pt x="16" y="6"/>
                      <a:pt x="15" y="4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lose/>
                    <a:moveTo>
                      <a:pt x="11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9" y="11"/>
                      <a:pt x="8" y="11"/>
                    </a:cubicBezTo>
                    <a:cubicBezTo>
                      <a:pt x="7" y="11"/>
                      <a:pt x="6" y="11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5" y="9"/>
                      <a:pt x="5" y="8"/>
                    </a:cubicBezTo>
                    <a:cubicBezTo>
                      <a:pt x="5" y="7"/>
                      <a:pt x="5" y="6"/>
                      <a:pt x="6" y="5"/>
                    </a:cubicBezTo>
                    <a:cubicBezTo>
                      <a:pt x="6" y="5"/>
                      <a:pt x="7" y="4"/>
                      <a:pt x="8" y="4"/>
                    </a:cubicBezTo>
                    <a:cubicBezTo>
                      <a:pt x="9" y="4"/>
                      <a:pt x="10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2" y="7"/>
                      <a:pt x="12" y="8"/>
                    </a:cubicBezTo>
                    <a:cubicBezTo>
                      <a:pt x="12" y="9"/>
                      <a:pt x="11" y="9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Freeform: Shape 260"/>
              <p:cNvSpPr/>
              <p:nvPr/>
            </p:nvSpPr>
            <p:spPr bwMode="auto">
              <a:xfrm>
                <a:off x="5133976" y="1873251"/>
                <a:ext cx="57150" cy="5715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7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7" y="15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1" y="12"/>
                  </a:cxn>
                  <a:cxn ang="0">
                    <a:pos x="13" y="13"/>
                  </a:cxn>
                  <a:cxn ang="0">
                    <a:pos x="15" y="8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1" y="8"/>
                  </a:cxn>
                  <a:cxn ang="0">
                    <a:pos x="10" y="10"/>
                  </a:cxn>
                </a:cxnLst>
                <a:rect l="0" t="0" r="r" b="b"/>
                <a:pathLst>
                  <a:path w="15" h="15">
                    <a:moveTo>
                      <a:pt x="13" y="2"/>
                    </a:moveTo>
                    <a:cubicBezTo>
                      <a:pt x="11" y="1"/>
                      <a:pt x="9" y="0"/>
                      <a:pt x="7" y="0"/>
                    </a:cubicBezTo>
                    <a:cubicBezTo>
                      <a:pt x="5" y="0"/>
                      <a:pt x="3" y="1"/>
                      <a:pt x="2" y="2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0" y="10"/>
                      <a:pt x="0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5"/>
                      <a:pt x="5" y="15"/>
                      <a:pt x="7" y="15"/>
                    </a:cubicBezTo>
                    <a:cubicBezTo>
                      <a:pt x="9" y="15"/>
                      <a:pt x="11" y="15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5" y="6"/>
                      <a:pt x="14" y="4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lose/>
                    <a:moveTo>
                      <a:pt x="10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6" y="11"/>
                      <a:pt x="6" y="11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4" y="6"/>
                      <a:pt x="5" y="5"/>
                    </a:cubicBezTo>
                    <a:cubicBezTo>
                      <a:pt x="6" y="5"/>
                      <a:pt x="6" y="4"/>
                      <a:pt x="7" y="4"/>
                    </a:cubicBezTo>
                    <a:cubicBezTo>
                      <a:pt x="8" y="4"/>
                      <a:pt x="9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1" y="7"/>
                      <a:pt x="11" y="8"/>
                    </a:cubicBezTo>
                    <a:cubicBezTo>
                      <a:pt x="11" y="9"/>
                      <a:pt x="10" y="9"/>
                      <a:pt x="1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Freeform: Shape 261"/>
              <p:cNvSpPr/>
              <p:nvPr/>
            </p:nvSpPr>
            <p:spPr bwMode="auto">
              <a:xfrm>
                <a:off x="5065713" y="1873251"/>
                <a:ext cx="57150" cy="5715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2" y="13"/>
                  </a:cxn>
                  <a:cxn ang="0">
                    <a:pos x="4" y="12"/>
                  </a:cxn>
                  <a:cxn ang="0">
                    <a:pos x="2" y="13"/>
                  </a:cxn>
                  <a:cxn ang="0">
                    <a:pos x="8" y="15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2" y="12"/>
                  </a:cxn>
                  <a:cxn ang="0">
                    <a:pos x="13" y="13"/>
                  </a:cxn>
                  <a:cxn ang="0">
                    <a:pos x="15" y="8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8" y="11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5" y="5"/>
                  </a:cxn>
                  <a:cxn ang="0">
                    <a:pos x="8" y="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1" y="8"/>
                  </a:cxn>
                  <a:cxn ang="0">
                    <a:pos x="10" y="10"/>
                  </a:cxn>
                </a:cxnLst>
                <a:rect l="0" t="0" r="r" b="b"/>
                <a:pathLst>
                  <a:path w="15" h="15">
                    <a:moveTo>
                      <a:pt x="13" y="2"/>
                    </a:moveTo>
                    <a:cubicBezTo>
                      <a:pt x="12" y="1"/>
                      <a:pt x="10" y="0"/>
                      <a:pt x="8" y="0"/>
                    </a:cubicBezTo>
                    <a:cubicBezTo>
                      <a:pt x="6" y="0"/>
                      <a:pt x="4" y="1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2"/>
                      <a:pt x="2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4" y="15"/>
                      <a:pt x="6" y="15"/>
                      <a:pt x="8" y="15"/>
                    </a:cubicBezTo>
                    <a:cubicBezTo>
                      <a:pt x="10" y="15"/>
                      <a:pt x="12" y="15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12"/>
                      <a:pt x="15" y="10"/>
                      <a:pt x="15" y="8"/>
                    </a:cubicBezTo>
                    <a:cubicBezTo>
                      <a:pt x="15" y="6"/>
                      <a:pt x="15" y="4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lose/>
                    <a:moveTo>
                      <a:pt x="10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7" y="11"/>
                      <a:pt x="6" y="11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4" y="9"/>
                      <a:pt x="4" y="8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6" y="5"/>
                      <a:pt x="7" y="4"/>
                      <a:pt x="8" y="4"/>
                    </a:cubicBezTo>
                    <a:cubicBezTo>
                      <a:pt x="9" y="4"/>
                      <a:pt x="9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1" y="7"/>
                      <a:pt x="11" y="8"/>
                    </a:cubicBezTo>
                    <a:cubicBezTo>
                      <a:pt x="11" y="9"/>
                      <a:pt x="11" y="9"/>
                      <a:pt x="1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7" name="Freeform: Shape 262"/>
            <p:cNvSpPr/>
            <p:nvPr/>
          </p:nvSpPr>
          <p:spPr bwMode="auto">
            <a:xfrm>
              <a:off x="9691151" y="2546897"/>
              <a:ext cx="772164" cy="850584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102" y="33"/>
                </a:cxn>
                <a:cxn ang="0">
                  <a:pos x="105" y="38"/>
                </a:cxn>
                <a:cxn ang="0">
                  <a:pos x="104" y="74"/>
                </a:cxn>
                <a:cxn ang="0">
                  <a:pos x="37" y="75"/>
                </a:cxn>
                <a:cxn ang="0">
                  <a:pos x="103" y="88"/>
                </a:cxn>
                <a:cxn ang="0">
                  <a:pos x="35" y="92"/>
                </a:cxn>
                <a:cxn ang="0">
                  <a:pos x="32" y="89"/>
                </a:cxn>
                <a:cxn ang="0">
                  <a:pos x="3" y="19"/>
                </a:cxn>
                <a:cxn ang="0">
                  <a:pos x="25" y="14"/>
                </a:cxn>
                <a:cxn ang="0">
                  <a:pos x="27" y="16"/>
                </a:cxn>
                <a:cxn ang="0">
                  <a:pos x="36" y="33"/>
                </a:cxn>
                <a:cxn ang="0">
                  <a:pos x="57" y="3"/>
                </a:cxn>
                <a:cxn ang="0">
                  <a:pos x="93" y="35"/>
                </a:cxn>
                <a:cxn ang="0">
                  <a:pos x="96" y="38"/>
                </a:cxn>
                <a:cxn ang="0">
                  <a:pos x="78" y="34"/>
                </a:cxn>
                <a:cxn ang="0">
                  <a:pos x="84" y="37"/>
                </a:cxn>
                <a:cxn ang="0">
                  <a:pos x="60" y="34"/>
                </a:cxn>
                <a:cxn ang="0">
                  <a:pos x="66" y="36"/>
                </a:cxn>
                <a:cxn ang="0">
                  <a:pos x="45" y="35"/>
                </a:cxn>
                <a:cxn ang="0">
                  <a:pos x="86" y="96"/>
                </a:cxn>
                <a:cxn ang="0">
                  <a:pos x="95" y="116"/>
                </a:cxn>
                <a:cxn ang="0">
                  <a:pos x="75" y="108"/>
                </a:cxn>
                <a:cxn ang="0">
                  <a:pos x="91" y="103"/>
                </a:cxn>
                <a:cxn ang="0">
                  <a:pos x="80" y="108"/>
                </a:cxn>
                <a:cxn ang="0">
                  <a:pos x="91" y="112"/>
                </a:cxn>
                <a:cxn ang="0">
                  <a:pos x="47" y="96"/>
                </a:cxn>
                <a:cxn ang="0">
                  <a:pos x="55" y="116"/>
                </a:cxn>
                <a:cxn ang="0">
                  <a:pos x="35" y="108"/>
                </a:cxn>
                <a:cxn ang="0">
                  <a:pos x="51" y="103"/>
                </a:cxn>
                <a:cxn ang="0">
                  <a:pos x="41" y="108"/>
                </a:cxn>
                <a:cxn ang="0">
                  <a:pos x="51" y="112"/>
                </a:cxn>
                <a:cxn ang="0">
                  <a:pos x="34" y="40"/>
                </a:cxn>
                <a:cxn ang="0">
                  <a:pos x="102" y="43"/>
                </a:cxn>
                <a:cxn ang="0">
                  <a:pos x="93" y="30"/>
                </a:cxn>
                <a:cxn ang="0">
                  <a:pos x="91" y="17"/>
                </a:cxn>
                <a:cxn ang="0">
                  <a:pos x="88" y="24"/>
                </a:cxn>
                <a:cxn ang="0">
                  <a:pos x="93" y="30"/>
                </a:cxn>
                <a:cxn ang="0">
                  <a:pos x="87" y="13"/>
                </a:cxn>
                <a:cxn ang="0">
                  <a:pos x="81" y="9"/>
                </a:cxn>
                <a:cxn ang="0">
                  <a:pos x="57" y="9"/>
                </a:cxn>
                <a:cxn ang="0">
                  <a:pos x="51" y="13"/>
                </a:cxn>
                <a:cxn ang="0">
                  <a:pos x="57" y="9"/>
                </a:cxn>
                <a:cxn ang="0">
                  <a:pos x="44" y="23"/>
                </a:cxn>
                <a:cxn ang="0">
                  <a:pos x="49" y="30"/>
                </a:cxn>
                <a:cxn ang="0">
                  <a:pos x="49" y="18"/>
                </a:cxn>
                <a:cxn ang="0">
                  <a:pos x="55" y="25"/>
                </a:cxn>
                <a:cxn ang="0">
                  <a:pos x="66" y="29"/>
                </a:cxn>
                <a:cxn ang="0">
                  <a:pos x="61" y="22"/>
                </a:cxn>
                <a:cxn ang="0">
                  <a:pos x="72" y="26"/>
                </a:cxn>
                <a:cxn ang="0">
                  <a:pos x="84" y="29"/>
                </a:cxn>
                <a:cxn ang="0">
                  <a:pos x="83" y="25"/>
                </a:cxn>
                <a:cxn ang="0">
                  <a:pos x="83" y="25"/>
                </a:cxn>
                <a:cxn ang="0">
                  <a:pos x="79" y="16"/>
                </a:cxn>
                <a:cxn ang="0">
                  <a:pos x="72" y="12"/>
                </a:cxn>
                <a:cxn ang="0">
                  <a:pos x="63" y="16"/>
                </a:cxn>
                <a:cxn ang="0">
                  <a:pos x="66" y="8"/>
                </a:cxn>
                <a:cxn ang="0">
                  <a:pos x="63" y="16"/>
                </a:cxn>
              </a:cxnLst>
              <a:rect l="0" t="0" r="r" b="b"/>
              <a:pathLst>
                <a:path w="108" h="119">
                  <a:moveTo>
                    <a:pt x="57" y="3"/>
                  </a:moveTo>
                  <a:cubicBezTo>
                    <a:pt x="60" y="1"/>
                    <a:pt x="65" y="0"/>
                    <a:pt x="69" y="0"/>
                  </a:cubicBezTo>
                  <a:cubicBezTo>
                    <a:pt x="74" y="0"/>
                    <a:pt x="78" y="1"/>
                    <a:pt x="82" y="3"/>
                  </a:cubicBezTo>
                  <a:cubicBezTo>
                    <a:pt x="86" y="4"/>
                    <a:pt x="89" y="7"/>
                    <a:pt x="92" y="10"/>
                  </a:cubicBezTo>
                  <a:cubicBezTo>
                    <a:pt x="95" y="13"/>
                    <a:pt x="98" y="16"/>
                    <a:pt x="99" y="21"/>
                  </a:cubicBezTo>
                  <a:cubicBezTo>
                    <a:pt x="101" y="24"/>
                    <a:pt x="102" y="29"/>
                    <a:pt x="102" y="33"/>
                  </a:cubicBezTo>
                  <a:cubicBezTo>
                    <a:pt x="102" y="35"/>
                    <a:pt x="102" y="36"/>
                    <a:pt x="102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7" y="38"/>
                    <a:pt x="108" y="40"/>
                    <a:pt x="107" y="4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5"/>
                    <a:pt x="103" y="77"/>
                    <a:pt x="101" y="77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2" y="86"/>
                    <a:pt x="103" y="87"/>
                    <a:pt x="103" y="88"/>
                  </a:cubicBezTo>
                  <a:cubicBezTo>
                    <a:pt x="103" y="90"/>
                    <a:pt x="102" y="91"/>
                    <a:pt x="101" y="91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3" y="92"/>
                    <a:pt x="32" y="91"/>
                    <a:pt x="32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71"/>
                    <a:pt x="30" y="57"/>
                    <a:pt x="28" y="3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0" y="17"/>
                    <a:pt x="1" y="16"/>
                  </a:cubicBezTo>
                  <a:cubicBezTo>
                    <a:pt x="1" y="14"/>
                    <a:pt x="2" y="13"/>
                    <a:pt x="3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4"/>
                    <a:pt x="27" y="15"/>
                    <a:pt x="27" y="16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4"/>
                    <a:pt x="36" y="34"/>
                    <a:pt x="36" y="33"/>
                  </a:cubicBezTo>
                  <a:cubicBezTo>
                    <a:pt x="36" y="29"/>
                    <a:pt x="37" y="24"/>
                    <a:pt x="39" y="21"/>
                  </a:cubicBezTo>
                  <a:cubicBezTo>
                    <a:pt x="40" y="16"/>
                    <a:pt x="43" y="13"/>
                    <a:pt x="46" y="10"/>
                  </a:cubicBezTo>
                  <a:cubicBezTo>
                    <a:pt x="49" y="7"/>
                    <a:pt x="53" y="4"/>
                    <a:pt x="57" y="3"/>
                  </a:cubicBezTo>
                  <a:close/>
                  <a:moveTo>
                    <a:pt x="96" y="38"/>
                  </a:moveTo>
                  <a:cubicBezTo>
                    <a:pt x="96" y="37"/>
                    <a:pt x="96" y="36"/>
                    <a:pt x="96" y="36"/>
                  </a:cubicBezTo>
                  <a:cubicBezTo>
                    <a:pt x="95" y="35"/>
                    <a:pt x="94" y="35"/>
                    <a:pt x="93" y="35"/>
                  </a:cubicBezTo>
                  <a:cubicBezTo>
                    <a:pt x="92" y="35"/>
                    <a:pt x="91" y="35"/>
                    <a:pt x="90" y="35"/>
                  </a:cubicBezTo>
                  <a:cubicBezTo>
                    <a:pt x="90" y="36"/>
                    <a:pt x="90" y="37"/>
                    <a:pt x="89" y="37"/>
                  </a:cubicBezTo>
                  <a:cubicBezTo>
                    <a:pt x="96" y="38"/>
                    <a:pt x="96" y="38"/>
                    <a:pt x="96" y="38"/>
                  </a:cubicBezTo>
                  <a:close/>
                  <a:moveTo>
                    <a:pt x="84" y="37"/>
                  </a:moveTo>
                  <a:cubicBezTo>
                    <a:pt x="84" y="36"/>
                    <a:pt x="84" y="36"/>
                    <a:pt x="84" y="35"/>
                  </a:cubicBezTo>
                  <a:cubicBezTo>
                    <a:pt x="82" y="35"/>
                    <a:pt x="80" y="35"/>
                    <a:pt x="78" y="34"/>
                  </a:cubicBezTo>
                  <a:cubicBezTo>
                    <a:pt x="76" y="34"/>
                    <a:pt x="74" y="34"/>
                    <a:pt x="72" y="34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84" y="37"/>
                    <a:pt x="84" y="37"/>
                    <a:pt x="84" y="37"/>
                  </a:cubicBezTo>
                  <a:close/>
                  <a:moveTo>
                    <a:pt x="66" y="36"/>
                  </a:moveTo>
                  <a:cubicBezTo>
                    <a:pt x="66" y="34"/>
                    <a:pt x="66" y="34"/>
                    <a:pt x="66" y="34"/>
                  </a:cubicBezTo>
                  <a:cubicBezTo>
                    <a:pt x="64" y="34"/>
                    <a:pt x="62" y="34"/>
                    <a:pt x="60" y="34"/>
                  </a:cubicBezTo>
                  <a:cubicBezTo>
                    <a:pt x="58" y="35"/>
                    <a:pt x="56" y="35"/>
                    <a:pt x="54" y="35"/>
                  </a:cubicBezTo>
                  <a:cubicBezTo>
                    <a:pt x="54" y="35"/>
                    <a:pt x="54" y="36"/>
                    <a:pt x="54" y="36"/>
                  </a:cubicBezTo>
                  <a:cubicBezTo>
                    <a:pt x="66" y="36"/>
                    <a:pt x="66" y="36"/>
                    <a:pt x="66" y="36"/>
                  </a:cubicBezTo>
                  <a:close/>
                  <a:moveTo>
                    <a:pt x="49" y="36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6" y="35"/>
                    <a:pt x="45" y="35"/>
                  </a:cubicBezTo>
                  <a:cubicBezTo>
                    <a:pt x="44" y="35"/>
                    <a:pt x="43" y="35"/>
                    <a:pt x="43" y="35"/>
                  </a:cubicBezTo>
                  <a:cubicBezTo>
                    <a:pt x="49" y="36"/>
                    <a:pt x="49" y="36"/>
                    <a:pt x="49" y="36"/>
                  </a:cubicBezTo>
                  <a:close/>
                  <a:moveTo>
                    <a:pt x="86" y="96"/>
                  </a:moveTo>
                  <a:cubicBezTo>
                    <a:pt x="90" y="96"/>
                    <a:pt x="92" y="98"/>
                    <a:pt x="95" y="100"/>
                  </a:cubicBezTo>
                  <a:cubicBezTo>
                    <a:pt x="97" y="102"/>
                    <a:pt x="98" y="105"/>
                    <a:pt x="98" y="108"/>
                  </a:cubicBezTo>
                  <a:cubicBezTo>
                    <a:pt x="98" y="111"/>
                    <a:pt x="97" y="114"/>
                    <a:pt x="95" y="116"/>
                  </a:cubicBezTo>
                  <a:cubicBezTo>
                    <a:pt x="92" y="118"/>
                    <a:pt x="90" y="119"/>
                    <a:pt x="86" y="119"/>
                  </a:cubicBezTo>
                  <a:cubicBezTo>
                    <a:pt x="83" y="119"/>
                    <a:pt x="81" y="118"/>
                    <a:pt x="78" y="116"/>
                  </a:cubicBezTo>
                  <a:cubicBezTo>
                    <a:pt x="76" y="114"/>
                    <a:pt x="75" y="111"/>
                    <a:pt x="75" y="108"/>
                  </a:cubicBezTo>
                  <a:cubicBezTo>
                    <a:pt x="75" y="105"/>
                    <a:pt x="76" y="102"/>
                    <a:pt x="78" y="100"/>
                  </a:cubicBezTo>
                  <a:cubicBezTo>
                    <a:pt x="81" y="98"/>
                    <a:pt x="83" y="96"/>
                    <a:pt x="86" y="96"/>
                  </a:cubicBezTo>
                  <a:close/>
                  <a:moveTo>
                    <a:pt x="91" y="103"/>
                  </a:moveTo>
                  <a:cubicBezTo>
                    <a:pt x="90" y="102"/>
                    <a:pt x="88" y="102"/>
                    <a:pt x="86" y="102"/>
                  </a:cubicBezTo>
                  <a:cubicBezTo>
                    <a:pt x="85" y="102"/>
                    <a:pt x="83" y="102"/>
                    <a:pt x="82" y="103"/>
                  </a:cubicBezTo>
                  <a:cubicBezTo>
                    <a:pt x="81" y="105"/>
                    <a:pt x="80" y="106"/>
                    <a:pt x="80" y="108"/>
                  </a:cubicBezTo>
                  <a:cubicBezTo>
                    <a:pt x="80" y="109"/>
                    <a:pt x="81" y="111"/>
                    <a:pt x="82" y="112"/>
                  </a:cubicBezTo>
                  <a:cubicBezTo>
                    <a:pt x="83" y="113"/>
                    <a:pt x="85" y="114"/>
                    <a:pt x="86" y="114"/>
                  </a:cubicBezTo>
                  <a:cubicBezTo>
                    <a:pt x="88" y="114"/>
                    <a:pt x="90" y="113"/>
                    <a:pt x="91" y="112"/>
                  </a:cubicBezTo>
                  <a:cubicBezTo>
                    <a:pt x="92" y="111"/>
                    <a:pt x="93" y="109"/>
                    <a:pt x="93" y="108"/>
                  </a:cubicBezTo>
                  <a:cubicBezTo>
                    <a:pt x="93" y="106"/>
                    <a:pt x="92" y="105"/>
                    <a:pt x="91" y="103"/>
                  </a:cubicBezTo>
                  <a:close/>
                  <a:moveTo>
                    <a:pt x="47" y="96"/>
                  </a:moveTo>
                  <a:cubicBezTo>
                    <a:pt x="50" y="96"/>
                    <a:pt x="53" y="98"/>
                    <a:pt x="55" y="100"/>
                  </a:cubicBezTo>
                  <a:cubicBezTo>
                    <a:pt x="57" y="102"/>
                    <a:pt x="58" y="105"/>
                    <a:pt x="58" y="108"/>
                  </a:cubicBezTo>
                  <a:cubicBezTo>
                    <a:pt x="58" y="111"/>
                    <a:pt x="57" y="114"/>
                    <a:pt x="55" y="116"/>
                  </a:cubicBezTo>
                  <a:cubicBezTo>
                    <a:pt x="53" y="118"/>
                    <a:pt x="50" y="119"/>
                    <a:pt x="47" y="119"/>
                  </a:cubicBezTo>
                  <a:cubicBezTo>
                    <a:pt x="44" y="119"/>
                    <a:pt x="41" y="118"/>
                    <a:pt x="39" y="116"/>
                  </a:cubicBezTo>
                  <a:cubicBezTo>
                    <a:pt x="37" y="114"/>
                    <a:pt x="35" y="111"/>
                    <a:pt x="35" y="108"/>
                  </a:cubicBezTo>
                  <a:cubicBezTo>
                    <a:pt x="35" y="105"/>
                    <a:pt x="37" y="102"/>
                    <a:pt x="39" y="100"/>
                  </a:cubicBezTo>
                  <a:cubicBezTo>
                    <a:pt x="41" y="98"/>
                    <a:pt x="44" y="96"/>
                    <a:pt x="47" y="96"/>
                  </a:cubicBezTo>
                  <a:close/>
                  <a:moveTo>
                    <a:pt x="51" y="103"/>
                  </a:moveTo>
                  <a:cubicBezTo>
                    <a:pt x="50" y="102"/>
                    <a:pt x="48" y="102"/>
                    <a:pt x="47" y="102"/>
                  </a:cubicBezTo>
                  <a:cubicBezTo>
                    <a:pt x="45" y="102"/>
                    <a:pt x="43" y="102"/>
                    <a:pt x="42" y="103"/>
                  </a:cubicBezTo>
                  <a:cubicBezTo>
                    <a:pt x="41" y="105"/>
                    <a:pt x="41" y="106"/>
                    <a:pt x="41" y="108"/>
                  </a:cubicBezTo>
                  <a:cubicBezTo>
                    <a:pt x="41" y="109"/>
                    <a:pt x="41" y="111"/>
                    <a:pt x="42" y="112"/>
                  </a:cubicBezTo>
                  <a:cubicBezTo>
                    <a:pt x="43" y="113"/>
                    <a:pt x="45" y="114"/>
                    <a:pt x="47" y="114"/>
                  </a:cubicBezTo>
                  <a:cubicBezTo>
                    <a:pt x="48" y="114"/>
                    <a:pt x="50" y="113"/>
                    <a:pt x="51" y="112"/>
                  </a:cubicBezTo>
                  <a:cubicBezTo>
                    <a:pt x="52" y="111"/>
                    <a:pt x="53" y="109"/>
                    <a:pt x="53" y="108"/>
                  </a:cubicBezTo>
                  <a:cubicBezTo>
                    <a:pt x="53" y="106"/>
                    <a:pt x="52" y="105"/>
                    <a:pt x="51" y="103"/>
                  </a:cubicBezTo>
                  <a:close/>
                  <a:moveTo>
                    <a:pt x="34" y="40"/>
                  </a:moveTo>
                  <a:cubicBezTo>
                    <a:pt x="37" y="70"/>
                    <a:pt x="37" y="70"/>
                    <a:pt x="37" y="70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34" y="40"/>
                    <a:pt x="34" y="40"/>
                    <a:pt x="34" y="40"/>
                  </a:cubicBezTo>
                  <a:close/>
                  <a:moveTo>
                    <a:pt x="93" y="31"/>
                  </a:moveTo>
                  <a:cubicBezTo>
                    <a:pt x="93" y="30"/>
                    <a:pt x="93" y="30"/>
                    <a:pt x="93" y="30"/>
                  </a:cubicBezTo>
                  <a:cubicBezTo>
                    <a:pt x="94" y="30"/>
                    <a:pt x="95" y="30"/>
                    <a:pt x="96" y="30"/>
                  </a:cubicBezTo>
                  <a:cubicBezTo>
                    <a:pt x="96" y="28"/>
                    <a:pt x="95" y="25"/>
                    <a:pt x="95" y="23"/>
                  </a:cubicBezTo>
                  <a:cubicBezTo>
                    <a:pt x="94" y="21"/>
                    <a:pt x="93" y="19"/>
                    <a:pt x="91" y="17"/>
                  </a:cubicBezTo>
                  <a:cubicBezTo>
                    <a:pt x="90" y="17"/>
                    <a:pt x="90" y="18"/>
                    <a:pt x="89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7" y="21"/>
                    <a:pt x="88" y="22"/>
                    <a:pt x="88" y="24"/>
                  </a:cubicBezTo>
                  <a:cubicBezTo>
                    <a:pt x="89" y="26"/>
                    <a:pt x="89" y="28"/>
                    <a:pt x="89" y="30"/>
                  </a:cubicBezTo>
                  <a:cubicBezTo>
                    <a:pt x="91" y="30"/>
                    <a:pt x="92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1"/>
                    <a:pt x="93" y="31"/>
                    <a:pt x="93" y="31"/>
                  </a:cubicBezTo>
                  <a:close/>
                  <a:moveTo>
                    <a:pt x="86" y="13"/>
                  </a:moveTo>
                  <a:cubicBezTo>
                    <a:pt x="87" y="13"/>
                    <a:pt x="87" y="13"/>
                    <a:pt x="87" y="13"/>
                  </a:cubicBezTo>
                  <a:cubicBezTo>
                    <a:pt x="86" y="11"/>
                    <a:pt x="84" y="10"/>
                    <a:pt x="82" y="9"/>
                  </a:cubicBezTo>
                  <a:cubicBezTo>
                    <a:pt x="82" y="9"/>
                    <a:pt x="81" y="8"/>
                    <a:pt x="80" y="8"/>
                  </a:cubicBezTo>
                  <a:cubicBezTo>
                    <a:pt x="81" y="8"/>
                    <a:pt x="81" y="9"/>
                    <a:pt x="81" y="9"/>
                  </a:cubicBezTo>
                  <a:cubicBezTo>
                    <a:pt x="82" y="11"/>
                    <a:pt x="83" y="12"/>
                    <a:pt x="84" y="14"/>
                  </a:cubicBezTo>
                  <a:cubicBezTo>
                    <a:pt x="85" y="14"/>
                    <a:pt x="86" y="14"/>
                    <a:pt x="86" y="13"/>
                  </a:cubicBezTo>
                  <a:close/>
                  <a:moveTo>
                    <a:pt x="57" y="9"/>
                  </a:moveTo>
                  <a:cubicBezTo>
                    <a:pt x="57" y="9"/>
                    <a:pt x="58" y="8"/>
                    <a:pt x="58" y="8"/>
                  </a:cubicBezTo>
                  <a:cubicBezTo>
                    <a:pt x="57" y="8"/>
                    <a:pt x="56" y="9"/>
                    <a:pt x="56" y="9"/>
                  </a:cubicBezTo>
                  <a:cubicBezTo>
                    <a:pt x="54" y="10"/>
                    <a:pt x="52" y="11"/>
                    <a:pt x="51" y="13"/>
                  </a:cubicBezTo>
                  <a:cubicBezTo>
                    <a:pt x="51" y="13"/>
                    <a:pt x="52" y="13"/>
                    <a:pt x="52" y="13"/>
                  </a:cubicBezTo>
                  <a:cubicBezTo>
                    <a:pt x="53" y="13"/>
                    <a:pt x="53" y="14"/>
                    <a:pt x="54" y="14"/>
                  </a:cubicBezTo>
                  <a:cubicBezTo>
                    <a:pt x="55" y="12"/>
                    <a:pt x="56" y="11"/>
                    <a:pt x="57" y="9"/>
                  </a:cubicBezTo>
                  <a:close/>
                  <a:moveTo>
                    <a:pt x="49" y="18"/>
                  </a:moveTo>
                  <a:cubicBezTo>
                    <a:pt x="49" y="18"/>
                    <a:pt x="48" y="17"/>
                    <a:pt x="47" y="17"/>
                  </a:cubicBezTo>
                  <a:cubicBezTo>
                    <a:pt x="46" y="19"/>
                    <a:pt x="44" y="21"/>
                    <a:pt x="44" y="23"/>
                  </a:cubicBezTo>
                  <a:cubicBezTo>
                    <a:pt x="43" y="25"/>
                    <a:pt x="42" y="28"/>
                    <a:pt x="42" y="30"/>
                  </a:cubicBezTo>
                  <a:cubicBezTo>
                    <a:pt x="43" y="30"/>
                    <a:pt x="44" y="30"/>
                    <a:pt x="45" y="30"/>
                  </a:cubicBezTo>
                  <a:cubicBezTo>
                    <a:pt x="46" y="30"/>
                    <a:pt x="48" y="30"/>
                    <a:pt x="49" y="30"/>
                  </a:cubicBezTo>
                  <a:cubicBezTo>
                    <a:pt x="49" y="28"/>
                    <a:pt x="49" y="26"/>
                    <a:pt x="50" y="24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1" y="18"/>
                    <a:pt x="50" y="18"/>
                    <a:pt x="49" y="18"/>
                  </a:cubicBezTo>
                  <a:close/>
                  <a:moveTo>
                    <a:pt x="61" y="22"/>
                  </a:moveTo>
                  <a:cubicBezTo>
                    <a:pt x="60" y="21"/>
                    <a:pt x="58" y="21"/>
                    <a:pt x="57" y="21"/>
                  </a:cubicBezTo>
                  <a:cubicBezTo>
                    <a:pt x="56" y="22"/>
                    <a:pt x="56" y="23"/>
                    <a:pt x="55" y="25"/>
                  </a:cubicBezTo>
                  <a:cubicBezTo>
                    <a:pt x="55" y="26"/>
                    <a:pt x="55" y="28"/>
                    <a:pt x="54" y="29"/>
                  </a:cubicBezTo>
                  <a:cubicBezTo>
                    <a:pt x="56" y="29"/>
                    <a:pt x="58" y="29"/>
                    <a:pt x="60" y="29"/>
                  </a:cubicBezTo>
                  <a:cubicBezTo>
                    <a:pt x="62" y="29"/>
                    <a:pt x="64" y="29"/>
                    <a:pt x="66" y="29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2"/>
                    <a:pt x="63" y="22"/>
                    <a:pt x="61" y="22"/>
                  </a:cubicBezTo>
                  <a:close/>
                  <a:moveTo>
                    <a:pt x="82" y="21"/>
                  </a:moveTo>
                  <a:cubicBezTo>
                    <a:pt x="78" y="22"/>
                    <a:pt x="75" y="22"/>
                    <a:pt x="72" y="22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4" y="29"/>
                    <a:pt x="76" y="29"/>
                    <a:pt x="78" y="29"/>
                  </a:cubicBezTo>
                  <a:cubicBezTo>
                    <a:pt x="80" y="29"/>
                    <a:pt x="82" y="29"/>
                    <a:pt x="84" y="29"/>
                  </a:cubicBezTo>
                  <a:cubicBezTo>
                    <a:pt x="84" y="28"/>
                    <a:pt x="83" y="27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4"/>
                    <a:pt x="82" y="22"/>
                    <a:pt x="82" y="21"/>
                  </a:cubicBezTo>
                  <a:close/>
                  <a:moveTo>
                    <a:pt x="76" y="17"/>
                  </a:moveTo>
                  <a:cubicBezTo>
                    <a:pt x="77" y="16"/>
                    <a:pt x="78" y="16"/>
                    <a:pt x="79" y="16"/>
                  </a:cubicBezTo>
                  <a:cubicBezTo>
                    <a:pt x="78" y="14"/>
                    <a:pt x="77" y="12"/>
                    <a:pt x="75" y="11"/>
                  </a:cubicBezTo>
                  <a:cubicBezTo>
                    <a:pt x="74" y="10"/>
                    <a:pt x="73" y="9"/>
                    <a:pt x="72" y="8"/>
                  </a:cubicBezTo>
                  <a:cubicBezTo>
                    <a:pt x="72" y="9"/>
                    <a:pt x="72" y="10"/>
                    <a:pt x="72" y="12"/>
                  </a:cubicBezTo>
                  <a:cubicBezTo>
                    <a:pt x="72" y="14"/>
                    <a:pt x="72" y="15"/>
                    <a:pt x="72" y="17"/>
                  </a:cubicBezTo>
                  <a:cubicBezTo>
                    <a:pt x="73" y="17"/>
                    <a:pt x="74" y="17"/>
                    <a:pt x="76" y="17"/>
                  </a:cubicBezTo>
                  <a:close/>
                  <a:moveTo>
                    <a:pt x="63" y="16"/>
                  </a:moveTo>
                  <a:cubicBezTo>
                    <a:pt x="64" y="17"/>
                    <a:pt x="65" y="17"/>
                    <a:pt x="66" y="17"/>
                  </a:cubicBezTo>
                  <a:cubicBezTo>
                    <a:pt x="66" y="15"/>
                    <a:pt x="66" y="13"/>
                    <a:pt x="66" y="12"/>
                  </a:cubicBezTo>
                  <a:cubicBezTo>
                    <a:pt x="66" y="10"/>
                    <a:pt x="66" y="9"/>
                    <a:pt x="66" y="8"/>
                  </a:cubicBezTo>
                  <a:cubicBezTo>
                    <a:pt x="65" y="9"/>
                    <a:pt x="64" y="10"/>
                    <a:pt x="63" y="11"/>
                  </a:cubicBezTo>
                  <a:cubicBezTo>
                    <a:pt x="61" y="12"/>
                    <a:pt x="60" y="14"/>
                    <a:pt x="59" y="16"/>
                  </a:cubicBezTo>
                  <a:cubicBezTo>
                    <a:pt x="60" y="16"/>
                    <a:pt x="61" y="16"/>
                    <a:pt x="63" y="16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8" name="Group 139"/>
            <p:cNvGrpSpPr/>
            <p:nvPr/>
          </p:nvGrpSpPr>
          <p:grpSpPr>
            <a:xfrm>
              <a:off x="931841" y="4314724"/>
              <a:ext cx="2248240" cy="983397"/>
              <a:chOff x="931841" y="4627323"/>
              <a:chExt cx="2248240" cy="983397"/>
            </a:xfrm>
          </p:grpSpPr>
          <p:sp>
            <p:nvSpPr>
              <p:cNvPr id="108" name="TextBox 140"/>
              <p:cNvSpPr txBox="1"/>
              <p:nvPr/>
            </p:nvSpPr>
            <p:spPr>
              <a:xfrm>
                <a:off x="931841" y="5056722"/>
                <a:ext cx="2248240" cy="553998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r>
                  <a:rPr lang="zh-CN" altLang="en-US" sz="1400" dirty="0"/>
                  <a:t>点击添加正文、温提示正文行距在</a:t>
                </a:r>
                <a:r>
                  <a:rPr lang="en-US" altLang="zh-CN" sz="1400" dirty="0"/>
                  <a:t>1.2~1.3</a:t>
                </a:r>
                <a:r>
                  <a:rPr lang="zh-CN" altLang="en-US" sz="1400" dirty="0"/>
                  <a:t>之间点击添加正文、温提示正文行距在</a:t>
                </a:r>
                <a:r>
                  <a:rPr lang="en-US" altLang="zh-CN" sz="1400" dirty="0"/>
                  <a:t>1.2~1.3</a:t>
                </a:r>
                <a:r>
                  <a:rPr lang="zh-CN" altLang="en-US" sz="1400" dirty="0"/>
                  <a:t>之间</a:t>
                </a:r>
              </a:p>
            </p:txBody>
          </p:sp>
          <p:sp>
            <p:nvSpPr>
              <p:cNvPr id="109" name="Rectangle 141"/>
              <p:cNvSpPr/>
              <p:nvPr/>
            </p:nvSpPr>
            <p:spPr>
              <a:xfrm>
                <a:off x="1508664" y="4627323"/>
                <a:ext cx="1107996" cy="27699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99" name="Group 142"/>
            <p:cNvGrpSpPr/>
            <p:nvPr/>
          </p:nvGrpSpPr>
          <p:grpSpPr>
            <a:xfrm>
              <a:off x="3622186" y="4314724"/>
              <a:ext cx="2248240" cy="983397"/>
              <a:chOff x="3622186" y="4627323"/>
              <a:chExt cx="2248240" cy="983397"/>
            </a:xfrm>
          </p:grpSpPr>
          <p:sp>
            <p:nvSpPr>
              <p:cNvPr id="106" name="TextBox 143"/>
              <p:cNvSpPr txBox="1"/>
              <p:nvPr/>
            </p:nvSpPr>
            <p:spPr>
              <a:xfrm>
                <a:off x="3622186" y="5056722"/>
                <a:ext cx="2248240" cy="553998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r>
                  <a:rPr lang="zh-CN" altLang="en-US" sz="1400" dirty="0"/>
                  <a:t>点击添加正文、温提示正文行距在</a:t>
                </a:r>
                <a:r>
                  <a:rPr lang="en-US" altLang="zh-CN" sz="1400" dirty="0"/>
                  <a:t>1.2~1.3</a:t>
                </a:r>
                <a:r>
                  <a:rPr lang="zh-CN" altLang="en-US" sz="1400" dirty="0"/>
                  <a:t>之间点击添加正文、温提示正文行距在</a:t>
                </a:r>
                <a:r>
                  <a:rPr lang="en-US" altLang="zh-CN" sz="1400" dirty="0"/>
                  <a:t>1.2~1.3</a:t>
                </a:r>
                <a:r>
                  <a:rPr lang="zh-CN" altLang="en-US" sz="1400" dirty="0"/>
                  <a:t>之间</a:t>
                </a:r>
              </a:p>
            </p:txBody>
          </p:sp>
          <p:sp>
            <p:nvSpPr>
              <p:cNvPr id="107" name="Rectangle 144"/>
              <p:cNvSpPr/>
              <p:nvPr/>
            </p:nvSpPr>
            <p:spPr>
              <a:xfrm>
                <a:off x="4199009" y="4627323"/>
                <a:ext cx="1107996" cy="27699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00" name="Group 145"/>
            <p:cNvGrpSpPr/>
            <p:nvPr/>
          </p:nvGrpSpPr>
          <p:grpSpPr>
            <a:xfrm>
              <a:off x="6308172" y="4314724"/>
              <a:ext cx="2248240" cy="983397"/>
              <a:chOff x="6308172" y="4627323"/>
              <a:chExt cx="2248240" cy="983397"/>
            </a:xfrm>
          </p:grpSpPr>
          <p:sp>
            <p:nvSpPr>
              <p:cNvPr id="104" name="TextBox 146"/>
              <p:cNvSpPr txBox="1"/>
              <p:nvPr/>
            </p:nvSpPr>
            <p:spPr>
              <a:xfrm>
                <a:off x="6308172" y="5056722"/>
                <a:ext cx="2248240" cy="553998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r>
                  <a:rPr lang="zh-CN" altLang="en-US" sz="1400" dirty="0"/>
                  <a:t>点击添加正文、温提示正文行距在</a:t>
                </a:r>
                <a:r>
                  <a:rPr lang="en-US" altLang="zh-CN" sz="1400" dirty="0"/>
                  <a:t>1.2~1.3</a:t>
                </a:r>
                <a:r>
                  <a:rPr lang="zh-CN" altLang="en-US" sz="1400" dirty="0"/>
                  <a:t>之间点击添加正文、温提示正文行距在</a:t>
                </a:r>
                <a:r>
                  <a:rPr lang="en-US" altLang="zh-CN" sz="1400" dirty="0"/>
                  <a:t>1.2~1.3</a:t>
                </a:r>
                <a:r>
                  <a:rPr lang="zh-CN" altLang="en-US" sz="1400" dirty="0"/>
                  <a:t>之间</a:t>
                </a:r>
              </a:p>
            </p:txBody>
          </p:sp>
          <p:sp>
            <p:nvSpPr>
              <p:cNvPr id="105" name="Rectangle 147"/>
              <p:cNvSpPr/>
              <p:nvPr/>
            </p:nvSpPr>
            <p:spPr>
              <a:xfrm>
                <a:off x="6884995" y="4627323"/>
                <a:ext cx="1107996" cy="27699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01" name="Group 148"/>
            <p:cNvGrpSpPr/>
            <p:nvPr/>
          </p:nvGrpSpPr>
          <p:grpSpPr>
            <a:xfrm>
              <a:off x="8998517" y="4314724"/>
              <a:ext cx="2248240" cy="983397"/>
              <a:chOff x="8998517" y="4627323"/>
              <a:chExt cx="2248240" cy="983397"/>
            </a:xfrm>
          </p:grpSpPr>
          <p:sp>
            <p:nvSpPr>
              <p:cNvPr id="102" name="TextBox 149"/>
              <p:cNvSpPr txBox="1"/>
              <p:nvPr/>
            </p:nvSpPr>
            <p:spPr>
              <a:xfrm>
                <a:off x="8998517" y="5056722"/>
                <a:ext cx="2248240" cy="553998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r>
                  <a:rPr lang="zh-CN" altLang="en-US" sz="1400" dirty="0"/>
                  <a:t>点击添加正文、温提示正文行距在</a:t>
                </a:r>
                <a:r>
                  <a:rPr lang="en-US" altLang="zh-CN" sz="1400" dirty="0"/>
                  <a:t>1.2~1.3</a:t>
                </a:r>
                <a:r>
                  <a:rPr lang="zh-CN" altLang="en-US" sz="1400" dirty="0"/>
                  <a:t>之间点击添加正文、温提示正文行距在</a:t>
                </a:r>
                <a:r>
                  <a:rPr lang="en-US" altLang="zh-CN" sz="1400" dirty="0"/>
                  <a:t>1.2~1.3</a:t>
                </a:r>
                <a:r>
                  <a:rPr lang="zh-CN" altLang="en-US" sz="1400" dirty="0"/>
                  <a:t>之间</a:t>
                </a:r>
              </a:p>
            </p:txBody>
          </p:sp>
          <p:sp>
            <p:nvSpPr>
              <p:cNvPr id="103" name="Rectangle 150"/>
              <p:cNvSpPr/>
              <p:nvPr/>
            </p:nvSpPr>
            <p:spPr>
              <a:xfrm>
                <a:off x="9575340" y="4627323"/>
                <a:ext cx="1107996" cy="27699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片 7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4441875">
            <a:off x="9649739" y="4708787"/>
            <a:ext cx="2931013" cy="2447396"/>
          </a:xfrm>
          <a:prstGeom prst="rect">
            <a:avLst/>
          </a:prstGeom>
        </p:spPr>
      </p:pic>
      <p:sp>
        <p:nvSpPr>
          <p:cNvPr id="82" name="虚尾箭头 81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发展前景</a:t>
            </a:r>
          </a:p>
        </p:txBody>
      </p:sp>
      <p:grpSp>
        <p:nvGrpSpPr>
          <p:cNvPr id="200" name="组合 199"/>
          <p:cNvGrpSpPr/>
          <p:nvPr/>
        </p:nvGrpSpPr>
        <p:grpSpPr>
          <a:xfrm>
            <a:off x="1158762" y="1871300"/>
            <a:ext cx="3559875" cy="3848398"/>
            <a:chOff x="1158762" y="1871300"/>
            <a:chExt cx="3559875" cy="3848398"/>
          </a:xfrm>
        </p:grpSpPr>
        <p:grpSp>
          <p:nvGrpSpPr>
            <p:cNvPr id="201" name="Group 3"/>
            <p:cNvGrpSpPr/>
            <p:nvPr/>
          </p:nvGrpSpPr>
          <p:grpSpPr>
            <a:xfrm>
              <a:off x="1158762" y="1871300"/>
              <a:ext cx="3559875" cy="3848398"/>
              <a:chOff x="4316062" y="1899009"/>
              <a:chExt cx="3559875" cy="3848398"/>
            </a:xfrm>
          </p:grpSpPr>
          <p:sp>
            <p:nvSpPr>
              <p:cNvPr id="206" name="Freeform: Shape 4"/>
              <p:cNvSpPr/>
              <p:nvPr/>
            </p:nvSpPr>
            <p:spPr bwMode="auto">
              <a:xfrm>
                <a:off x="5137082" y="1899009"/>
                <a:ext cx="1474442" cy="1071357"/>
              </a:xfrm>
              <a:custGeom>
                <a:avLst/>
                <a:gdLst>
                  <a:gd name="T0" fmla="*/ 190 w 293"/>
                  <a:gd name="T1" fmla="*/ 0 h 213"/>
                  <a:gd name="T2" fmla="*/ 293 w 293"/>
                  <a:gd name="T3" fmla="*/ 82 h 213"/>
                  <a:gd name="T4" fmla="*/ 101 w 293"/>
                  <a:gd name="T5" fmla="*/ 213 h 213"/>
                  <a:gd name="T6" fmla="*/ 0 w 293"/>
                  <a:gd name="T7" fmla="*/ 121 h 213"/>
                  <a:gd name="T8" fmla="*/ 190 w 293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213">
                    <a:moveTo>
                      <a:pt x="190" y="0"/>
                    </a:moveTo>
                    <a:cubicBezTo>
                      <a:pt x="293" y="82"/>
                      <a:pt x="293" y="82"/>
                      <a:pt x="293" y="82"/>
                    </a:cubicBezTo>
                    <a:cubicBezTo>
                      <a:pt x="101" y="213"/>
                      <a:pt x="101" y="213"/>
                      <a:pt x="101" y="213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2" y="119"/>
                      <a:pt x="189" y="1"/>
                      <a:pt x="19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7000">
                    <a:schemeClr val="accent4"/>
                  </a:gs>
                  <a:gs pos="83000">
                    <a:schemeClr val="accent4"/>
                  </a:gs>
                  <a:gs pos="100000">
                    <a:schemeClr val="accent4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7" name="Freeform: Shape 5"/>
              <p:cNvSpPr/>
              <p:nvPr/>
            </p:nvSpPr>
            <p:spPr bwMode="auto">
              <a:xfrm>
                <a:off x="5646242" y="2312701"/>
                <a:ext cx="965282" cy="697973"/>
              </a:xfrm>
              <a:custGeom>
                <a:avLst/>
                <a:gdLst>
                  <a:gd name="T0" fmla="*/ 182 w 192"/>
                  <a:gd name="T1" fmla="*/ 14 h 139"/>
                  <a:gd name="T2" fmla="*/ 191 w 192"/>
                  <a:gd name="T3" fmla="*/ 8 h 139"/>
                  <a:gd name="T4" fmla="*/ 192 w 192"/>
                  <a:gd name="T5" fmla="*/ 0 h 139"/>
                  <a:gd name="T6" fmla="*/ 0 w 192"/>
                  <a:gd name="T7" fmla="*/ 131 h 139"/>
                  <a:gd name="T8" fmla="*/ 0 w 192"/>
                  <a:gd name="T9" fmla="*/ 138 h 139"/>
                  <a:gd name="T10" fmla="*/ 67 w 192"/>
                  <a:gd name="T11" fmla="*/ 93 h 139"/>
                  <a:gd name="T12" fmla="*/ 67 w 192"/>
                  <a:gd name="T13" fmla="*/ 93 h 139"/>
                  <a:gd name="T14" fmla="*/ 182 w 192"/>
                  <a:gd name="T15" fmla="*/ 1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139">
                    <a:moveTo>
                      <a:pt x="182" y="14"/>
                    </a:moveTo>
                    <a:cubicBezTo>
                      <a:pt x="191" y="8"/>
                      <a:pt x="191" y="8"/>
                      <a:pt x="191" y="8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9"/>
                      <a:pt x="67" y="93"/>
                      <a:pt x="67" y="93"/>
                    </a:cubicBezTo>
                    <a:cubicBezTo>
                      <a:pt x="67" y="93"/>
                      <a:pt x="67" y="93"/>
                      <a:pt x="67" y="93"/>
                    </a:cubicBezTo>
                    <a:lnTo>
                      <a:pt x="182" y="14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Freeform: Shape 6"/>
              <p:cNvSpPr/>
              <p:nvPr/>
            </p:nvSpPr>
            <p:spPr bwMode="auto">
              <a:xfrm>
                <a:off x="5983560" y="2382711"/>
                <a:ext cx="784955" cy="572805"/>
              </a:xfrm>
              <a:custGeom>
                <a:avLst/>
                <a:gdLst>
                  <a:gd name="T0" fmla="*/ 115 w 156"/>
                  <a:gd name="T1" fmla="*/ 0 h 114"/>
                  <a:gd name="T2" fmla="*/ 156 w 156"/>
                  <a:gd name="T3" fmla="*/ 33 h 114"/>
                  <a:gd name="T4" fmla="*/ 42 w 156"/>
                  <a:gd name="T5" fmla="*/ 114 h 114"/>
                  <a:gd name="T6" fmla="*/ 0 w 156"/>
                  <a:gd name="T7" fmla="*/ 79 h 114"/>
                  <a:gd name="T8" fmla="*/ 115 w 156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14">
                    <a:moveTo>
                      <a:pt x="115" y="0"/>
                    </a:moveTo>
                    <a:cubicBezTo>
                      <a:pt x="156" y="33"/>
                      <a:pt x="156" y="33"/>
                      <a:pt x="156" y="33"/>
                    </a:cubicBezTo>
                    <a:cubicBezTo>
                      <a:pt x="135" y="48"/>
                      <a:pt x="44" y="113"/>
                      <a:pt x="42" y="114"/>
                    </a:cubicBezTo>
                    <a:cubicBezTo>
                      <a:pt x="0" y="79"/>
                      <a:pt x="0" y="79"/>
                      <a:pt x="0" y="79"/>
                    </a:cubicBezTo>
                    <a:lnTo>
                      <a:pt x="11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7000">
                    <a:schemeClr val="accent4"/>
                  </a:gs>
                  <a:gs pos="83000">
                    <a:schemeClr val="accent4"/>
                  </a:gs>
                  <a:gs pos="100000">
                    <a:schemeClr val="accent4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Freeform: Shape 7"/>
              <p:cNvSpPr/>
              <p:nvPr/>
            </p:nvSpPr>
            <p:spPr bwMode="auto">
              <a:xfrm>
                <a:off x="6189345" y="2548187"/>
                <a:ext cx="579169" cy="447636"/>
              </a:xfrm>
              <a:custGeom>
                <a:avLst/>
                <a:gdLst>
                  <a:gd name="T0" fmla="*/ 115 w 115"/>
                  <a:gd name="T1" fmla="*/ 0 h 89"/>
                  <a:gd name="T2" fmla="*/ 115 w 115"/>
                  <a:gd name="T3" fmla="*/ 8 h 89"/>
                  <a:gd name="T4" fmla="*/ 106 w 115"/>
                  <a:gd name="T5" fmla="*/ 14 h 89"/>
                  <a:gd name="T6" fmla="*/ 0 w 115"/>
                  <a:gd name="T7" fmla="*/ 89 h 89"/>
                  <a:gd name="T8" fmla="*/ 1 w 115"/>
                  <a:gd name="T9" fmla="*/ 81 h 89"/>
                  <a:gd name="T10" fmla="*/ 115 w 115"/>
                  <a:gd name="T1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" h="89">
                    <a:moveTo>
                      <a:pt x="115" y="0"/>
                    </a:moveTo>
                    <a:cubicBezTo>
                      <a:pt x="115" y="8"/>
                      <a:pt x="115" y="8"/>
                      <a:pt x="115" y="8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5" y="14"/>
                      <a:pt x="1" y="88"/>
                      <a:pt x="0" y="89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3" y="80"/>
                      <a:pt x="93" y="16"/>
                      <a:pt x="115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0" name="Freeform: Shape 8"/>
              <p:cNvSpPr/>
              <p:nvPr/>
            </p:nvSpPr>
            <p:spPr bwMode="auto">
              <a:xfrm>
                <a:off x="5137082" y="2507879"/>
                <a:ext cx="509160" cy="498552"/>
              </a:xfrm>
              <a:custGeom>
                <a:avLst/>
                <a:gdLst>
                  <a:gd name="T0" fmla="*/ 2 w 101"/>
                  <a:gd name="T1" fmla="*/ 7 h 99"/>
                  <a:gd name="T2" fmla="*/ 0 w 101"/>
                  <a:gd name="T3" fmla="*/ 0 h 99"/>
                  <a:gd name="T4" fmla="*/ 101 w 101"/>
                  <a:gd name="T5" fmla="*/ 92 h 99"/>
                  <a:gd name="T6" fmla="*/ 101 w 101"/>
                  <a:gd name="T7" fmla="*/ 99 h 99"/>
                  <a:gd name="T8" fmla="*/ 2 w 101"/>
                  <a:gd name="T9" fmla="*/ 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99">
                    <a:moveTo>
                      <a:pt x="2" y="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9"/>
                      <a:pt x="101" y="99"/>
                      <a:pt x="101" y="99"/>
                    </a:cubicBezTo>
                    <a:cubicBezTo>
                      <a:pt x="30" y="33"/>
                      <a:pt x="60" y="61"/>
                      <a:pt x="2" y="7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1" name="Freeform: Shape 9"/>
              <p:cNvSpPr/>
              <p:nvPr/>
            </p:nvSpPr>
            <p:spPr bwMode="auto">
              <a:xfrm>
                <a:off x="5983560" y="2779431"/>
                <a:ext cx="210028" cy="216393"/>
              </a:xfrm>
              <a:custGeom>
                <a:avLst/>
                <a:gdLst>
                  <a:gd name="T0" fmla="*/ 0 w 42"/>
                  <a:gd name="T1" fmla="*/ 0 h 43"/>
                  <a:gd name="T2" fmla="*/ 0 w 42"/>
                  <a:gd name="T3" fmla="*/ 0 h 43"/>
                  <a:gd name="T4" fmla="*/ 1 w 42"/>
                  <a:gd name="T5" fmla="*/ 6 h 43"/>
                  <a:gd name="T6" fmla="*/ 40 w 42"/>
                  <a:gd name="T7" fmla="*/ 42 h 43"/>
                  <a:gd name="T8" fmla="*/ 41 w 42"/>
                  <a:gd name="T9" fmla="*/ 42 h 43"/>
                  <a:gd name="T10" fmla="*/ 41 w 42"/>
                  <a:gd name="T11" fmla="*/ 43 h 43"/>
                  <a:gd name="T12" fmla="*/ 42 w 42"/>
                  <a:gd name="T13" fmla="*/ 35 h 43"/>
                  <a:gd name="T14" fmla="*/ 0 w 42"/>
                  <a:gd name="T1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39" y="41"/>
                      <a:pt x="40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2" y="35"/>
                      <a:pt x="42" y="35"/>
                      <a:pt x="42" y="3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2" name="Freeform: Shape 10"/>
              <p:cNvSpPr/>
              <p:nvPr/>
            </p:nvSpPr>
            <p:spPr bwMode="auto">
              <a:xfrm>
                <a:off x="6149037" y="3017039"/>
                <a:ext cx="212150" cy="216393"/>
              </a:xfrm>
              <a:custGeom>
                <a:avLst/>
                <a:gdLst>
                  <a:gd name="T0" fmla="*/ 100 w 100"/>
                  <a:gd name="T1" fmla="*/ 87 h 102"/>
                  <a:gd name="T2" fmla="*/ 0 w 100"/>
                  <a:gd name="T3" fmla="*/ 0 h 102"/>
                  <a:gd name="T4" fmla="*/ 2 w 100"/>
                  <a:gd name="T5" fmla="*/ 16 h 102"/>
                  <a:gd name="T6" fmla="*/ 95 w 100"/>
                  <a:gd name="T7" fmla="*/ 99 h 102"/>
                  <a:gd name="T8" fmla="*/ 100 w 100"/>
                  <a:gd name="T9" fmla="*/ 102 h 102"/>
                  <a:gd name="T10" fmla="*/ 100 w 100"/>
                  <a:gd name="T11" fmla="*/ 8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02">
                    <a:moveTo>
                      <a:pt x="100" y="87"/>
                    </a:moveTo>
                    <a:lnTo>
                      <a:pt x="0" y="0"/>
                    </a:lnTo>
                    <a:lnTo>
                      <a:pt x="2" y="16"/>
                    </a:lnTo>
                    <a:lnTo>
                      <a:pt x="95" y="99"/>
                    </a:lnTo>
                    <a:lnTo>
                      <a:pt x="100" y="102"/>
                    </a:lnTo>
                    <a:lnTo>
                      <a:pt x="100" y="87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3" name="Freeform: Shape 11"/>
              <p:cNvSpPr/>
              <p:nvPr/>
            </p:nvSpPr>
            <p:spPr bwMode="auto">
              <a:xfrm>
                <a:off x="6149037" y="2618197"/>
                <a:ext cx="780712" cy="615235"/>
              </a:xfrm>
              <a:custGeom>
                <a:avLst/>
                <a:gdLst>
                  <a:gd name="T0" fmla="*/ 114 w 155"/>
                  <a:gd name="T1" fmla="*/ 0 h 122"/>
                  <a:gd name="T2" fmla="*/ 155 w 155"/>
                  <a:gd name="T3" fmla="*/ 33 h 122"/>
                  <a:gd name="T4" fmla="*/ 42 w 155"/>
                  <a:gd name="T5" fmla="*/ 116 h 122"/>
                  <a:gd name="T6" fmla="*/ 0 w 155"/>
                  <a:gd name="T7" fmla="*/ 79 h 122"/>
                  <a:gd name="T8" fmla="*/ 7 w 155"/>
                  <a:gd name="T9" fmla="*/ 74 h 122"/>
                  <a:gd name="T10" fmla="*/ 8 w 155"/>
                  <a:gd name="T11" fmla="*/ 74 h 122"/>
                  <a:gd name="T12" fmla="*/ 8 w 155"/>
                  <a:gd name="T13" fmla="*/ 75 h 122"/>
                  <a:gd name="T14" fmla="*/ 114 w 155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5" h="122">
                    <a:moveTo>
                      <a:pt x="114" y="0"/>
                    </a:moveTo>
                    <a:cubicBezTo>
                      <a:pt x="155" y="33"/>
                      <a:pt x="155" y="33"/>
                      <a:pt x="155" y="33"/>
                    </a:cubicBezTo>
                    <a:cubicBezTo>
                      <a:pt x="34" y="122"/>
                      <a:pt x="50" y="110"/>
                      <a:pt x="42" y="116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9" y="74"/>
                      <a:pt x="113" y="0"/>
                      <a:pt x="11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7000">
                    <a:schemeClr val="accent4"/>
                  </a:gs>
                  <a:gs pos="83000">
                    <a:schemeClr val="accent4"/>
                  </a:gs>
                  <a:gs pos="100000">
                    <a:schemeClr val="accent4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4" name="Freeform: Shape 12"/>
              <p:cNvSpPr/>
              <p:nvPr/>
            </p:nvSpPr>
            <p:spPr bwMode="auto">
              <a:xfrm>
                <a:off x="6325121" y="2783674"/>
                <a:ext cx="604627" cy="449758"/>
              </a:xfrm>
              <a:custGeom>
                <a:avLst/>
                <a:gdLst>
                  <a:gd name="T0" fmla="*/ 119 w 120"/>
                  <a:gd name="T1" fmla="*/ 7 h 89"/>
                  <a:gd name="T2" fmla="*/ 111 w 120"/>
                  <a:gd name="T3" fmla="*/ 13 h 89"/>
                  <a:gd name="T4" fmla="*/ 7 w 120"/>
                  <a:gd name="T5" fmla="*/ 89 h 89"/>
                  <a:gd name="T6" fmla="*/ 7 w 120"/>
                  <a:gd name="T7" fmla="*/ 83 h 89"/>
                  <a:gd name="T8" fmla="*/ 120 w 120"/>
                  <a:gd name="T9" fmla="*/ 0 h 89"/>
                  <a:gd name="T10" fmla="*/ 119 w 120"/>
                  <a:gd name="T11" fmla="*/ 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89">
                    <a:moveTo>
                      <a:pt x="119" y="7"/>
                    </a:moveTo>
                    <a:cubicBezTo>
                      <a:pt x="111" y="13"/>
                      <a:pt x="111" y="13"/>
                      <a:pt x="111" y="13"/>
                    </a:cubicBezTo>
                    <a:cubicBezTo>
                      <a:pt x="110" y="14"/>
                      <a:pt x="8" y="89"/>
                      <a:pt x="7" y="89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14" y="78"/>
                      <a:pt x="0" y="88"/>
                      <a:pt x="120" y="0"/>
                    </a:cubicBezTo>
                    <a:lnTo>
                      <a:pt x="119" y="7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5" name="Freeform: Shape 13"/>
              <p:cNvSpPr/>
              <p:nvPr/>
            </p:nvSpPr>
            <p:spPr bwMode="auto">
              <a:xfrm>
                <a:off x="6314514" y="3252525"/>
                <a:ext cx="212150" cy="220636"/>
              </a:xfrm>
              <a:custGeom>
                <a:avLst/>
                <a:gdLst>
                  <a:gd name="T0" fmla="*/ 0 w 42"/>
                  <a:gd name="T1" fmla="*/ 7 h 44"/>
                  <a:gd name="T2" fmla="*/ 0 w 42"/>
                  <a:gd name="T3" fmla="*/ 0 h 44"/>
                  <a:gd name="T4" fmla="*/ 42 w 42"/>
                  <a:gd name="T5" fmla="*/ 38 h 44"/>
                  <a:gd name="T6" fmla="*/ 41 w 42"/>
                  <a:gd name="T7" fmla="*/ 44 h 44"/>
                  <a:gd name="T8" fmla="*/ 0 w 42"/>
                  <a:gd name="T9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4">
                    <a:moveTo>
                      <a:pt x="0" y="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11" y="17"/>
                      <a:pt x="38" y="41"/>
                      <a:pt x="0" y="7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6" name="Freeform: Shape 14"/>
              <p:cNvSpPr/>
              <p:nvPr/>
            </p:nvSpPr>
            <p:spPr bwMode="auto">
              <a:xfrm>
                <a:off x="6314514" y="2849440"/>
                <a:ext cx="770104" cy="594020"/>
              </a:xfrm>
              <a:custGeom>
                <a:avLst/>
                <a:gdLst>
                  <a:gd name="T0" fmla="*/ 153 w 153"/>
                  <a:gd name="T1" fmla="*/ 33 h 118"/>
                  <a:gd name="T2" fmla="*/ 113 w 153"/>
                  <a:gd name="T3" fmla="*/ 0 h 118"/>
                  <a:gd name="T4" fmla="*/ 9 w 153"/>
                  <a:gd name="T5" fmla="*/ 76 h 118"/>
                  <a:gd name="T6" fmla="*/ 7 w 153"/>
                  <a:gd name="T7" fmla="*/ 75 h 118"/>
                  <a:gd name="T8" fmla="*/ 0 w 153"/>
                  <a:gd name="T9" fmla="*/ 80 h 118"/>
                  <a:gd name="T10" fmla="*/ 42 w 153"/>
                  <a:gd name="T11" fmla="*/ 118 h 118"/>
                  <a:gd name="T12" fmla="*/ 153 w 153"/>
                  <a:gd name="T13" fmla="*/ 3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118">
                    <a:moveTo>
                      <a:pt x="153" y="33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112" y="1"/>
                      <a:pt x="10" y="76"/>
                      <a:pt x="9" y="76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153" y="33"/>
                      <a:pt x="153" y="33"/>
                      <a:pt x="153" y="33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57000">
                    <a:schemeClr val="accent4"/>
                  </a:gs>
                  <a:gs pos="83000">
                    <a:schemeClr val="accent4"/>
                  </a:gs>
                  <a:gs pos="100000">
                    <a:schemeClr val="accent4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7" name="Freeform: Shape 15"/>
              <p:cNvSpPr/>
              <p:nvPr/>
            </p:nvSpPr>
            <p:spPr bwMode="auto">
              <a:xfrm>
                <a:off x="6522421" y="3017039"/>
                <a:ext cx="562197" cy="456122"/>
              </a:xfrm>
              <a:custGeom>
                <a:avLst/>
                <a:gdLst>
                  <a:gd name="T0" fmla="*/ 111 w 112"/>
                  <a:gd name="T1" fmla="*/ 7 h 91"/>
                  <a:gd name="T2" fmla="*/ 112 w 112"/>
                  <a:gd name="T3" fmla="*/ 0 h 91"/>
                  <a:gd name="T4" fmla="*/ 1 w 112"/>
                  <a:gd name="T5" fmla="*/ 85 h 91"/>
                  <a:gd name="T6" fmla="*/ 0 w 112"/>
                  <a:gd name="T7" fmla="*/ 91 h 91"/>
                  <a:gd name="T8" fmla="*/ 104 w 112"/>
                  <a:gd name="T9" fmla="*/ 12 h 91"/>
                  <a:gd name="T10" fmla="*/ 111 w 112"/>
                  <a:gd name="T11" fmla="*/ 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91">
                    <a:moveTo>
                      <a:pt x="111" y="7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104" y="12"/>
                      <a:pt x="104" y="12"/>
                      <a:pt x="104" y="12"/>
                    </a:cubicBezTo>
                    <a:cubicBezTo>
                      <a:pt x="111" y="7"/>
                      <a:pt x="109" y="9"/>
                      <a:pt x="111" y="7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8" name="Freeform: Shape 16"/>
              <p:cNvSpPr/>
              <p:nvPr/>
            </p:nvSpPr>
            <p:spPr bwMode="auto">
              <a:xfrm>
                <a:off x="6409981" y="3076441"/>
                <a:ext cx="1465956" cy="1166824"/>
              </a:xfrm>
              <a:custGeom>
                <a:avLst/>
                <a:gdLst>
                  <a:gd name="T0" fmla="*/ 5 w 291"/>
                  <a:gd name="T1" fmla="*/ 64 h 232"/>
                  <a:gd name="T2" fmla="*/ 5 w 291"/>
                  <a:gd name="T3" fmla="*/ 64 h 232"/>
                  <a:gd name="T4" fmla="*/ 0 w 291"/>
                  <a:gd name="T5" fmla="*/ 67 h 232"/>
                  <a:gd name="T6" fmla="*/ 182 w 291"/>
                  <a:gd name="T7" fmla="*/ 232 h 232"/>
                  <a:gd name="T8" fmla="*/ 291 w 291"/>
                  <a:gd name="T9" fmla="*/ 138 h 232"/>
                  <a:gd name="T10" fmla="*/ 126 w 291"/>
                  <a:gd name="T11" fmla="*/ 0 h 232"/>
                  <a:gd name="T12" fmla="*/ 22 w 291"/>
                  <a:gd name="T13" fmla="*/ 79 h 232"/>
                  <a:gd name="T14" fmla="*/ 5 w 291"/>
                  <a:gd name="T15" fmla="*/ 64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1" h="232">
                    <a:moveTo>
                      <a:pt x="5" y="64"/>
                    </a:moveTo>
                    <a:cubicBezTo>
                      <a:pt x="5" y="64"/>
                      <a:pt x="5" y="64"/>
                      <a:pt x="5" y="64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82" y="232"/>
                      <a:pt x="182" y="232"/>
                      <a:pt x="182" y="232"/>
                    </a:cubicBezTo>
                    <a:cubicBezTo>
                      <a:pt x="185" y="229"/>
                      <a:pt x="288" y="140"/>
                      <a:pt x="291" y="138"/>
                    </a:cubicBezTo>
                    <a:cubicBezTo>
                      <a:pt x="290" y="137"/>
                      <a:pt x="127" y="1"/>
                      <a:pt x="126" y="0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5" y="64"/>
                      <a:pt x="5" y="64"/>
                      <a:pt x="5" y="64"/>
                    </a:cubicBezTo>
                  </a:path>
                </a:pathLst>
              </a:custGeom>
              <a:solidFill>
                <a:srgbClr val="33B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9" name="Freeform: Shape 17"/>
              <p:cNvSpPr/>
              <p:nvPr/>
            </p:nvSpPr>
            <p:spPr bwMode="auto">
              <a:xfrm>
                <a:off x="6409981" y="3076441"/>
                <a:ext cx="1465956" cy="1166824"/>
              </a:xfrm>
              <a:custGeom>
                <a:avLst/>
                <a:gdLst>
                  <a:gd name="T0" fmla="*/ 126 w 291"/>
                  <a:gd name="T1" fmla="*/ 0 h 232"/>
                  <a:gd name="T2" fmla="*/ 22 w 291"/>
                  <a:gd name="T3" fmla="*/ 79 h 232"/>
                  <a:gd name="T4" fmla="*/ 5 w 291"/>
                  <a:gd name="T5" fmla="*/ 64 h 232"/>
                  <a:gd name="T6" fmla="*/ 5 w 291"/>
                  <a:gd name="T7" fmla="*/ 64 h 232"/>
                  <a:gd name="T8" fmla="*/ 5 w 291"/>
                  <a:gd name="T9" fmla="*/ 64 h 232"/>
                  <a:gd name="T10" fmla="*/ 0 w 291"/>
                  <a:gd name="T11" fmla="*/ 67 h 232"/>
                  <a:gd name="T12" fmla="*/ 182 w 291"/>
                  <a:gd name="T13" fmla="*/ 232 h 232"/>
                  <a:gd name="T14" fmla="*/ 291 w 291"/>
                  <a:gd name="T15" fmla="*/ 138 h 232"/>
                  <a:gd name="T16" fmla="*/ 126 w 291"/>
                  <a:gd name="T17" fmla="*/ 0 h 232"/>
                  <a:gd name="T18" fmla="*/ 126 w 291"/>
                  <a:gd name="T1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1" h="232">
                    <a:moveTo>
                      <a:pt x="126" y="0"/>
                    </a:moveTo>
                    <a:cubicBezTo>
                      <a:pt x="22" y="79"/>
                      <a:pt x="22" y="79"/>
                      <a:pt x="22" y="79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82" y="232"/>
                      <a:pt x="182" y="232"/>
                      <a:pt x="182" y="232"/>
                    </a:cubicBezTo>
                    <a:cubicBezTo>
                      <a:pt x="185" y="229"/>
                      <a:pt x="288" y="140"/>
                      <a:pt x="291" y="138"/>
                    </a:cubicBezTo>
                    <a:cubicBezTo>
                      <a:pt x="290" y="137"/>
                      <a:pt x="127" y="1"/>
                      <a:pt x="126" y="0"/>
                    </a:cubicBezTo>
                    <a:cubicBezTo>
                      <a:pt x="126" y="0"/>
                      <a:pt x="126" y="0"/>
                      <a:pt x="126" y="0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57000">
                    <a:schemeClr val="accent3"/>
                  </a:gs>
                  <a:gs pos="83000">
                    <a:schemeClr val="accent3"/>
                  </a:gs>
                  <a:gs pos="100000">
                    <a:schemeClr val="accent3"/>
                  </a:gs>
                </a:gsLst>
                <a:lin ang="81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0" name="Freeform: Shape 18"/>
              <p:cNvSpPr/>
              <p:nvPr/>
            </p:nvSpPr>
            <p:spPr bwMode="auto">
              <a:xfrm>
                <a:off x="5272858" y="3594086"/>
                <a:ext cx="524010" cy="549468"/>
              </a:xfrm>
              <a:custGeom>
                <a:avLst/>
                <a:gdLst>
                  <a:gd name="T0" fmla="*/ 0 w 247"/>
                  <a:gd name="T1" fmla="*/ 43 h 259"/>
                  <a:gd name="T2" fmla="*/ 57 w 247"/>
                  <a:gd name="T3" fmla="*/ 0 h 259"/>
                  <a:gd name="T4" fmla="*/ 247 w 247"/>
                  <a:gd name="T5" fmla="*/ 190 h 259"/>
                  <a:gd name="T6" fmla="*/ 154 w 247"/>
                  <a:gd name="T7" fmla="*/ 259 h 259"/>
                  <a:gd name="T8" fmla="*/ 145 w 247"/>
                  <a:gd name="T9" fmla="*/ 247 h 259"/>
                  <a:gd name="T10" fmla="*/ 171 w 247"/>
                  <a:gd name="T11" fmla="*/ 228 h 259"/>
                  <a:gd name="T12" fmla="*/ 169 w 247"/>
                  <a:gd name="T13" fmla="*/ 216 h 259"/>
                  <a:gd name="T14" fmla="*/ 0 w 247"/>
                  <a:gd name="T15" fmla="*/ 4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7" h="259">
                    <a:moveTo>
                      <a:pt x="0" y="43"/>
                    </a:moveTo>
                    <a:lnTo>
                      <a:pt x="57" y="0"/>
                    </a:lnTo>
                    <a:lnTo>
                      <a:pt x="247" y="190"/>
                    </a:lnTo>
                    <a:lnTo>
                      <a:pt x="154" y="259"/>
                    </a:lnTo>
                    <a:lnTo>
                      <a:pt x="145" y="247"/>
                    </a:lnTo>
                    <a:lnTo>
                      <a:pt x="171" y="228"/>
                    </a:lnTo>
                    <a:lnTo>
                      <a:pt x="169" y="216"/>
                    </a:lnTo>
                    <a:lnTo>
                      <a:pt x="0" y="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57000">
                    <a:schemeClr val="accent1"/>
                  </a:gs>
                  <a:gs pos="83000">
                    <a:schemeClr val="accent1"/>
                  </a:gs>
                  <a:gs pos="100000">
                    <a:schemeClr val="accent1"/>
                  </a:gs>
                </a:gsLst>
                <a:lin ang="189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1" name="Freeform: Shape 19"/>
              <p:cNvSpPr/>
              <p:nvPr/>
            </p:nvSpPr>
            <p:spPr bwMode="auto">
              <a:xfrm>
                <a:off x="5096774" y="3640759"/>
                <a:ext cx="534618" cy="562197"/>
              </a:xfrm>
              <a:custGeom>
                <a:avLst/>
                <a:gdLst>
                  <a:gd name="T0" fmla="*/ 106 w 106"/>
                  <a:gd name="T1" fmla="*/ 82 h 112"/>
                  <a:gd name="T2" fmla="*/ 68 w 106"/>
                  <a:gd name="T3" fmla="*/ 112 h 112"/>
                  <a:gd name="T4" fmla="*/ 67 w 106"/>
                  <a:gd name="T5" fmla="*/ 112 h 112"/>
                  <a:gd name="T6" fmla="*/ 62 w 106"/>
                  <a:gd name="T7" fmla="*/ 108 h 112"/>
                  <a:gd name="T8" fmla="*/ 73 w 106"/>
                  <a:gd name="T9" fmla="*/ 99 h 112"/>
                  <a:gd name="T10" fmla="*/ 72 w 106"/>
                  <a:gd name="T11" fmla="*/ 95 h 112"/>
                  <a:gd name="T12" fmla="*/ 0 w 106"/>
                  <a:gd name="T13" fmla="*/ 19 h 112"/>
                  <a:gd name="T14" fmla="*/ 26 w 106"/>
                  <a:gd name="T15" fmla="*/ 0 h 112"/>
                  <a:gd name="T16" fmla="*/ 35 w 106"/>
                  <a:gd name="T17" fmla="*/ 9 h 112"/>
                  <a:gd name="T18" fmla="*/ 106 w 106"/>
                  <a:gd name="T19" fmla="*/ 8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112">
                    <a:moveTo>
                      <a:pt x="106" y="82"/>
                    </a:moveTo>
                    <a:cubicBezTo>
                      <a:pt x="68" y="112"/>
                      <a:pt x="68" y="112"/>
                      <a:pt x="68" y="112"/>
                    </a:cubicBezTo>
                    <a:cubicBezTo>
                      <a:pt x="67" y="112"/>
                      <a:pt x="67" y="112"/>
                      <a:pt x="67" y="112"/>
                    </a:cubicBezTo>
                    <a:cubicBezTo>
                      <a:pt x="62" y="108"/>
                      <a:pt x="62" y="108"/>
                      <a:pt x="62" y="108"/>
                    </a:cubicBezTo>
                    <a:cubicBezTo>
                      <a:pt x="73" y="99"/>
                      <a:pt x="73" y="99"/>
                      <a:pt x="73" y="99"/>
                    </a:cubicBezTo>
                    <a:cubicBezTo>
                      <a:pt x="73" y="97"/>
                      <a:pt x="72" y="94"/>
                      <a:pt x="72" y="95"/>
                    </a:cubicBezTo>
                    <a:cubicBezTo>
                      <a:pt x="65" y="87"/>
                      <a:pt x="7" y="27"/>
                      <a:pt x="0" y="19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106" y="82"/>
                      <a:pt x="106" y="82"/>
                      <a:pt x="106" y="82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57000">
                    <a:schemeClr val="accent1"/>
                  </a:gs>
                  <a:gs pos="83000">
                    <a:schemeClr val="accent1"/>
                  </a:gs>
                  <a:gs pos="100000">
                    <a:schemeClr val="accent1"/>
                  </a:gs>
                </a:gsLst>
                <a:lin ang="189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2" name="Freeform: Shape 20"/>
              <p:cNvSpPr/>
              <p:nvPr/>
            </p:nvSpPr>
            <p:spPr bwMode="auto">
              <a:xfrm>
                <a:off x="6409981" y="3413759"/>
                <a:ext cx="916487" cy="854964"/>
              </a:xfrm>
              <a:custGeom>
                <a:avLst/>
                <a:gdLst>
                  <a:gd name="T0" fmla="*/ 167 w 432"/>
                  <a:gd name="T1" fmla="*/ 166 h 403"/>
                  <a:gd name="T2" fmla="*/ 0 w 432"/>
                  <a:gd name="T3" fmla="*/ 16 h 403"/>
                  <a:gd name="T4" fmla="*/ 0 w 432"/>
                  <a:gd name="T5" fmla="*/ 0 h 403"/>
                  <a:gd name="T6" fmla="*/ 432 w 432"/>
                  <a:gd name="T7" fmla="*/ 391 h 403"/>
                  <a:gd name="T8" fmla="*/ 428 w 432"/>
                  <a:gd name="T9" fmla="*/ 401 h 403"/>
                  <a:gd name="T10" fmla="*/ 428 w 432"/>
                  <a:gd name="T11" fmla="*/ 403 h 403"/>
                  <a:gd name="T12" fmla="*/ 167 w 432"/>
                  <a:gd name="T13" fmla="*/ 166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403">
                    <a:moveTo>
                      <a:pt x="167" y="16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432" y="391"/>
                    </a:lnTo>
                    <a:lnTo>
                      <a:pt x="428" y="401"/>
                    </a:lnTo>
                    <a:lnTo>
                      <a:pt x="428" y="403"/>
                    </a:lnTo>
                    <a:lnTo>
                      <a:pt x="167" y="166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3" name="Freeform: Shape 21"/>
              <p:cNvSpPr/>
              <p:nvPr/>
            </p:nvSpPr>
            <p:spPr bwMode="auto">
              <a:xfrm>
                <a:off x="4916446" y="3689554"/>
                <a:ext cx="543104" cy="528253"/>
              </a:xfrm>
              <a:custGeom>
                <a:avLst/>
                <a:gdLst>
                  <a:gd name="T0" fmla="*/ 0 w 108"/>
                  <a:gd name="T1" fmla="*/ 20 h 105"/>
                  <a:gd name="T2" fmla="*/ 27 w 108"/>
                  <a:gd name="T3" fmla="*/ 0 h 105"/>
                  <a:gd name="T4" fmla="*/ 108 w 108"/>
                  <a:gd name="T5" fmla="*/ 85 h 105"/>
                  <a:gd name="T6" fmla="*/ 80 w 108"/>
                  <a:gd name="T7" fmla="*/ 105 h 105"/>
                  <a:gd name="T8" fmla="*/ 0 w 108"/>
                  <a:gd name="T9" fmla="*/ 2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05">
                    <a:moveTo>
                      <a:pt x="0" y="2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42" y="15"/>
                      <a:pt x="105" y="81"/>
                      <a:pt x="108" y="85"/>
                    </a:cubicBezTo>
                    <a:cubicBezTo>
                      <a:pt x="80" y="105"/>
                      <a:pt x="80" y="105"/>
                      <a:pt x="80" y="105"/>
                    </a:cubicBezTo>
                    <a:cubicBezTo>
                      <a:pt x="0" y="20"/>
                      <a:pt x="0" y="20"/>
                      <a:pt x="0" y="20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57000">
                    <a:schemeClr val="accent1"/>
                  </a:gs>
                  <a:gs pos="83000">
                    <a:schemeClr val="accent1"/>
                  </a:gs>
                  <a:gs pos="100000">
                    <a:schemeClr val="accent1"/>
                  </a:gs>
                </a:gsLst>
                <a:lin ang="189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4" name="Freeform: Shape 22"/>
              <p:cNvSpPr/>
              <p:nvPr/>
            </p:nvSpPr>
            <p:spPr bwMode="auto">
              <a:xfrm>
                <a:off x="6552122" y="3765928"/>
                <a:ext cx="795562" cy="704337"/>
              </a:xfrm>
              <a:custGeom>
                <a:avLst/>
                <a:gdLst>
                  <a:gd name="T0" fmla="*/ 0 w 158"/>
                  <a:gd name="T1" fmla="*/ 33 h 140"/>
                  <a:gd name="T2" fmla="*/ 42 w 158"/>
                  <a:gd name="T3" fmla="*/ 0 h 140"/>
                  <a:gd name="T4" fmla="*/ 152 w 158"/>
                  <a:gd name="T5" fmla="*/ 100 h 140"/>
                  <a:gd name="T6" fmla="*/ 154 w 158"/>
                  <a:gd name="T7" fmla="*/ 98 h 140"/>
                  <a:gd name="T8" fmla="*/ 158 w 158"/>
                  <a:gd name="T9" fmla="*/ 101 h 140"/>
                  <a:gd name="T10" fmla="*/ 114 w 158"/>
                  <a:gd name="T11" fmla="*/ 140 h 140"/>
                  <a:gd name="T12" fmla="*/ 0 w 158"/>
                  <a:gd name="T13" fmla="*/ 3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140">
                    <a:moveTo>
                      <a:pt x="0" y="3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52" y="100"/>
                      <a:pt x="152" y="100"/>
                      <a:pt x="152" y="100"/>
                    </a:cubicBezTo>
                    <a:cubicBezTo>
                      <a:pt x="154" y="98"/>
                      <a:pt x="154" y="98"/>
                      <a:pt x="154" y="98"/>
                    </a:cubicBezTo>
                    <a:cubicBezTo>
                      <a:pt x="158" y="101"/>
                      <a:pt x="158" y="101"/>
                      <a:pt x="158" y="101"/>
                    </a:cubicBezTo>
                    <a:cubicBezTo>
                      <a:pt x="120" y="134"/>
                      <a:pt x="116" y="138"/>
                      <a:pt x="114" y="140"/>
                    </a:cubicBezTo>
                    <a:lnTo>
                      <a:pt x="0" y="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57000">
                    <a:schemeClr val="accent3"/>
                  </a:gs>
                  <a:gs pos="83000">
                    <a:schemeClr val="accent3"/>
                  </a:gs>
                  <a:gs pos="100000">
                    <a:schemeClr val="accent3"/>
                  </a:gs>
                </a:gsLst>
                <a:lin ang="81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5" name="Freeform: Shape 23"/>
              <p:cNvSpPr/>
              <p:nvPr/>
            </p:nvSpPr>
            <p:spPr bwMode="auto">
              <a:xfrm>
                <a:off x="6547879" y="3931404"/>
                <a:ext cx="577048" cy="564319"/>
              </a:xfrm>
              <a:custGeom>
                <a:avLst/>
                <a:gdLst>
                  <a:gd name="T0" fmla="*/ 11 w 272"/>
                  <a:gd name="T1" fmla="*/ 24 h 266"/>
                  <a:gd name="T2" fmla="*/ 0 w 272"/>
                  <a:gd name="T3" fmla="*/ 14 h 266"/>
                  <a:gd name="T4" fmla="*/ 2 w 272"/>
                  <a:gd name="T5" fmla="*/ 0 h 266"/>
                  <a:gd name="T6" fmla="*/ 272 w 272"/>
                  <a:gd name="T7" fmla="*/ 254 h 266"/>
                  <a:gd name="T8" fmla="*/ 268 w 272"/>
                  <a:gd name="T9" fmla="*/ 266 h 266"/>
                  <a:gd name="T10" fmla="*/ 11 w 272"/>
                  <a:gd name="T11" fmla="*/ 24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2" h="266">
                    <a:moveTo>
                      <a:pt x="11" y="24"/>
                    </a:moveTo>
                    <a:lnTo>
                      <a:pt x="0" y="14"/>
                    </a:lnTo>
                    <a:lnTo>
                      <a:pt x="2" y="0"/>
                    </a:lnTo>
                    <a:lnTo>
                      <a:pt x="272" y="254"/>
                    </a:lnTo>
                    <a:lnTo>
                      <a:pt x="268" y="266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6" name="Freeform: Shape 24"/>
              <p:cNvSpPr/>
              <p:nvPr/>
            </p:nvSpPr>
            <p:spPr bwMode="auto">
              <a:xfrm>
                <a:off x="5419241" y="4052330"/>
                <a:ext cx="216393" cy="171841"/>
              </a:xfrm>
              <a:custGeom>
                <a:avLst/>
                <a:gdLst>
                  <a:gd name="T0" fmla="*/ 43 w 43"/>
                  <a:gd name="T1" fmla="*/ 5 h 34"/>
                  <a:gd name="T2" fmla="*/ 42 w 43"/>
                  <a:gd name="T3" fmla="*/ 0 h 34"/>
                  <a:gd name="T4" fmla="*/ 3 w 43"/>
                  <a:gd name="T5" fmla="*/ 30 h 34"/>
                  <a:gd name="T6" fmla="*/ 3 w 43"/>
                  <a:gd name="T7" fmla="*/ 34 h 34"/>
                  <a:gd name="T8" fmla="*/ 43 w 43"/>
                  <a:gd name="T9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4">
                    <a:moveTo>
                      <a:pt x="43" y="5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32"/>
                      <a:pt x="4" y="29"/>
                      <a:pt x="3" y="30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4"/>
                      <a:pt x="42" y="5"/>
                      <a:pt x="43" y="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7" name="Freeform: Shape 25"/>
              <p:cNvSpPr/>
              <p:nvPr/>
            </p:nvSpPr>
            <p:spPr bwMode="auto">
              <a:xfrm>
                <a:off x="5599569" y="3997171"/>
                <a:ext cx="197299" cy="165477"/>
              </a:xfrm>
              <a:custGeom>
                <a:avLst/>
                <a:gdLst>
                  <a:gd name="T0" fmla="*/ 0 w 93"/>
                  <a:gd name="T1" fmla="*/ 69 h 78"/>
                  <a:gd name="T2" fmla="*/ 93 w 93"/>
                  <a:gd name="T3" fmla="*/ 0 h 78"/>
                  <a:gd name="T4" fmla="*/ 93 w 93"/>
                  <a:gd name="T5" fmla="*/ 9 h 78"/>
                  <a:gd name="T6" fmla="*/ 3 w 93"/>
                  <a:gd name="T7" fmla="*/ 78 h 78"/>
                  <a:gd name="T8" fmla="*/ 0 w 93"/>
                  <a:gd name="T9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78">
                    <a:moveTo>
                      <a:pt x="0" y="69"/>
                    </a:moveTo>
                    <a:lnTo>
                      <a:pt x="93" y="0"/>
                    </a:lnTo>
                    <a:lnTo>
                      <a:pt x="93" y="9"/>
                    </a:lnTo>
                    <a:lnTo>
                      <a:pt x="3" y="7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8" name="Freeform: Shape 26"/>
              <p:cNvSpPr/>
              <p:nvPr/>
            </p:nvSpPr>
            <p:spPr bwMode="auto">
              <a:xfrm>
                <a:off x="5569868" y="4118096"/>
                <a:ext cx="36065" cy="44551"/>
              </a:xfrm>
              <a:custGeom>
                <a:avLst/>
                <a:gdLst>
                  <a:gd name="T0" fmla="*/ 5 w 17"/>
                  <a:gd name="T1" fmla="*/ 0 h 21"/>
                  <a:gd name="T2" fmla="*/ 0 w 17"/>
                  <a:gd name="T3" fmla="*/ 5 h 21"/>
                  <a:gd name="T4" fmla="*/ 17 w 17"/>
                  <a:gd name="T5" fmla="*/ 21 h 21"/>
                  <a:gd name="T6" fmla="*/ 14 w 17"/>
                  <a:gd name="T7" fmla="*/ 12 h 21"/>
                  <a:gd name="T8" fmla="*/ 5 w 17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1">
                    <a:moveTo>
                      <a:pt x="5" y="0"/>
                    </a:moveTo>
                    <a:lnTo>
                      <a:pt x="0" y="5"/>
                    </a:lnTo>
                    <a:lnTo>
                      <a:pt x="17" y="21"/>
                    </a:lnTo>
                    <a:lnTo>
                      <a:pt x="14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9" name="Freeform: Shape 27"/>
              <p:cNvSpPr/>
              <p:nvPr/>
            </p:nvSpPr>
            <p:spPr bwMode="auto">
              <a:xfrm>
                <a:off x="4316062" y="3740470"/>
                <a:ext cx="1143488" cy="1162581"/>
              </a:xfrm>
              <a:custGeom>
                <a:avLst/>
                <a:gdLst>
                  <a:gd name="T0" fmla="*/ 110 w 227"/>
                  <a:gd name="T1" fmla="*/ 0 h 231"/>
                  <a:gd name="T2" fmla="*/ 227 w 227"/>
                  <a:gd name="T3" fmla="*/ 125 h 231"/>
                  <a:gd name="T4" fmla="*/ 118 w 227"/>
                  <a:gd name="T5" fmla="*/ 209 h 231"/>
                  <a:gd name="T6" fmla="*/ 118 w 227"/>
                  <a:gd name="T7" fmla="*/ 209 h 231"/>
                  <a:gd name="T8" fmla="*/ 118 w 227"/>
                  <a:gd name="T9" fmla="*/ 209 h 231"/>
                  <a:gd name="T10" fmla="*/ 120 w 227"/>
                  <a:gd name="T11" fmla="*/ 213 h 231"/>
                  <a:gd name="T12" fmla="*/ 134 w 227"/>
                  <a:gd name="T13" fmla="*/ 229 h 231"/>
                  <a:gd name="T14" fmla="*/ 131 w 227"/>
                  <a:gd name="T15" fmla="*/ 231 h 231"/>
                  <a:gd name="T16" fmla="*/ 0 w 227"/>
                  <a:gd name="T17" fmla="*/ 78 h 231"/>
                  <a:gd name="T18" fmla="*/ 110 w 227"/>
                  <a:gd name="T1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231">
                    <a:moveTo>
                      <a:pt x="110" y="0"/>
                    </a:moveTo>
                    <a:cubicBezTo>
                      <a:pt x="126" y="18"/>
                      <a:pt x="225" y="122"/>
                      <a:pt x="227" y="125"/>
                    </a:cubicBezTo>
                    <a:cubicBezTo>
                      <a:pt x="114" y="212"/>
                      <a:pt x="132" y="199"/>
                      <a:pt x="118" y="209"/>
                    </a:cubicBezTo>
                    <a:cubicBezTo>
                      <a:pt x="118" y="209"/>
                      <a:pt x="118" y="209"/>
                      <a:pt x="118" y="209"/>
                    </a:cubicBezTo>
                    <a:cubicBezTo>
                      <a:pt x="118" y="209"/>
                      <a:pt x="118" y="209"/>
                      <a:pt x="118" y="209"/>
                    </a:cubicBezTo>
                    <a:cubicBezTo>
                      <a:pt x="120" y="213"/>
                      <a:pt x="120" y="213"/>
                      <a:pt x="120" y="213"/>
                    </a:cubicBezTo>
                    <a:cubicBezTo>
                      <a:pt x="134" y="229"/>
                      <a:pt x="134" y="229"/>
                      <a:pt x="134" y="229"/>
                    </a:cubicBezTo>
                    <a:cubicBezTo>
                      <a:pt x="131" y="231"/>
                      <a:pt x="131" y="231"/>
                      <a:pt x="131" y="231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0" y="0"/>
                      <a:pt x="110" y="0"/>
                      <a:pt x="110" y="0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57000">
                    <a:schemeClr val="accent1"/>
                  </a:gs>
                  <a:gs pos="83000">
                    <a:schemeClr val="accent1"/>
                  </a:gs>
                  <a:gs pos="100000">
                    <a:schemeClr val="accent1"/>
                  </a:gs>
                </a:gsLst>
                <a:lin ang="189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0" name="Freeform: Shape 28"/>
              <p:cNvSpPr/>
              <p:nvPr/>
            </p:nvSpPr>
            <p:spPr bwMode="auto">
              <a:xfrm>
                <a:off x="6365430" y="3982320"/>
                <a:ext cx="784955" cy="708580"/>
              </a:xfrm>
              <a:custGeom>
                <a:avLst/>
                <a:gdLst>
                  <a:gd name="T0" fmla="*/ 0 w 156"/>
                  <a:gd name="T1" fmla="*/ 34 h 141"/>
                  <a:gd name="T2" fmla="*/ 41 w 156"/>
                  <a:gd name="T3" fmla="*/ 0 h 141"/>
                  <a:gd name="T4" fmla="*/ 149 w 156"/>
                  <a:gd name="T5" fmla="*/ 102 h 141"/>
                  <a:gd name="T6" fmla="*/ 152 w 156"/>
                  <a:gd name="T7" fmla="*/ 99 h 141"/>
                  <a:gd name="T8" fmla="*/ 156 w 156"/>
                  <a:gd name="T9" fmla="*/ 102 h 141"/>
                  <a:gd name="T10" fmla="*/ 111 w 156"/>
                  <a:gd name="T11" fmla="*/ 141 h 141"/>
                  <a:gd name="T12" fmla="*/ 0 w 156"/>
                  <a:gd name="T13" fmla="*/ 3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141">
                    <a:moveTo>
                      <a:pt x="0" y="34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49" y="102"/>
                      <a:pt x="149" y="102"/>
                      <a:pt x="149" y="102"/>
                    </a:cubicBezTo>
                    <a:cubicBezTo>
                      <a:pt x="152" y="99"/>
                      <a:pt x="152" y="99"/>
                      <a:pt x="152" y="99"/>
                    </a:cubicBezTo>
                    <a:cubicBezTo>
                      <a:pt x="156" y="102"/>
                      <a:pt x="156" y="102"/>
                      <a:pt x="156" y="102"/>
                    </a:cubicBezTo>
                    <a:cubicBezTo>
                      <a:pt x="156" y="102"/>
                      <a:pt x="117" y="137"/>
                      <a:pt x="111" y="141"/>
                    </a:cubicBezTo>
                    <a:lnTo>
                      <a:pt x="0" y="3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57000">
                    <a:schemeClr val="accent3"/>
                  </a:gs>
                  <a:gs pos="83000">
                    <a:schemeClr val="accent3"/>
                  </a:gs>
                  <a:gs pos="100000">
                    <a:schemeClr val="accent3"/>
                  </a:gs>
                </a:gsLst>
                <a:lin ang="81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1" name="Freeform: Shape 29"/>
              <p:cNvSpPr/>
              <p:nvPr/>
            </p:nvSpPr>
            <p:spPr bwMode="auto">
              <a:xfrm>
                <a:off x="5319531" y="4118096"/>
                <a:ext cx="144262" cy="120925"/>
              </a:xfrm>
              <a:custGeom>
                <a:avLst/>
                <a:gdLst>
                  <a:gd name="T0" fmla="*/ 29 w 29"/>
                  <a:gd name="T1" fmla="*/ 4 h 24"/>
                  <a:gd name="T2" fmla="*/ 28 w 29"/>
                  <a:gd name="T3" fmla="*/ 0 h 24"/>
                  <a:gd name="T4" fmla="*/ 0 w 29"/>
                  <a:gd name="T5" fmla="*/ 20 h 24"/>
                  <a:gd name="T6" fmla="*/ 3 w 29"/>
                  <a:gd name="T7" fmla="*/ 24 h 24"/>
                  <a:gd name="T8" fmla="*/ 29 w 29"/>
                  <a:gd name="T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29" y="4"/>
                    </a:moveTo>
                    <a:cubicBezTo>
                      <a:pt x="29" y="3"/>
                      <a:pt x="29" y="4"/>
                      <a:pt x="28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9" y="4"/>
                      <a:pt x="29" y="4"/>
                      <a:pt x="29" y="4"/>
                    </a:cubicBezTo>
                  </a:path>
                </a:pathLst>
              </a:custGeom>
              <a:solidFill>
                <a:srgbClr val="33B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2" name="Freeform: Shape 30"/>
              <p:cNvSpPr/>
              <p:nvPr/>
            </p:nvSpPr>
            <p:spPr bwMode="auto">
              <a:xfrm>
                <a:off x="5319531" y="4118096"/>
                <a:ext cx="144262" cy="120925"/>
              </a:xfrm>
              <a:custGeom>
                <a:avLst/>
                <a:gdLst>
                  <a:gd name="T0" fmla="*/ 28 w 29"/>
                  <a:gd name="T1" fmla="*/ 0 h 24"/>
                  <a:gd name="T2" fmla="*/ 28 w 29"/>
                  <a:gd name="T3" fmla="*/ 0 h 24"/>
                  <a:gd name="T4" fmla="*/ 0 w 29"/>
                  <a:gd name="T5" fmla="*/ 20 h 24"/>
                  <a:gd name="T6" fmla="*/ 3 w 29"/>
                  <a:gd name="T7" fmla="*/ 24 h 24"/>
                  <a:gd name="T8" fmla="*/ 29 w 29"/>
                  <a:gd name="T9" fmla="*/ 4 h 24"/>
                  <a:gd name="T10" fmla="*/ 29 w 29"/>
                  <a:gd name="T11" fmla="*/ 3 h 24"/>
                  <a:gd name="T12" fmla="*/ 29 w 29"/>
                  <a:gd name="T13" fmla="*/ 2 h 24"/>
                  <a:gd name="T14" fmla="*/ 28 w 29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4"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3"/>
                    </a:cubicBezTo>
                    <a:cubicBezTo>
                      <a:pt x="29" y="3"/>
                      <a:pt x="29" y="3"/>
                      <a:pt x="29" y="2"/>
                    </a:cubicBezTo>
                    <a:cubicBezTo>
                      <a:pt x="29" y="1"/>
                      <a:pt x="29" y="1"/>
                      <a:pt x="28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3" name="Freeform: Shape 31"/>
              <p:cNvSpPr/>
              <p:nvPr/>
            </p:nvSpPr>
            <p:spPr bwMode="auto">
              <a:xfrm>
                <a:off x="5400148" y="4183863"/>
                <a:ext cx="33944" cy="40308"/>
              </a:xfrm>
              <a:custGeom>
                <a:avLst/>
                <a:gdLst>
                  <a:gd name="T0" fmla="*/ 4 w 16"/>
                  <a:gd name="T1" fmla="*/ 0 h 19"/>
                  <a:gd name="T2" fmla="*/ 0 w 16"/>
                  <a:gd name="T3" fmla="*/ 2 h 19"/>
                  <a:gd name="T4" fmla="*/ 16 w 16"/>
                  <a:gd name="T5" fmla="*/ 19 h 19"/>
                  <a:gd name="T6" fmla="*/ 16 w 16"/>
                  <a:gd name="T7" fmla="*/ 9 h 19"/>
                  <a:gd name="T8" fmla="*/ 4 w 1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4" y="0"/>
                    </a:moveTo>
                    <a:lnTo>
                      <a:pt x="0" y="2"/>
                    </a:lnTo>
                    <a:lnTo>
                      <a:pt x="16" y="19"/>
                    </a:lnTo>
                    <a:lnTo>
                      <a:pt x="16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4" name="Freeform: Shape 32"/>
              <p:cNvSpPr/>
              <p:nvPr/>
            </p:nvSpPr>
            <p:spPr bwMode="auto">
              <a:xfrm>
                <a:off x="6361187" y="4152040"/>
                <a:ext cx="564319" cy="564319"/>
              </a:xfrm>
              <a:custGeom>
                <a:avLst/>
                <a:gdLst>
                  <a:gd name="T0" fmla="*/ 12 w 266"/>
                  <a:gd name="T1" fmla="*/ 22 h 266"/>
                  <a:gd name="T2" fmla="*/ 0 w 266"/>
                  <a:gd name="T3" fmla="*/ 12 h 266"/>
                  <a:gd name="T4" fmla="*/ 2 w 266"/>
                  <a:gd name="T5" fmla="*/ 0 h 266"/>
                  <a:gd name="T6" fmla="*/ 266 w 266"/>
                  <a:gd name="T7" fmla="*/ 254 h 266"/>
                  <a:gd name="T8" fmla="*/ 263 w 266"/>
                  <a:gd name="T9" fmla="*/ 266 h 266"/>
                  <a:gd name="T10" fmla="*/ 12 w 266"/>
                  <a:gd name="T11" fmla="*/ 22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6" h="266">
                    <a:moveTo>
                      <a:pt x="12" y="22"/>
                    </a:moveTo>
                    <a:lnTo>
                      <a:pt x="0" y="12"/>
                    </a:lnTo>
                    <a:lnTo>
                      <a:pt x="2" y="0"/>
                    </a:lnTo>
                    <a:lnTo>
                      <a:pt x="266" y="254"/>
                    </a:lnTo>
                    <a:lnTo>
                      <a:pt x="263" y="266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5" name="Freeform: Shape 33"/>
              <p:cNvSpPr/>
              <p:nvPr/>
            </p:nvSpPr>
            <p:spPr bwMode="auto">
              <a:xfrm>
                <a:off x="7317983" y="3770171"/>
                <a:ext cx="557954" cy="498552"/>
              </a:xfrm>
              <a:custGeom>
                <a:avLst/>
                <a:gdLst>
                  <a:gd name="T0" fmla="*/ 2 w 111"/>
                  <a:gd name="T1" fmla="*/ 94 h 99"/>
                  <a:gd name="T2" fmla="*/ 111 w 111"/>
                  <a:gd name="T3" fmla="*/ 0 h 99"/>
                  <a:gd name="T4" fmla="*/ 108 w 111"/>
                  <a:gd name="T5" fmla="*/ 6 h 99"/>
                  <a:gd name="T6" fmla="*/ 2 w 111"/>
                  <a:gd name="T7" fmla="*/ 97 h 99"/>
                  <a:gd name="T8" fmla="*/ 0 w 111"/>
                  <a:gd name="T9" fmla="*/ 99 h 99"/>
                  <a:gd name="T10" fmla="*/ 0 w 111"/>
                  <a:gd name="T11" fmla="*/ 98 h 99"/>
                  <a:gd name="T12" fmla="*/ 2 w 111"/>
                  <a:gd name="T13" fmla="*/ 9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99">
                    <a:moveTo>
                      <a:pt x="2" y="94"/>
                    </a:moveTo>
                    <a:cubicBezTo>
                      <a:pt x="5" y="91"/>
                      <a:pt x="108" y="2"/>
                      <a:pt x="111" y="0"/>
                    </a:cubicBezTo>
                    <a:cubicBezTo>
                      <a:pt x="110" y="1"/>
                      <a:pt x="109" y="5"/>
                      <a:pt x="108" y="6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2" y="9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6" name="Freeform: Shape 34"/>
              <p:cNvSpPr/>
              <p:nvPr/>
            </p:nvSpPr>
            <p:spPr bwMode="auto">
              <a:xfrm>
                <a:off x="6919141" y="4495723"/>
                <a:ext cx="231243" cy="220636"/>
              </a:xfrm>
              <a:custGeom>
                <a:avLst/>
                <a:gdLst>
                  <a:gd name="T0" fmla="*/ 1 w 46"/>
                  <a:gd name="T1" fmla="*/ 39 h 44"/>
                  <a:gd name="T2" fmla="*/ 46 w 46"/>
                  <a:gd name="T3" fmla="*/ 0 h 44"/>
                  <a:gd name="T4" fmla="*/ 44 w 46"/>
                  <a:gd name="T5" fmla="*/ 5 h 44"/>
                  <a:gd name="T6" fmla="*/ 0 w 46"/>
                  <a:gd name="T7" fmla="*/ 44 h 44"/>
                  <a:gd name="T8" fmla="*/ 1 w 46"/>
                  <a:gd name="T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4">
                    <a:moveTo>
                      <a:pt x="1" y="39"/>
                    </a:moveTo>
                    <a:cubicBezTo>
                      <a:pt x="7" y="35"/>
                      <a:pt x="0" y="40"/>
                      <a:pt x="46" y="0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6"/>
                      <a:pt x="0" y="44"/>
                      <a:pt x="0" y="44"/>
                    </a:cubicBezTo>
                    <a:lnTo>
                      <a:pt x="1" y="3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7" name="Freeform: Shape 35"/>
              <p:cNvSpPr/>
              <p:nvPr/>
            </p:nvSpPr>
            <p:spPr bwMode="auto">
              <a:xfrm>
                <a:off x="6723963" y="4716359"/>
                <a:ext cx="231243" cy="220636"/>
              </a:xfrm>
              <a:custGeom>
                <a:avLst/>
                <a:gdLst>
                  <a:gd name="T0" fmla="*/ 14 w 46"/>
                  <a:gd name="T1" fmla="*/ 32 h 44"/>
                  <a:gd name="T2" fmla="*/ 45 w 46"/>
                  <a:gd name="T3" fmla="*/ 5 h 44"/>
                  <a:gd name="T4" fmla="*/ 46 w 46"/>
                  <a:gd name="T5" fmla="*/ 0 h 44"/>
                  <a:gd name="T6" fmla="*/ 1 w 46"/>
                  <a:gd name="T7" fmla="*/ 39 h 44"/>
                  <a:gd name="T8" fmla="*/ 0 w 46"/>
                  <a:gd name="T9" fmla="*/ 43 h 44"/>
                  <a:gd name="T10" fmla="*/ 0 w 46"/>
                  <a:gd name="T11" fmla="*/ 44 h 44"/>
                  <a:gd name="T12" fmla="*/ 14 w 46"/>
                  <a:gd name="T13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4">
                    <a:moveTo>
                      <a:pt x="14" y="32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9" y="33"/>
                      <a:pt x="1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2" y="43"/>
                      <a:pt x="12" y="33"/>
                      <a:pt x="14" y="3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8" name="Freeform: Shape 36"/>
              <p:cNvSpPr/>
              <p:nvPr/>
            </p:nvSpPr>
            <p:spPr bwMode="auto">
              <a:xfrm>
                <a:off x="6178738" y="4198713"/>
                <a:ext cx="776469" cy="712823"/>
              </a:xfrm>
              <a:custGeom>
                <a:avLst/>
                <a:gdLst>
                  <a:gd name="T0" fmla="*/ 0 w 154"/>
                  <a:gd name="T1" fmla="*/ 33 h 142"/>
                  <a:gd name="T2" fmla="*/ 41 w 154"/>
                  <a:gd name="T3" fmla="*/ 0 h 142"/>
                  <a:gd name="T4" fmla="*/ 147 w 154"/>
                  <a:gd name="T5" fmla="*/ 103 h 142"/>
                  <a:gd name="T6" fmla="*/ 151 w 154"/>
                  <a:gd name="T7" fmla="*/ 100 h 142"/>
                  <a:gd name="T8" fmla="*/ 154 w 154"/>
                  <a:gd name="T9" fmla="*/ 103 h 142"/>
                  <a:gd name="T10" fmla="*/ 109 w 154"/>
                  <a:gd name="T11" fmla="*/ 142 h 142"/>
                  <a:gd name="T12" fmla="*/ 0 w 154"/>
                  <a:gd name="T13" fmla="*/ 3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142">
                    <a:moveTo>
                      <a:pt x="0" y="33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47" y="103"/>
                      <a:pt x="147" y="103"/>
                      <a:pt x="147" y="103"/>
                    </a:cubicBezTo>
                    <a:cubicBezTo>
                      <a:pt x="151" y="100"/>
                      <a:pt x="151" y="100"/>
                      <a:pt x="151" y="100"/>
                    </a:cubicBezTo>
                    <a:cubicBezTo>
                      <a:pt x="154" y="103"/>
                      <a:pt x="154" y="103"/>
                      <a:pt x="154" y="103"/>
                    </a:cubicBezTo>
                    <a:cubicBezTo>
                      <a:pt x="109" y="142"/>
                      <a:pt x="117" y="136"/>
                      <a:pt x="109" y="142"/>
                    </a:cubicBezTo>
                    <a:lnTo>
                      <a:pt x="0" y="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57000">
                    <a:schemeClr val="accent3"/>
                  </a:gs>
                  <a:gs pos="83000">
                    <a:schemeClr val="accent3"/>
                  </a:gs>
                  <a:gs pos="100000">
                    <a:schemeClr val="accent3"/>
                  </a:gs>
                </a:gsLst>
                <a:lin ang="81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9" name="Freeform: Shape 37"/>
              <p:cNvSpPr/>
              <p:nvPr/>
            </p:nvSpPr>
            <p:spPr bwMode="auto">
              <a:xfrm>
                <a:off x="4910082" y="4349340"/>
                <a:ext cx="685244" cy="642814"/>
              </a:xfrm>
              <a:custGeom>
                <a:avLst/>
                <a:gdLst>
                  <a:gd name="T0" fmla="*/ 115 w 136"/>
                  <a:gd name="T1" fmla="*/ 0 h 128"/>
                  <a:gd name="T2" fmla="*/ 136 w 136"/>
                  <a:gd name="T3" fmla="*/ 22 h 128"/>
                  <a:gd name="T4" fmla="*/ 24 w 136"/>
                  <a:gd name="T5" fmla="*/ 110 h 128"/>
                  <a:gd name="T6" fmla="*/ 26 w 136"/>
                  <a:gd name="T7" fmla="*/ 114 h 128"/>
                  <a:gd name="T8" fmla="*/ 37 w 136"/>
                  <a:gd name="T9" fmla="*/ 127 h 128"/>
                  <a:gd name="T10" fmla="*/ 35 w 136"/>
                  <a:gd name="T11" fmla="*/ 128 h 128"/>
                  <a:gd name="T12" fmla="*/ 0 w 136"/>
                  <a:gd name="T13" fmla="*/ 88 h 128"/>
                  <a:gd name="T14" fmla="*/ 0 w 136"/>
                  <a:gd name="T15" fmla="*/ 88 h 128"/>
                  <a:gd name="T16" fmla="*/ 0 w 136"/>
                  <a:gd name="T17" fmla="*/ 88 h 128"/>
                  <a:gd name="T18" fmla="*/ 115 w 136"/>
                  <a:gd name="T1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6" h="128">
                    <a:moveTo>
                      <a:pt x="115" y="0"/>
                    </a:moveTo>
                    <a:cubicBezTo>
                      <a:pt x="136" y="22"/>
                      <a:pt x="136" y="22"/>
                      <a:pt x="136" y="22"/>
                    </a:cubicBezTo>
                    <a:cubicBezTo>
                      <a:pt x="72" y="73"/>
                      <a:pt x="113" y="40"/>
                      <a:pt x="24" y="110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37" y="127"/>
                      <a:pt x="37" y="127"/>
                      <a:pt x="37" y="127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0" y="72"/>
                      <a:pt x="82" y="25"/>
                      <a:pt x="11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7000">
                    <a:schemeClr val="accent2"/>
                  </a:gs>
                  <a:gs pos="83000">
                    <a:schemeClr val="accent2"/>
                  </a:gs>
                  <a:gs pos="100000">
                    <a:schemeClr val="accent2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0" name="Freeform: Shape 38"/>
              <p:cNvSpPr/>
              <p:nvPr/>
            </p:nvSpPr>
            <p:spPr bwMode="auto">
              <a:xfrm>
                <a:off x="6178738" y="4364190"/>
                <a:ext cx="549468" cy="568562"/>
              </a:xfrm>
              <a:custGeom>
                <a:avLst/>
                <a:gdLst>
                  <a:gd name="T0" fmla="*/ 0 w 109"/>
                  <a:gd name="T1" fmla="*/ 5 h 113"/>
                  <a:gd name="T2" fmla="*/ 0 w 109"/>
                  <a:gd name="T3" fmla="*/ 0 h 113"/>
                  <a:gd name="T4" fmla="*/ 109 w 109"/>
                  <a:gd name="T5" fmla="*/ 109 h 113"/>
                  <a:gd name="T6" fmla="*/ 108 w 109"/>
                  <a:gd name="T7" fmla="*/ 113 h 113"/>
                  <a:gd name="T8" fmla="*/ 0 w 109"/>
                  <a:gd name="T9" fmla="*/ 5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13">
                    <a:moveTo>
                      <a:pt x="0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7" y="112"/>
                      <a:pt x="6" y="11"/>
                      <a:pt x="0" y="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1" name="Freeform: Shape 39"/>
              <p:cNvSpPr/>
              <p:nvPr/>
            </p:nvSpPr>
            <p:spPr bwMode="auto">
              <a:xfrm>
                <a:off x="5031007" y="4440564"/>
                <a:ext cx="831628" cy="672515"/>
              </a:xfrm>
              <a:custGeom>
                <a:avLst/>
                <a:gdLst>
                  <a:gd name="T0" fmla="*/ 0 w 165"/>
                  <a:gd name="T1" fmla="*/ 92 h 134"/>
                  <a:gd name="T2" fmla="*/ 37 w 165"/>
                  <a:gd name="T3" fmla="*/ 134 h 134"/>
                  <a:gd name="T4" fmla="*/ 39 w 165"/>
                  <a:gd name="T5" fmla="*/ 132 h 134"/>
                  <a:gd name="T6" fmla="*/ 27 w 165"/>
                  <a:gd name="T7" fmla="*/ 119 h 134"/>
                  <a:gd name="T8" fmla="*/ 26 w 165"/>
                  <a:gd name="T9" fmla="*/ 115 h 134"/>
                  <a:gd name="T10" fmla="*/ 140 w 165"/>
                  <a:gd name="T11" fmla="*/ 24 h 134"/>
                  <a:gd name="T12" fmla="*/ 118 w 165"/>
                  <a:gd name="T13" fmla="*/ 0 h 134"/>
                  <a:gd name="T14" fmla="*/ 0 w 165"/>
                  <a:gd name="T15" fmla="*/ 9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34">
                    <a:moveTo>
                      <a:pt x="0" y="92"/>
                    </a:moveTo>
                    <a:cubicBezTo>
                      <a:pt x="37" y="134"/>
                      <a:pt x="37" y="134"/>
                      <a:pt x="37" y="134"/>
                    </a:cubicBezTo>
                    <a:cubicBezTo>
                      <a:pt x="39" y="132"/>
                      <a:pt x="39" y="132"/>
                      <a:pt x="39" y="132"/>
                    </a:cubicBezTo>
                    <a:cubicBezTo>
                      <a:pt x="27" y="119"/>
                      <a:pt x="27" y="119"/>
                      <a:pt x="27" y="119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165" y="4"/>
                      <a:pt x="27" y="114"/>
                      <a:pt x="140" y="24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84" y="26"/>
                      <a:pt x="30" y="68"/>
                      <a:pt x="0" y="9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7000">
                    <a:schemeClr val="accent2"/>
                  </a:gs>
                  <a:gs pos="83000">
                    <a:schemeClr val="accent2"/>
                  </a:gs>
                  <a:gs pos="100000">
                    <a:schemeClr val="accent2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2" name="Freeform: Shape 40"/>
              <p:cNvSpPr/>
              <p:nvPr/>
            </p:nvSpPr>
            <p:spPr bwMode="auto">
              <a:xfrm>
                <a:off x="7116440" y="4272966"/>
                <a:ext cx="231243" cy="222757"/>
              </a:xfrm>
              <a:custGeom>
                <a:avLst/>
                <a:gdLst>
                  <a:gd name="T0" fmla="*/ 2 w 46"/>
                  <a:gd name="T1" fmla="*/ 39 h 44"/>
                  <a:gd name="T2" fmla="*/ 46 w 46"/>
                  <a:gd name="T3" fmla="*/ 0 h 44"/>
                  <a:gd name="T4" fmla="*/ 44 w 46"/>
                  <a:gd name="T5" fmla="*/ 6 h 44"/>
                  <a:gd name="T6" fmla="*/ 0 w 46"/>
                  <a:gd name="T7" fmla="*/ 44 h 44"/>
                  <a:gd name="T8" fmla="*/ 2 w 46"/>
                  <a:gd name="T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4">
                    <a:moveTo>
                      <a:pt x="2" y="39"/>
                    </a:moveTo>
                    <a:cubicBezTo>
                      <a:pt x="4" y="37"/>
                      <a:pt x="8" y="33"/>
                      <a:pt x="46" y="0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7"/>
                      <a:pt x="1" y="44"/>
                      <a:pt x="0" y="44"/>
                    </a:cubicBezTo>
                    <a:lnTo>
                      <a:pt x="2" y="3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3" name="Freeform: Shape 41"/>
              <p:cNvSpPr/>
              <p:nvPr/>
            </p:nvSpPr>
            <p:spPr bwMode="auto">
              <a:xfrm>
                <a:off x="5162540" y="4540274"/>
                <a:ext cx="729796" cy="700094"/>
              </a:xfrm>
              <a:custGeom>
                <a:avLst/>
                <a:gdLst>
                  <a:gd name="T0" fmla="*/ 120 w 145"/>
                  <a:gd name="T1" fmla="*/ 0 h 139"/>
                  <a:gd name="T2" fmla="*/ 144 w 145"/>
                  <a:gd name="T3" fmla="*/ 25 h 139"/>
                  <a:gd name="T4" fmla="*/ 144 w 145"/>
                  <a:gd name="T5" fmla="*/ 25 h 139"/>
                  <a:gd name="T6" fmla="*/ 27 w 145"/>
                  <a:gd name="T7" fmla="*/ 120 h 139"/>
                  <a:gd name="T8" fmla="*/ 28 w 145"/>
                  <a:gd name="T9" fmla="*/ 124 h 139"/>
                  <a:gd name="T10" fmla="*/ 40 w 145"/>
                  <a:gd name="T11" fmla="*/ 137 h 139"/>
                  <a:gd name="T12" fmla="*/ 38 w 145"/>
                  <a:gd name="T13" fmla="*/ 139 h 139"/>
                  <a:gd name="T14" fmla="*/ 0 w 145"/>
                  <a:gd name="T15" fmla="*/ 95 h 139"/>
                  <a:gd name="T16" fmla="*/ 120 w 145"/>
                  <a:gd name="T17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139">
                    <a:moveTo>
                      <a:pt x="120" y="0"/>
                    </a:moveTo>
                    <a:cubicBezTo>
                      <a:pt x="144" y="25"/>
                      <a:pt x="144" y="25"/>
                      <a:pt x="144" y="25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55" y="97"/>
                      <a:pt x="145" y="24"/>
                      <a:pt x="27" y="120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40" y="137"/>
                      <a:pt x="40" y="137"/>
                      <a:pt x="40" y="137"/>
                    </a:cubicBezTo>
                    <a:cubicBezTo>
                      <a:pt x="38" y="139"/>
                      <a:pt x="38" y="139"/>
                      <a:pt x="38" y="139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2" y="77"/>
                      <a:pt x="99" y="16"/>
                      <a:pt x="12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7000">
                    <a:schemeClr val="accent2"/>
                  </a:gs>
                  <a:gs pos="83000">
                    <a:schemeClr val="accent2"/>
                  </a:gs>
                  <a:gs pos="100000">
                    <a:schemeClr val="accent2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4" name="Freeform: Shape 42"/>
              <p:cNvSpPr/>
              <p:nvPr/>
            </p:nvSpPr>
            <p:spPr bwMode="auto">
              <a:xfrm>
                <a:off x="5298316" y="4408742"/>
                <a:ext cx="1506264" cy="1323815"/>
              </a:xfrm>
              <a:custGeom>
                <a:avLst/>
                <a:gdLst>
                  <a:gd name="T0" fmla="*/ 180 w 299"/>
                  <a:gd name="T1" fmla="*/ 1 h 263"/>
                  <a:gd name="T2" fmla="*/ 283 w 299"/>
                  <a:gd name="T3" fmla="*/ 104 h 263"/>
                  <a:gd name="T4" fmla="*/ 283 w 299"/>
                  <a:gd name="T5" fmla="*/ 105 h 263"/>
                  <a:gd name="T6" fmla="*/ 297 w 299"/>
                  <a:gd name="T7" fmla="*/ 93 h 263"/>
                  <a:gd name="T8" fmla="*/ 299 w 299"/>
                  <a:gd name="T9" fmla="*/ 96 h 263"/>
                  <a:gd name="T10" fmla="*/ 299 w 299"/>
                  <a:gd name="T11" fmla="*/ 96 h 263"/>
                  <a:gd name="T12" fmla="*/ 108 w 299"/>
                  <a:gd name="T13" fmla="*/ 263 h 263"/>
                  <a:gd name="T14" fmla="*/ 0 w 299"/>
                  <a:gd name="T15" fmla="*/ 146 h 263"/>
                  <a:gd name="T16" fmla="*/ 180 w 299"/>
                  <a:gd name="T17" fmla="*/ 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9" h="263">
                    <a:moveTo>
                      <a:pt x="180" y="1"/>
                    </a:moveTo>
                    <a:cubicBezTo>
                      <a:pt x="282" y="103"/>
                      <a:pt x="283" y="104"/>
                      <a:pt x="283" y="104"/>
                    </a:cubicBezTo>
                    <a:cubicBezTo>
                      <a:pt x="283" y="105"/>
                      <a:pt x="283" y="105"/>
                      <a:pt x="283" y="105"/>
                    </a:cubicBezTo>
                    <a:cubicBezTo>
                      <a:pt x="285" y="104"/>
                      <a:pt x="295" y="94"/>
                      <a:pt x="297" y="93"/>
                    </a:cubicBezTo>
                    <a:cubicBezTo>
                      <a:pt x="299" y="96"/>
                      <a:pt x="299" y="96"/>
                      <a:pt x="299" y="96"/>
                    </a:cubicBezTo>
                    <a:cubicBezTo>
                      <a:pt x="299" y="96"/>
                      <a:pt x="299" y="96"/>
                      <a:pt x="299" y="96"/>
                    </a:cubicBezTo>
                    <a:cubicBezTo>
                      <a:pt x="277" y="116"/>
                      <a:pt x="116" y="256"/>
                      <a:pt x="108" y="263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93" y="70"/>
                      <a:pt x="180" y="0"/>
                      <a:pt x="18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7000">
                    <a:schemeClr val="accent2"/>
                  </a:gs>
                  <a:gs pos="83000">
                    <a:schemeClr val="accent2"/>
                  </a:gs>
                  <a:gs pos="100000">
                    <a:schemeClr val="accent2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5" name="Freeform: Shape 43"/>
              <p:cNvSpPr/>
              <p:nvPr/>
            </p:nvSpPr>
            <p:spPr bwMode="auto">
              <a:xfrm>
                <a:off x="4910082" y="4792733"/>
                <a:ext cx="182449" cy="220636"/>
              </a:xfrm>
              <a:custGeom>
                <a:avLst/>
                <a:gdLst>
                  <a:gd name="T0" fmla="*/ 2 w 36"/>
                  <a:gd name="T1" fmla="*/ 4 h 44"/>
                  <a:gd name="T2" fmla="*/ 0 w 36"/>
                  <a:gd name="T3" fmla="*/ 0 h 44"/>
                  <a:gd name="T4" fmla="*/ 35 w 36"/>
                  <a:gd name="T5" fmla="*/ 40 h 44"/>
                  <a:gd name="T6" fmla="*/ 36 w 36"/>
                  <a:gd name="T7" fmla="*/ 44 h 44"/>
                  <a:gd name="T8" fmla="*/ 2 w 36"/>
                  <a:gd name="T9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4">
                    <a:moveTo>
                      <a:pt x="2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20" y="25"/>
                      <a:pt x="14" y="18"/>
                      <a:pt x="2" y="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6" name="Freeform: Shape 44"/>
              <p:cNvSpPr/>
              <p:nvPr/>
            </p:nvSpPr>
            <p:spPr bwMode="auto">
              <a:xfrm>
                <a:off x="5031007" y="4903051"/>
                <a:ext cx="190935" cy="231243"/>
              </a:xfrm>
              <a:custGeom>
                <a:avLst/>
                <a:gdLst>
                  <a:gd name="T0" fmla="*/ 2 w 38"/>
                  <a:gd name="T1" fmla="*/ 4 h 46"/>
                  <a:gd name="T2" fmla="*/ 0 w 38"/>
                  <a:gd name="T3" fmla="*/ 0 h 46"/>
                  <a:gd name="T4" fmla="*/ 37 w 38"/>
                  <a:gd name="T5" fmla="*/ 42 h 46"/>
                  <a:gd name="T6" fmla="*/ 38 w 38"/>
                  <a:gd name="T7" fmla="*/ 46 h 46"/>
                  <a:gd name="T8" fmla="*/ 2 w 38"/>
                  <a:gd name="T9" fmla="*/ 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6">
                    <a:moveTo>
                      <a:pt x="2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9" y="12"/>
                      <a:pt x="21" y="27"/>
                      <a:pt x="2" y="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7" name="Freeform: Shape 45"/>
              <p:cNvSpPr/>
              <p:nvPr/>
            </p:nvSpPr>
            <p:spPr bwMode="auto">
              <a:xfrm>
                <a:off x="4316062" y="4132947"/>
                <a:ext cx="670394" cy="784954"/>
              </a:xfrm>
              <a:custGeom>
                <a:avLst/>
                <a:gdLst>
                  <a:gd name="T0" fmla="*/ 311 w 316"/>
                  <a:gd name="T1" fmla="*/ 363 h 370"/>
                  <a:gd name="T2" fmla="*/ 0 w 316"/>
                  <a:gd name="T3" fmla="*/ 0 h 370"/>
                  <a:gd name="T4" fmla="*/ 5 w 316"/>
                  <a:gd name="T5" fmla="*/ 12 h 370"/>
                  <a:gd name="T6" fmla="*/ 316 w 316"/>
                  <a:gd name="T7" fmla="*/ 370 h 370"/>
                  <a:gd name="T8" fmla="*/ 311 w 316"/>
                  <a:gd name="T9" fmla="*/ 36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370">
                    <a:moveTo>
                      <a:pt x="311" y="363"/>
                    </a:moveTo>
                    <a:lnTo>
                      <a:pt x="0" y="0"/>
                    </a:lnTo>
                    <a:lnTo>
                      <a:pt x="5" y="12"/>
                    </a:lnTo>
                    <a:lnTo>
                      <a:pt x="316" y="370"/>
                    </a:lnTo>
                    <a:lnTo>
                      <a:pt x="311" y="36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8" name="Freeform: Shape 46"/>
              <p:cNvSpPr/>
              <p:nvPr/>
            </p:nvSpPr>
            <p:spPr bwMode="auto">
              <a:xfrm>
                <a:off x="4975848" y="4892443"/>
                <a:ext cx="25458" cy="29701"/>
              </a:xfrm>
              <a:custGeom>
                <a:avLst/>
                <a:gdLst>
                  <a:gd name="T0" fmla="*/ 7 w 12"/>
                  <a:gd name="T1" fmla="*/ 0 h 14"/>
                  <a:gd name="T2" fmla="*/ 0 w 12"/>
                  <a:gd name="T3" fmla="*/ 5 h 14"/>
                  <a:gd name="T4" fmla="*/ 5 w 12"/>
                  <a:gd name="T5" fmla="*/ 12 h 14"/>
                  <a:gd name="T6" fmla="*/ 5 w 12"/>
                  <a:gd name="T7" fmla="*/ 14 h 14"/>
                  <a:gd name="T8" fmla="*/ 12 w 12"/>
                  <a:gd name="T9" fmla="*/ 7 h 14"/>
                  <a:gd name="T10" fmla="*/ 7 w 12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lnTo>
                      <a:pt x="0" y="5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12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9" name="Freeform: Shape 47"/>
              <p:cNvSpPr/>
              <p:nvPr/>
            </p:nvSpPr>
            <p:spPr bwMode="auto">
              <a:xfrm>
                <a:off x="5086166" y="4987911"/>
                <a:ext cx="25458" cy="25458"/>
              </a:xfrm>
              <a:custGeom>
                <a:avLst/>
                <a:gdLst>
                  <a:gd name="T0" fmla="*/ 2 w 5"/>
                  <a:gd name="T1" fmla="*/ 0 h 5"/>
                  <a:gd name="T2" fmla="*/ 5 w 5"/>
                  <a:gd name="T3" fmla="*/ 3 h 5"/>
                  <a:gd name="T4" fmla="*/ 1 w 5"/>
                  <a:gd name="T5" fmla="*/ 5 h 5"/>
                  <a:gd name="T6" fmla="*/ 0 w 5"/>
                  <a:gd name="T7" fmla="*/ 1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1"/>
                      <a:pt x="4" y="3"/>
                      <a:pt x="5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0" name="Freeform: Shape 48"/>
              <p:cNvSpPr/>
              <p:nvPr/>
            </p:nvSpPr>
            <p:spPr bwMode="auto">
              <a:xfrm>
                <a:off x="5162540" y="5017612"/>
                <a:ext cx="197299" cy="241851"/>
              </a:xfrm>
              <a:custGeom>
                <a:avLst/>
                <a:gdLst>
                  <a:gd name="T0" fmla="*/ 1 w 39"/>
                  <a:gd name="T1" fmla="*/ 4 h 48"/>
                  <a:gd name="T2" fmla="*/ 39 w 39"/>
                  <a:gd name="T3" fmla="*/ 48 h 48"/>
                  <a:gd name="T4" fmla="*/ 38 w 39"/>
                  <a:gd name="T5" fmla="*/ 44 h 48"/>
                  <a:gd name="T6" fmla="*/ 0 w 39"/>
                  <a:gd name="T7" fmla="*/ 0 h 48"/>
                  <a:gd name="T8" fmla="*/ 1 w 39"/>
                  <a:gd name="T9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8">
                    <a:moveTo>
                      <a:pt x="1" y="4"/>
                    </a:moveTo>
                    <a:cubicBezTo>
                      <a:pt x="5" y="9"/>
                      <a:pt x="35" y="43"/>
                      <a:pt x="39" y="48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1" name="Freeform: Shape 49"/>
              <p:cNvSpPr/>
              <p:nvPr/>
            </p:nvSpPr>
            <p:spPr bwMode="auto">
              <a:xfrm>
                <a:off x="5217699" y="5104593"/>
                <a:ext cx="21215" cy="29701"/>
              </a:xfrm>
              <a:custGeom>
                <a:avLst/>
                <a:gdLst>
                  <a:gd name="T0" fmla="*/ 5 w 10"/>
                  <a:gd name="T1" fmla="*/ 0 h 14"/>
                  <a:gd name="T2" fmla="*/ 0 w 10"/>
                  <a:gd name="T3" fmla="*/ 4 h 14"/>
                  <a:gd name="T4" fmla="*/ 2 w 10"/>
                  <a:gd name="T5" fmla="*/ 14 h 14"/>
                  <a:gd name="T6" fmla="*/ 10 w 10"/>
                  <a:gd name="T7" fmla="*/ 7 h 14"/>
                  <a:gd name="T8" fmla="*/ 5 w 1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5" y="0"/>
                    </a:moveTo>
                    <a:lnTo>
                      <a:pt x="0" y="4"/>
                    </a:lnTo>
                    <a:lnTo>
                      <a:pt x="2" y="14"/>
                    </a:lnTo>
                    <a:lnTo>
                      <a:pt x="1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2" name="Freeform: Shape 50"/>
              <p:cNvSpPr/>
              <p:nvPr/>
            </p:nvSpPr>
            <p:spPr bwMode="auto">
              <a:xfrm>
                <a:off x="5298316" y="5144901"/>
                <a:ext cx="543104" cy="602506"/>
              </a:xfrm>
              <a:custGeom>
                <a:avLst/>
                <a:gdLst>
                  <a:gd name="T0" fmla="*/ 2 w 256"/>
                  <a:gd name="T1" fmla="*/ 9 h 284"/>
                  <a:gd name="T2" fmla="*/ 0 w 256"/>
                  <a:gd name="T3" fmla="*/ 0 h 284"/>
                  <a:gd name="T4" fmla="*/ 256 w 256"/>
                  <a:gd name="T5" fmla="*/ 277 h 284"/>
                  <a:gd name="T6" fmla="*/ 256 w 256"/>
                  <a:gd name="T7" fmla="*/ 284 h 284"/>
                  <a:gd name="T8" fmla="*/ 2 w 256"/>
                  <a:gd name="T9" fmla="*/ 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84">
                    <a:moveTo>
                      <a:pt x="2" y="9"/>
                    </a:moveTo>
                    <a:lnTo>
                      <a:pt x="0" y="0"/>
                    </a:lnTo>
                    <a:lnTo>
                      <a:pt x="256" y="277"/>
                    </a:lnTo>
                    <a:lnTo>
                      <a:pt x="256" y="284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3" name="Freeform: Shape 51"/>
              <p:cNvSpPr/>
              <p:nvPr/>
            </p:nvSpPr>
            <p:spPr bwMode="auto">
              <a:xfrm>
                <a:off x="5353475" y="5229761"/>
                <a:ext cx="25458" cy="29701"/>
              </a:xfrm>
              <a:custGeom>
                <a:avLst/>
                <a:gdLst>
                  <a:gd name="T0" fmla="*/ 5 w 12"/>
                  <a:gd name="T1" fmla="*/ 0 h 14"/>
                  <a:gd name="T2" fmla="*/ 0 w 12"/>
                  <a:gd name="T3" fmla="*/ 5 h 14"/>
                  <a:gd name="T4" fmla="*/ 3 w 12"/>
                  <a:gd name="T5" fmla="*/ 14 h 14"/>
                  <a:gd name="T6" fmla="*/ 12 w 12"/>
                  <a:gd name="T7" fmla="*/ 7 h 14"/>
                  <a:gd name="T8" fmla="*/ 5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5" y="0"/>
                    </a:moveTo>
                    <a:lnTo>
                      <a:pt x="0" y="5"/>
                    </a:lnTo>
                    <a:lnTo>
                      <a:pt x="3" y="14"/>
                    </a:lnTo>
                    <a:lnTo>
                      <a:pt x="12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4" name="Freeform: Shape 52"/>
              <p:cNvSpPr/>
              <p:nvPr/>
            </p:nvSpPr>
            <p:spPr bwMode="auto">
              <a:xfrm>
                <a:off x="5841420" y="4892443"/>
                <a:ext cx="963160" cy="854964"/>
              </a:xfrm>
              <a:custGeom>
                <a:avLst/>
                <a:gdLst>
                  <a:gd name="T0" fmla="*/ 0 w 191"/>
                  <a:gd name="T1" fmla="*/ 167 h 170"/>
                  <a:gd name="T2" fmla="*/ 191 w 191"/>
                  <a:gd name="T3" fmla="*/ 0 h 170"/>
                  <a:gd name="T4" fmla="*/ 190 w 191"/>
                  <a:gd name="T5" fmla="*/ 4 h 170"/>
                  <a:gd name="T6" fmla="*/ 0 w 191"/>
                  <a:gd name="T7" fmla="*/ 170 h 170"/>
                  <a:gd name="T8" fmla="*/ 0 w 191"/>
                  <a:gd name="T9" fmla="*/ 167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70">
                    <a:moveTo>
                      <a:pt x="0" y="167"/>
                    </a:moveTo>
                    <a:cubicBezTo>
                      <a:pt x="8" y="160"/>
                      <a:pt x="171" y="18"/>
                      <a:pt x="191" y="0"/>
                    </a:cubicBezTo>
                    <a:cubicBezTo>
                      <a:pt x="190" y="4"/>
                      <a:pt x="190" y="4"/>
                      <a:pt x="190" y="4"/>
                    </a:cubicBezTo>
                    <a:cubicBezTo>
                      <a:pt x="190" y="5"/>
                      <a:pt x="1" y="170"/>
                      <a:pt x="0" y="170"/>
                    </a:cubicBezTo>
                    <a:lnTo>
                      <a:pt x="0" y="16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02" name="TextBox 53"/>
            <p:cNvSpPr txBox="1"/>
            <p:nvPr/>
          </p:nvSpPr>
          <p:spPr>
            <a:xfrm rot="2914667">
              <a:off x="1438579" y="3935923"/>
              <a:ext cx="601410" cy="523202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203" name="TextBox 54"/>
            <p:cNvSpPr txBox="1"/>
            <p:nvPr/>
          </p:nvSpPr>
          <p:spPr>
            <a:xfrm rot="19197881">
              <a:off x="2575714" y="4736584"/>
              <a:ext cx="662325" cy="584757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204" name="TextBox 55"/>
            <p:cNvSpPr txBox="1"/>
            <p:nvPr/>
          </p:nvSpPr>
          <p:spPr>
            <a:xfrm rot="2492360">
              <a:off x="3688370" y="3317499"/>
              <a:ext cx="662325" cy="584757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205" name="TextBox 56"/>
            <p:cNvSpPr txBox="1"/>
            <p:nvPr/>
          </p:nvSpPr>
          <p:spPr>
            <a:xfrm rot="19507174">
              <a:off x="2367374" y="2113539"/>
              <a:ext cx="662325" cy="584757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04</a:t>
              </a:r>
            </a:p>
          </p:txBody>
        </p:sp>
      </p:grpSp>
      <p:sp>
        <p:nvSpPr>
          <p:cNvPr id="255" name="Freeform: Shape 65"/>
          <p:cNvSpPr>
            <a:spLocks noChangeAspect="1"/>
          </p:cNvSpPr>
          <p:nvPr/>
        </p:nvSpPr>
        <p:spPr bwMode="auto">
          <a:xfrm>
            <a:off x="5964250" y="4895916"/>
            <a:ext cx="511397" cy="662956"/>
          </a:xfrm>
          <a:custGeom>
            <a:avLst/>
            <a:gdLst>
              <a:gd name="T0" fmla="*/ 719 w 1222"/>
              <a:gd name="T1" fmla="*/ 1338 h 1581"/>
              <a:gd name="T2" fmla="*/ 686 w 1222"/>
              <a:gd name="T3" fmla="*/ 1221 h 1581"/>
              <a:gd name="T4" fmla="*/ 686 w 1222"/>
              <a:gd name="T5" fmla="*/ 359 h 1581"/>
              <a:gd name="T6" fmla="*/ 719 w 1222"/>
              <a:gd name="T7" fmla="*/ 243 h 1581"/>
              <a:gd name="T8" fmla="*/ 17 w 1222"/>
              <a:gd name="T9" fmla="*/ 460 h 1581"/>
              <a:gd name="T10" fmla="*/ 0 w 1222"/>
              <a:gd name="T11" fmla="*/ 794 h 1581"/>
              <a:gd name="T12" fmla="*/ 17 w 1222"/>
              <a:gd name="T13" fmla="*/ 1120 h 1581"/>
              <a:gd name="T14" fmla="*/ 502 w 1222"/>
              <a:gd name="T15" fmla="*/ 1530 h 1581"/>
              <a:gd name="T16" fmla="*/ 493 w 1222"/>
              <a:gd name="T17" fmla="*/ 1112 h 1581"/>
              <a:gd name="T18" fmla="*/ 284 w 1222"/>
              <a:gd name="T19" fmla="*/ 1120 h 1581"/>
              <a:gd name="T20" fmla="*/ 284 w 1222"/>
              <a:gd name="T21" fmla="*/ 794 h 1581"/>
              <a:gd name="T22" fmla="*/ 284 w 1222"/>
              <a:gd name="T23" fmla="*/ 460 h 1581"/>
              <a:gd name="T24" fmla="*/ 493 w 1222"/>
              <a:gd name="T25" fmla="*/ 468 h 1581"/>
              <a:gd name="T26" fmla="*/ 502 w 1222"/>
              <a:gd name="T27" fmla="*/ 58 h 1581"/>
              <a:gd name="T28" fmla="*/ 17 w 1222"/>
              <a:gd name="T29" fmla="*/ 460 h 1581"/>
              <a:gd name="T30" fmla="*/ 602 w 1222"/>
              <a:gd name="T31" fmla="*/ 911 h 1581"/>
              <a:gd name="T32" fmla="*/ 493 w 1222"/>
              <a:gd name="T33" fmla="*/ 861 h 1581"/>
              <a:gd name="T34" fmla="*/ 543 w 1222"/>
              <a:gd name="T35" fmla="*/ 828 h 1581"/>
              <a:gd name="T36" fmla="*/ 610 w 1222"/>
              <a:gd name="T37" fmla="*/ 778 h 1581"/>
              <a:gd name="T38" fmla="*/ 627 w 1222"/>
              <a:gd name="T39" fmla="*/ 660 h 1581"/>
              <a:gd name="T40" fmla="*/ 476 w 1222"/>
              <a:gd name="T41" fmla="*/ 677 h 1581"/>
              <a:gd name="T42" fmla="*/ 510 w 1222"/>
              <a:gd name="T43" fmla="*/ 736 h 1581"/>
              <a:gd name="T44" fmla="*/ 560 w 1222"/>
              <a:gd name="T45" fmla="*/ 677 h 1581"/>
              <a:gd name="T46" fmla="*/ 585 w 1222"/>
              <a:gd name="T47" fmla="*/ 719 h 1581"/>
              <a:gd name="T48" fmla="*/ 502 w 1222"/>
              <a:gd name="T49" fmla="*/ 803 h 1581"/>
              <a:gd name="T50" fmla="*/ 410 w 1222"/>
              <a:gd name="T51" fmla="*/ 911 h 1581"/>
              <a:gd name="T52" fmla="*/ 819 w 1222"/>
              <a:gd name="T53" fmla="*/ 811 h 1581"/>
              <a:gd name="T54" fmla="*/ 794 w 1222"/>
              <a:gd name="T55" fmla="*/ 635 h 1581"/>
              <a:gd name="T56" fmla="*/ 644 w 1222"/>
              <a:gd name="T57" fmla="*/ 853 h 1581"/>
              <a:gd name="T58" fmla="*/ 744 w 1222"/>
              <a:gd name="T59" fmla="*/ 911 h 1581"/>
              <a:gd name="T60" fmla="*/ 803 w 1222"/>
              <a:gd name="T61" fmla="*/ 853 h 1581"/>
              <a:gd name="T62" fmla="*/ 844 w 1222"/>
              <a:gd name="T63" fmla="*/ 811 h 1581"/>
              <a:gd name="T64" fmla="*/ 786 w 1222"/>
              <a:gd name="T65" fmla="*/ 686 h 1581"/>
              <a:gd name="T66" fmla="*/ 694 w 1222"/>
              <a:gd name="T67" fmla="*/ 811 h 1581"/>
              <a:gd name="T68" fmla="*/ 694 w 1222"/>
              <a:gd name="T69" fmla="*/ 811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6" name="Freeform: Shape 66"/>
          <p:cNvSpPr>
            <a:spLocks noChangeAspect="1"/>
          </p:cNvSpPr>
          <p:nvPr/>
        </p:nvSpPr>
        <p:spPr bwMode="auto">
          <a:xfrm>
            <a:off x="5964250" y="1908555"/>
            <a:ext cx="555172" cy="480467"/>
          </a:xfrm>
          <a:custGeom>
            <a:avLst/>
            <a:gdLst>
              <a:gd name="T0" fmla="*/ 502 w 1013"/>
              <a:gd name="T1" fmla="*/ 0 h 879"/>
              <a:gd name="T2" fmla="*/ 0 w 1013"/>
              <a:gd name="T3" fmla="*/ 351 h 879"/>
              <a:gd name="T4" fmla="*/ 193 w 1013"/>
              <a:gd name="T5" fmla="*/ 636 h 879"/>
              <a:gd name="T6" fmla="*/ 92 w 1013"/>
              <a:gd name="T7" fmla="*/ 862 h 879"/>
              <a:gd name="T8" fmla="*/ 92 w 1013"/>
              <a:gd name="T9" fmla="*/ 878 h 879"/>
              <a:gd name="T10" fmla="*/ 101 w 1013"/>
              <a:gd name="T11" fmla="*/ 878 h 879"/>
              <a:gd name="T12" fmla="*/ 109 w 1013"/>
              <a:gd name="T13" fmla="*/ 878 h 879"/>
              <a:gd name="T14" fmla="*/ 485 w 1013"/>
              <a:gd name="T15" fmla="*/ 711 h 879"/>
              <a:gd name="T16" fmla="*/ 502 w 1013"/>
              <a:gd name="T17" fmla="*/ 711 h 879"/>
              <a:gd name="T18" fmla="*/ 1012 w 1013"/>
              <a:gd name="T19" fmla="*/ 351 h 879"/>
              <a:gd name="T20" fmla="*/ 502 w 1013"/>
              <a:gd name="T21" fmla="*/ 0 h 879"/>
              <a:gd name="T22" fmla="*/ 502 w 1013"/>
              <a:gd name="T23" fmla="*/ 0 h 879"/>
              <a:gd name="T24" fmla="*/ 502 w 1013"/>
              <a:gd name="T25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3" h="879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7" name="Freeform: Shape 67"/>
          <p:cNvSpPr>
            <a:spLocks noChangeAspect="1"/>
          </p:cNvSpPr>
          <p:nvPr/>
        </p:nvSpPr>
        <p:spPr bwMode="auto">
          <a:xfrm>
            <a:off x="5964250" y="2939946"/>
            <a:ext cx="513189" cy="376998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8" name="Freeform: Shape 68"/>
          <p:cNvSpPr>
            <a:spLocks noChangeAspect="1"/>
          </p:cNvSpPr>
          <p:nvPr/>
        </p:nvSpPr>
        <p:spPr bwMode="auto">
          <a:xfrm>
            <a:off x="5964250" y="3947042"/>
            <a:ext cx="626606" cy="485329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59" name="Group 71"/>
          <p:cNvGrpSpPr/>
          <p:nvPr/>
        </p:nvGrpSpPr>
        <p:grpSpPr>
          <a:xfrm>
            <a:off x="6590856" y="1783981"/>
            <a:ext cx="4442325" cy="783576"/>
            <a:chOff x="6658230" y="1572536"/>
            <a:chExt cx="4442325" cy="783576"/>
          </a:xfrm>
        </p:grpSpPr>
        <p:sp>
          <p:nvSpPr>
            <p:cNvPr id="260" name="TextBox 69"/>
            <p:cNvSpPr txBox="1"/>
            <p:nvPr/>
          </p:nvSpPr>
          <p:spPr>
            <a:xfrm>
              <a:off x="6658231" y="1572536"/>
              <a:ext cx="4442324" cy="33322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2000" b="1" dirty="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61" name="TextBox 70"/>
            <p:cNvSpPr txBox="1"/>
            <p:nvPr/>
          </p:nvSpPr>
          <p:spPr>
            <a:xfrm>
              <a:off x="6658230" y="2007365"/>
              <a:ext cx="4442325" cy="348747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Autofit/>
            </a:bodyPr>
            <a:lstStyle/>
            <a:p>
              <a:r>
                <a:rPr lang="zh-CN" altLang="en-US" sz="1400" dirty="0">
                  <a:solidFill>
                    <a:srgbClr val="496D25"/>
                  </a:solidFill>
                </a:rPr>
                <a:t>点击添加正文、温提示正文行距在</a:t>
              </a:r>
              <a:r>
                <a:rPr lang="en-US" altLang="zh-CN" sz="1400" dirty="0">
                  <a:solidFill>
                    <a:srgbClr val="496D25"/>
                  </a:solidFill>
                </a:rPr>
                <a:t>1.2~1.3</a:t>
              </a:r>
              <a:r>
                <a:rPr lang="zh-CN" altLang="en-US" sz="1400" dirty="0">
                  <a:solidFill>
                    <a:srgbClr val="496D25"/>
                  </a:solidFill>
                </a:rPr>
                <a:t>之间点击添加正文、温提示正文行距在</a:t>
              </a:r>
              <a:r>
                <a:rPr lang="en-US" altLang="zh-CN" sz="1400" dirty="0">
                  <a:solidFill>
                    <a:srgbClr val="496D25"/>
                  </a:solidFill>
                </a:rPr>
                <a:t>1.2~1.3</a:t>
              </a:r>
              <a:r>
                <a:rPr lang="zh-CN" altLang="en-US" sz="1400" dirty="0">
                  <a:solidFill>
                    <a:srgbClr val="496D25"/>
                  </a:solidFill>
                </a:rPr>
                <a:t>之间</a:t>
              </a:r>
            </a:p>
          </p:txBody>
        </p:sp>
      </p:grpSp>
      <p:grpSp>
        <p:nvGrpSpPr>
          <p:cNvPr id="262" name="Group 72"/>
          <p:cNvGrpSpPr/>
          <p:nvPr/>
        </p:nvGrpSpPr>
        <p:grpSpPr>
          <a:xfrm>
            <a:off x="6590856" y="2791251"/>
            <a:ext cx="4442325" cy="783576"/>
            <a:chOff x="6658230" y="1572536"/>
            <a:chExt cx="4442325" cy="783576"/>
          </a:xfrm>
        </p:grpSpPr>
        <p:sp>
          <p:nvSpPr>
            <p:cNvPr id="263" name="TextBox 73"/>
            <p:cNvSpPr txBox="1"/>
            <p:nvPr/>
          </p:nvSpPr>
          <p:spPr>
            <a:xfrm>
              <a:off x="6658231" y="1572536"/>
              <a:ext cx="4442324" cy="33322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20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64" name="TextBox 74"/>
            <p:cNvSpPr txBox="1"/>
            <p:nvPr/>
          </p:nvSpPr>
          <p:spPr>
            <a:xfrm>
              <a:off x="6658230" y="2007365"/>
              <a:ext cx="4442325" cy="348747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Autofit/>
            </a:bodyPr>
            <a:lstStyle/>
            <a:p>
              <a:r>
                <a:rPr lang="zh-CN" altLang="en-US" sz="1400" dirty="0">
                  <a:solidFill>
                    <a:srgbClr val="496D25"/>
                  </a:solidFill>
                </a:rPr>
                <a:t>点击添加正文、温提示正文行距在</a:t>
              </a:r>
              <a:r>
                <a:rPr lang="en-US" altLang="zh-CN" sz="1400" dirty="0">
                  <a:solidFill>
                    <a:srgbClr val="496D25"/>
                  </a:solidFill>
                </a:rPr>
                <a:t>1.2~1.3</a:t>
              </a:r>
              <a:r>
                <a:rPr lang="zh-CN" altLang="en-US" sz="1400" dirty="0">
                  <a:solidFill>
                    <a:srgbClr val="496D25"/>
                  </a:solidFill>
                </a:rPr>
                <a:t>之间点击添加正文、温提示正文行距在</a:t>
              </a:r>
              <a:r>
                <a:rPr lang="en-US" altLang="zh-CN" sz="1400" dirty="0">
                  <a:solidFill>
                    <a:srgbClr val="496D25"/>
                  </a:solidFill>
                </a:rPr>
                <a:t>1.2~1.3</a:t>
              </a:r>
              <a:r>
                <a:rPr lang="zh-CN" altLang="en-US" sz="1400" dirty="0">
                  <a:solidFill>
                    <a:srgbClr val="496D25"/>
                  </a:solidFill>
                </a:rPr>
                <a:t>之间</a:t>
              </a:r>
            </a:p>
          </p:txBody>
        </p:sp>
      </p:grpSp>
      <p:grpSp>
        <p:nvGrpSpPr>
          <p:cNvPr id="265" name="Group 75"/>
          <p:cNvGrpSpPr/>
          <p:nvPr/>
        </p:nvGrpSpPr>
        <p:grpSpPr>
          <a:xfrm>
            <a:off x="6590856" y="3815381"/>
            <a:ext cx="4442325" cy="783576"/>
            <a:chOff x="6658230" y="1572536"/>
            <a:chExt cx="4442325" cy="783576"/>
          </a:xfrm>
        </p:grpSpPr>
        <p:sp>
          <p:nvSpPr>
            <p:cNvPr id="266" name="TextBox 76"/>
            <p:cNvSpPr txBox="1"/>
            <p:nvPr/>
          </p:nvSpPr>
          <p:spPr>
            <a:xfrm>
              <a:off x="6658231" y="1572536"/>
              <a:ext cx="4442324" cy="33322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20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67" name="TextBox 77"/>
            <p:cNvSpPr txBox="1"/>
            <p:nvPr/>
          </p:nvSpPr>
          <p:spPr>
            <a:xfrm>
              <a:off x="6658230" y="2007365"/>
              <a:ext cx="4442325" cy="348747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Autofit/>
            </a:bodyPr>
            <a:lstStyle/>
            <a:p>
              <a:r>
                <a:rPr lang="zh-CN" altLang="en-US" sz="1400" dirty="0">
                  <a:solidFill>
                    <a:srgbClr val="496D25"/>
                  </a:solidFill>
                </a:rPr>
                <a:t>点击添加正文、温提示正文行距在</a:t>
              </a:r>
              <a:r>
                <a:rPr lang="en-US" altLang="zh-CN" sz="1400" dirty="0">
                  <a:solidFill>
                    <a:srgbClr val="496D25"/>
                  </a:solidFill>
                </a:rPr>
                <a:t>1.2~1.3</a:t>
              </a:r>
              <a:r>
                <a:rPr lang="zh-CN" altLang="en-US" sz="1400" dirty="0">
                  <a:solidFill>
                    <a:srgbClr val="496D25"/>
                  </a:solidFill>
                </a:rPr>
                <a:t>之间点击添加正文、温提示正文行距在</a:t>
              </a:r>
              <a:r>
                <a:rPr lang="en-US" altLang="zh-CN" sz="1400" dirty="0">
                  <a:solidFill>
                    <a:srgbClr val="496D25"/>
                  </a:solidFill>
                </a:rPr>
                <a:t>1.2~1.3</a:t>
              </a:r>
              <a:r>
                <a:rPr lang="zh-CN" altLang="en-US" sz="1400" dirty="0">
                  <a:solidFill>
                    <a:srgbClr val="496D25"/>
                  </a:solidFill>
                </a:rPr>
                <a:t>之间</a:t>
              </a:r>
            </a:p>
          </p:txBody>
        </p:sp>
      </p:grpSp>
      <p:grpSp>
        <p:nvGrpSpPr>
          <p:cNvPr id="268" name="Group 78"/>
          <p:cNvGrpSpPr/>
          <p:nvPr/>
        </p:nvGrpSpPr>
        <p:grpSpPr>
          <a:xfrm>
            <a:off x="6590856" y="4874563"/>
            <a:ext cx="4442325" cy="783576"/>
            <a:chOff x="6658230" y="1572536"/>
            <a:chExt cx="4442325" cy="783576"/>
          </a:xfrm>
        </p:grpSpPr>
        <p:sp>
          <p:nvSpPr>
            <p:cNvPr id="269" name="TextBox 79"/>
            <p:cNvSpPr txBox="1"/>
            <p:nvPr/>
          </p:nvSpPr>
          <p:spPr>
            <a:xfrm>
              <a:off x="6658231" y="1572536"/>
              <a:ext cx="4442324" cy="33322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20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70" name="TextBox 80"/>
            <p:cNvSpPr txBox="1"/>
            <p:nvPr/>
          </p:nvSpPr>
          <p:spPr>
            <a:xfrm>
              <a:off x="6658230" y="2007365"/>
              <a:ext cx="4442325" cy="348747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Autofit/>
            </a:bodyPr>
            <a:lstStyle/>
            <a:p>
              <a:r>
                <a:rPr lang="zh-CN" altLang="en-US" sz="1400" dirty="0">
                  <a:solidFill>
                    <a:srgbClr val="496D25"/>
                  </a:solidFill>
                </a:rPr>
                <a:t>点击添加正文、温提示正文行距在</a:t>
              </a:r>
              <a:r>
                <a:rPr lang="en-US" altLang="zh-CN" sz="1400" dirty="0">
                  <a:solidFill>
                    <a:srgbClr val="496D25"/>
                  </a:solidFill>
                </a:rPr>
                <a:t>1.2~1.3</a:t>
              </a:r>
              <a:r>
                <a:rPr lang="zh-CN" altLang="en-US" sz="1400" dirty="0">
                  <a:solidFill>
                    <a:srgbClr val="496D25"/>
                  </a:solidFill>
                </a:rPr>
                <a:t>之间点击添加正文、温提示正文行距在</a:t>
              </a:r>
              <a:r>
                <a:rPr lang="en-US" altLang="zh-CN" sz="1400" dirty="0">
                  <a:solidFill>
                    <a:srgbClr val="496D25"/>
                  </a:solidFill>
                </a:rPr>
                <a:t>1.2~1.3</a:t>
              </a:r>
              <a:r>
                <a:rPr lang="zh-CN" altLang="en-US" sz="1400" dirty="0">
                  <a:solidFill>
                    <a:srgbClr val="496D25"/>
                  </a:solidFill>
                </a:rPr>
                <a:t>之间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animBg="1"/>
      <p:bldP spid="256" grpId="0" animBg="1"/>
      <p:bldP spid="257" grpId="0" animBg="1"/>
      <p:bldP spid="2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111436" y="2607513"/>
            <a:ext cx="5707022" cy="1642975"/>
            <a:chOff x="4111436" y="2361292"/>
            <a:chExt cx="5707022" cy="1642975"/>
          </a:xfrm>
        </p:grpSpPr>
        <p:sp>
          <p:nvSpPr>
            <p:cNvPr id="9" name="文本框 8"/>
            <p:cNvSpPr txBox="1"/>
            <p:nvPr/>
          </p:nvSpPr>
          <p:spPr>
            <a:xfrm>
              <a:off x="4111436" y="2361292"/>
              <a:ext cx="29543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03.</a:t>
              </a:r>
              <a:r>
                <a:rPr lang="zh-CN" altLang="en-US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请输入标题</a:t>
              </a:r>
              <a:endParaRPr lang="zh-CN" altLang="en-US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111436" y="3030832"/>
              <a:ext cx="5414961" cy="0"/>
            </a:xfrm>
            <a:prstGeom prst="line">
              <a:avLst/>
            </a:prstGeom>
            <a:ln w="25400">
              <a:solidFill>
                <a:srgbClr val="5F8D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4111436" y="3173270"/>
              <a:ext cx="57070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accent2">
                      <a:lumMod val="75000"/>
                    </a:schemeClr>
                  </a:solidFill>
                </a:rPr>
                <a:t>You can click here and enter whatever you like and also you can delete here ,enter the right thing. </a:t>
              </a:r>
              <a:r>
                <a:rPr lang="en-US" altLang="zh-CN" sz="1600" dirty="0">
                  <a:solidFill>
                    <a:schemeClr val="accent2">
                      <a:lumMod val="75000"/>
                    </a:schemeClr>
                  </a:solidFill>
                </a:rPr>
                <a:t>You can click here and enter whatever you like and </a:t>
              </a:r>
              <a:r>
                <a:rPr lang="en-US" altLang="zh-CN" sz="1600" dirty="0" smtClean="0">
                  <a:solidFill>
                    <a:schemeClr val="accent2">
                      <a:lumMod val="75000"/>
                    </a:schemeClr>
                  </a:solidFill>
                </a:rPr>
                <a:t>also.</a:t>
              </a:r>
              <a:endParaRPr lang="zh-CN" altLang="en-US" sz="16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808018" y="1975155"/>
            <a:ext cx="8575964" cy="2907690"/>
          </a:xfrm>
          <a:prstGeom prst="rect">
            <a:avLst/>
          </a:prstGeom>
          <a:noFill/>
          <a:ln w="25400">
            <a:solidFill>
              <a:srgbClr val="5F8D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4441875">
            <a:off x="9649739" y="4708787"/>
            <a:ext cx="2931013" cy="244739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327615" y="-395329"/>
            <a:ext cx="2083910" cy="195424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42620" y="2486517"/>
            <a:ext cx="2034214" cy="18659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虚尾箭头 81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发展前景</a:t>
            </a:r>
          </a:p>
        </p:txBody>
      </p:sp>
      <p:grpSp>
        <p:nvGrpSpPr>
          <p:cNvPr id="78" name="14b1479d-4778-4ea6-b8a2-81693f71a757"/>
          <p:cNvGrpSpPr>
            <a:grpSpLocks noChangeAspect="1"/>
          </p:cNvGrpSpPr>
          <p:nvPr/>
        </p:nvGrpSpPr>
        <p:grpSpPr>
          <a:xfrm>
            <a:off x="2062097" y="1013450"/>
            <a:ext cx="8206863" cy="4994687"/>
            <a:chOff x="2186854" y="1297327"/>
            <a:chExt cx="8206863" cy="4994687"/>
          </a:xfrm>
        </p:grpSpPr>
        <p:sp>
          <p:nvSpPr>
            <p:cNvPr id="79" name="Freeform: Shape 23"/>
            <p:cNvSpPr/>
            <p:nvPr/>
          </p:nvSpPr>
          <p:spPr>
            <a:xfrm rot="3600000">
              <a:off x="6582878" y="3862312"/>
              <a:ext cx="666171" cy="487764"/>
            </a:xfrm>
            <a:custGeom>
              <a:avLst/>
              <a:gdLst>
                <a:gd name="connsiteX0" fmla="*/ 0 w 497989"/>
                <a:gd name="connsiteY0" fmla="*/ 72925 h 364623"/>
                <a:gd name="connsiteX1" fmla="*/ 315678 w 497989"/>
                <a:gd name="connsiteY1" fmla="*/ 72925 h 364623"/>
                <a:gd name="connsiteX2" fmla="*/ 315678 w 497989"/>
                <a:gd name="connsiteY2" fmla="*/ 0 h 364623"/>
                <a:gd name="connsiteX3" fmla="*/ 497989 w 497989"/>
                <a:gd name="connsiteY3" fmla="*/ 182312 h 364623"/>
                <a:gd name="connsiteX4" fmla="*/ 315678 w 497989"/>
                <a:gd name="connsiteY4" fmla="*/ 364623 h 364623"/>
                <a:gd name="connsiteX5" fmla="*/ 315678 w 497989"/>
                <a:gd name="connsiteY5" fmla="*/ 291698 h 364623"/>
                <a:gd name="connsiteX6" fmla="*/ 0 w 497989"/>
                <a:gd name="connsiteY6" fmla="*/ 291698 h 364623"/>
                <a:gd name="connsiteX7" fmla="*/ 0 w 497989"/>
                <a:gd name="connsiteY7" fmla="*/ 72925 h 364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989" h="364623">
                  <a:moveTo>
                    <a:pt x="0" y="72925"/>
                  </a:moveTo>
                  <a:lnTo>
                    <a:pt x="315678" y="72925"/>
                  </a:lnTo>
                  <a:lnTo>
                    <a:pt x="315678" y="0"/>
                  </a:lnTo>
                  <a:lnTo>
                    <a:pt x="497989" y="182312"/>
                  </a:lnTo>
                  <a:lnTo>
                    <a:pt x="315678" y="364623"/>
                  </a:lnTo>
                  <a:lnTo>
                    <a:pt x="315678" y="291698"/>
                  </a:lnTo>
                  <a:lnTo>
                    <a:pt x="0" y="291698"/>
                  </a:lnTo>
                  <a:lnTo>
                    <a:pt x="0" y="7292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25"/>
            <p:cNvSpPr/>
            <p:nvPr/>
          </p:nvSpPr>
          <p:spPr>
            <a:xfrm>
              <a:off x="5958074" y="5023772"/>
              <a:ext cx="666173" cy="487765"/>
            </a:xfrm>
            <a:custGeom>
              <a:avLst/>
              <a:gdLst>
                <a:gd name="connsiteX0" fmla="*/ 0 w 497989"/>
                <a:gd name="connsiteY0" fmla="*/ 72925 h 364623"/>
                <a:gd name="connsiteX1" fmla="*/ 315678 w 497989"/>
                <a:gd name="connsiteY1" fmla="*/ 72925 h 364623"/>
                <a:gd name="connsiteX2" fmla="*/ 315678 w 497989"/>
                <a:gd name="connsiteY2" fmla="*/ 0 h 364623"/>
                <a:gd name="connsiteX3" fmla="*/ 497989 w 497989"/>
                <a:gd name="connsiteY3" fmla="*/ 182312 h 364623"/>
                <a:gd name="connsiteX4" fmla="*/ 315678 w 497989"/>
                <a:gd name="connsiteY4" fmla="*/ 364623 h 364623"/>
                <a:gd name="connsiteX5" fmla="*/ 315678 w 497989"/>
                <a:gd name="connsiteY5" fmla="*/ 291698 h 364623"/>
                <a:gd name="connsiteX6" fmla="*/ 0 w 497989"/>
                <a:gd name="connsiteY6" fmla="*/ 291698 h 364623"/>
                <a:gd name="connsiteX7" fmla="*/ 0 w 497989"/>
                <a:gd name="connsiteY7" fmla="*/ 72925 h 364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989" h="364623">
                  <a:moveTo>
                    <a:pt x="497989" y="291698"/>
                  </a:moveTo>
                  <a:lnTo>
                    <a:pt x="182311" y="291698"/>
                  </a:lnTo>
                  <a:lnTo>
                    <a:pt x="182311" y="364623"/>
                  </a:lnTo>
                  <a:lnTo>
                    <a:pt x="0" y="182311"/>
                  </a:lnTo>
                  <a:lnTo>
                    <a:pt x="182311" y="0"/>
                  </a:lnTo>
                  <a:lnTo>
                    <a:pt x="182311" y="72925"/>
                  </a:lnTo>
                  <a:lnTo>
                    <a:pt x="497989" y="72925"/>
                  </a:lnTo>
                  <a:lnTo>
                    <a:pt x="497989" y="291698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27"/>
            <p:cNvSpPr/>
            <p:nvPr/>
          </p:nvSpPr>
          <p:spPr>
            <a:xfrm rot="18000000">
              <a:off x="5264618" y="3901946"/>
              <a:ext cx="666171" cy="487764"/>
            </a:xfrm>
            <a:custGeom>
              <a:avLst/>
              <a:gdLst>
                <a:gd name="connsiteX0" fmla="*/ 0 w 497989"/>
                <a:gd name="connsiteY0" fmla="*/ 72925 h 364623"/>
                <a:gd name="connsiteX1" fmla="*/ 315678 w 497989"/>
                <a:gd name="connsiteY1" fmla="*/ 72925 h 364623"/>
                <a:gd name="connsiteX2" fmla="*/ 315678 w 497989"/>
                <a:gd name="connsiteY2" fmla="*/ 0 h 364623"/>
                <a:gd name="connsiteX3" fmla="*/ 497989 w 497989"/>
                <a:gd name="connsiteY3" fmla="*/ 182312 h 364623"/>
                <a:gd name="connsiteX4" fmla="*/ 315678 w 497989"/>
                <a:gd name="connsiteY4" fmla="*/ 364623 h 364623"/>
                <a:gd name="connsiteX5" fmla="*/ 315678 w 497989"/>
                <a:gd name="connsiteY5" fmla="*/ 291698 h 364623"/>
                <a:gd name="connsiteX6" fmla="*/ 0 w 497989"/>
                <a:gd name="connsiteY6" fmla="*/ 291698 h 364623"/>
                <a:gd name="connsiteX7" fmla="*/ 0 w 497989"/>
                <a:gd name="connsiteY7" fmla="*/ 72925 h 364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989" h="364623">
                  <a:moveTo>
                    <a:pt x="0" y="72925"/>
                  </a:moveTo>
                  <a:lnTo>
                    <a:pt x="315678" y="72925"/>
                  </a:lnTo>
                  <a:lnTo>
                    <a:pt x="315678" y="0"/>
                  </a:lnTo>
                  <a:lnTo>
                    <a:pt x="497989" y="182312"/>
                  </a:lnTo>
                  <a:lnTo>
                    <a:pt x="315678" y="364623"/>
                  </a:lnTo>
                  <a:lnTo>
                    <a:pt x="315678" y="291698"/>
                  </a:lnTo>
                  <a:lnTo>
                    <a:pt x="0" y="291698"/>
                  </a:lnTo>
                  <a:lnTo>
                    <a:pt x="0" y="72925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4" name="Group 6"/>
            <p:cNvGrpSpPr/>
            <p:nvPr/>
          </p:nvGrpSpPr>
          <p:grpSpPr>
            <a:xfrm>
              <a:off x="4394509" y="4712151"/>
              <a:ext cx="1111011" cy="1111011"/>
              <a:chOff x="4394509" y="4712151"/>
              <a:chExt cx="1111011" cy="1111011"/>
            </a:xfrm>
          </p:grpSpPr>
          <p:sp>
            <p:nvSpPr>
              <p:cNvPr id="111" name="Freeform: Shape 26"/>
              <p:cNvSpPr/>
              <p:nvPr/>
            </p:nvSpPr>
            <p:spPr>
              <a:xfrm>
                <a:off x="4394509" y="4712151"/>
                <a:ext cx="1111011" cy="1111011"/>
              </a:xfrm>
              <a:custGeom>
                <a:avLst/>
                <a:gdLst>
                  <a:gd name="connsiteX0" fmla="*/ 0 w 830525"/>
                  <a:gd name="connsiteY0" fmla="*/ 415263 h 830525"/>
                  <a:gd name="connsiteX1" fmla="*/ 415263 w 830525"/>
                  <a:gd name="connsiteY1" fmla="*/ 0 h 830525"/>
                  <a:gd name="connsiteX2" fmla="*/ 830526 w 830525"/>
                  <a:gd name="connsiteY2" fmla="*/ 415263 h 830525"/>
                  <a:gd name="connsiteX3" fmla="*/ 415263 w 830525"/>
                  <a:gd name="connsiteY3" fmla="*/ 830526 h 830525"/>
                  <a:gd name="connsiteX4" fmla="*/ 0 w 830525"/>
                  <a:gd name="connsiteY4" fmla="*/ 415263 h 83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525" h="830525">
                    <a:moveTo>
                      <a:pt x="0" y="415263"/>
                    </a:moveTo>
                    <a:cubicBezTo>
                      <a:pt x="0" y="185920"/>
                      <a:pt x="185920" y="0"/>
                      <a:pt x="415263" y="0"/>
                    </a:cubicBezTo>
                    <a:cubicBezTo>
                      <a:pt x="644606" y="0"/>
                      <a:pt x="830526" y="185920"/>
                      <a:pt x="830526" y="415263"/>
                    </a:cubicBezTo>
                    <a:cubicBezTo>
                      <a:pt x="830526" y="644606"/>
                      <a:pt x="644606" y="830526"/>
                      <a:pt x="415263" y="830526"/>
                    </a:cubicBezTo>
                    <a:cubicBezTo>
                      <a:pt x="185920" y="830526"/>
                      <a:pt x="0" y="644606"/>
                      <a:pt x="0" y="4152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Freeform: Shape 28"/>
              <p:cNvSpPr/>
              <p:nvPr/>
            </p:nvSpPr>
            <p:spPr bwMode="auto">
              <a:xfrm>
                <a:off x="4686975" y="5022929"/>
                <a:ext cx="526083" cy="489458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l="0" t="0" r="r" b="b"/>
                <a:pathLst>
                  <a:path w="73" h="68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5" name="Group 3"/>
            <p:cNvGrpSpPr/>
            <p:nvPr/>
          </p:nvGrpSpPr>
          <p:grpSpPr>
            <a:xfrm>
              <a:off x="7031030" y="4712151"/>
              <a:ext cx="1111011" cy="1111011"/>
              <a:chOff x="7031030" y="4712151"/>
              <a:chExt cx="1111011" cy="1111011"/>
            </a:xfrm>
          </p:grpSpPr>
          <p:sp>
            <p:nvSpPr>
              <p:cNvPr id="106" name="Freeform: Shape 24"/>
              <p:cNvSpPr/>
              <p:nvPr/>
            </p:nvSpPr>
            <p:spPr>
              <a:xfrm>
                <a:off x="7031030" y="4712151"/>
                <a:ext cx="1111011" cy="1111011"/>
              </a:xfrm>
              <a:custGeom>
                <a:avLst/>
                <a:gdLst>
                  <a:gd name="connsiteX0" fmla="*/ 0 w 830525"/>
                  <a:gd name="connsiteY0" fmla="*/ 415263 h 830525"/>
                  <a:gd name="connsiteX1" fmla="*/ 415263 w 830525"/>
                  <a:gd name="connsiteY1" fmla="*/ 0 h 830525"/>
                  <a:gd name="connsiteX2" fmla="*/ 830526 w 830525"/>
                  <a:gd name="connsiteY2" fmla="*/ 415263 h 830525"/>
                  <a:gd name="connsiteX3" fmla="*/ 415263 w 830525"/>
                  <a:gd name="connsiteY3" fmla="*/ 830526 h 830525"/>
                  <a:gd name="connsiteX4" fmla="*/ 0 w 830525"/>
                  <a:gd name="connsiteY4" fmla="*/ 415263 h 83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525" h="830525">
                    <a:moveTo>
                      <a:pt x="0" y="415263"/>
                    </a:moveTo>
                    <a:cubicBezTo>
                      <a:pt x="0" y="185920"/>
                      <a:pt x="185920" y="0"/>
                      <a:pt x="415263" y="0"/>
                    </a:cubicBezTo>
                    <a:cubicBezTo>
                      <a:pt x="644606" y="0"/>
                      <a:pt x="830526" y="185920"/>
                      <a:pt x="830526" y="415263"/>
                    </a:cubicBezTo>
                    <a:cubicBezTo>
                      <a:pt x="830526" y="644606"/>
                      <a:pt x="644606" y="830526"/>
                      <a:pt x="415263" y="830526"/>
                    </a:cubicBezTo>
                    <a:cubicBezTo>
                      <a:pt x="185920" y="830526"/>
                      <a:pt x="0" y="644606"/>
                      <a:pt x="0" y="4152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07" name="Group 29"/>
              <p:cNvGrpSpPr/>
              <p:nvPr/>
            </p:nvGrpSpPr>
            <p:grpSpPr>
              <a:xfrm>
                <a:off x="7342385" y="4977969"/>
                <a:ext cx="488267" cy="579343"/>
                <a:chOff x="4394201" y="3717926"/>
                <a:chExt cx="306388" cy="363538"/>
              </a:xfrm>
              <a:solidFill>
                <a:schemeClr val="bg1"/>
              </a:solidFill>
            </p:grpSpPr>
            <p:sp>
              <p:nvSpPr>
                <p:cNvPr id="108" name="Freeform: Shape 30"/>
                <p:cNvSpPr/>
                <p:nvPr/>
              </p:nvSpPr>
              <p:spPr bwMode="auto">
                <a:xfrm>
                  <a:off x="4500563" y="3883026"/>
                  <a:ext cx="88900" cy="90488"/>
                </a:xfrm>
                <a:custGeom>
                  <a:avLst/>
                  <a:gdLst/>
                  <a:ahLst/>
                  <a:cxnLst>
                    <a:cxn ang="0">
                      <a:pos x="35" y="34"/>
                    </a:cxn>
                    <a:cxn ang="0">
                      <a:pos x="35" y="7"/>
                    </a:cxn>
                    <a:cxn ang="0">
                      <a:pos x="8" y="8"/>
                    </a:cxn>
                    <a:cxn ang="0">
                      <a:pos x="8" y="35"/>
                    </a:cxn>
                    <a:cxn ang="0">
                      <a:pos x="35" y="34"/>
                    </a:cxn>
                    <a:cxn ang="0">
                      <a:pos x="22" y="23"/>
                    </a:cxn>
                    <a:cxn ang="0">
                      <a:pos x="14" y="23"/>
                    </a:cxn>
                    <a:cxn ang="0">
                      <a:pos x="14" y="16"/>
                    </a:cxn>
                    <a:cxn ang="0">
                      <a:pos x="12" y="14"/>
                    </a:cxn>
                    <a:cxn ang="0">
                      <a:pos x="14" y="12"/>
                    </a:cxn>
                    <a:cxn ang="0">
                      <a:pos x="16" y="14"/>
                    </a:cxn>
                    <a:cxn ang="0">
                      <a:pos x="19" y="11"/>
                    </a:cxn>
                    <a:cxn ang="0">
                      <a:pos x="21" y="14"/>
                    </a:cxn>
                    <a:cxn ang="0">
                      <a:pos x="18" y="16"/>
                    </a:cxn>
                    <a:cxn ang="0">
                      <a:pos x="17" y="19"/>
                    </a:cxn>
                    <a:cxn ang="0">
                      <a:pos x="21" y="19"/>
                    </a:cxn>
                    <a:cxn ang="0">
                      <a:pos x="28" y="19"/>
                    </a:cxn>
                    <a:cxn ang="0">
                      <a:pos x="29" y="26"/>
                    </a:cxn>
                    <a:cxn ang="0">
                      <a:pos x="31" y="28"/>
                    </a:cxn>
                    <a:cxn ang="0">
                      <a:pos x="29" y="30"/>
                    </a:cxn>
                    <a:cxn ang="0">
                      <a:pos x="27" y="28"/>
                    </a:cxn>
                    <a:cxn ang="0">
                      <a:pos x="22" y="31"/>
                    </a:cxn>
                    <a:cxn ang="0">
                      <a:pos x="21" y="28"/>
                    </a:cxn>
                    <a:cxn ang="0">
                      <a:pos x="25" y="26"/>
                    </a:cxn>
                    <a:cxn ang="0">
                      <a:pos x="26" y="22"/>
                    </a:cxn>
                    <a:cxn ang="0">
                      <a:pos x="22" y="23"/>
                    </a:cxn>
                  </a:cxnLst>
                  <a:rect l="0" t="0" r="r" b="b"/>
                  <a:pathLst>
                    <a:path w="42" h="42">
                      <a:moveTo>
                        <a:pt x="35" y="34"/>
                      </a:moveTo>
                      <a:cubicBezTo>
                        <a:pt x="42" y="27"/>
                        <a:pt x="42" y="15"/>
                        <a:pt x="35" y="7"/>
                      </a:cubicBezTo>
                      <a:cubicBezTo>
                        <a:pt x="27" y="0"/>
                        <a:pt x="15" y="0"/>
                        <a:pt x="8" y="8"/>
                      </a:cubicBezTo>
                      <a:cubicBezTo>
                        <a:pt x="0" y="15"/>
                        <a:pt x="0" y="28"/>
                        <a:pt x="8" y="35"/>
                      </a:cubicBezTo>
                      <a:cubicBezTo>
                        <a:pt x="15" y="42"/>
                        <a:pt x="28" y="42"/>
                        <a:pt x="35" y="34"/>
                      </a:cubicBezTo>
                      <a:close/>
                      <a:moveTo>
                        <a:pt x="22" y="23"/>
                      </a:moveTo>
                      <a:cubicBezTo>
                        <a:pt x="19" y="24"/>
                        <a:pt x="16" y="25"/>
                        <a:pt x="14" y="23"/>
                      </a:cubicBezTo>
                      <a:cubicBezTo>
                        <a:pt x="12" y="21"/>
                        <a:pt x="12" y="18"/>
                        <a:pt x="14" y="16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7" y="12"/>
                        <a:pt x="18" y="12"/>
                        <a:pt x="19" y="11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0" y="14"/>
                        <a:pt x="19" y="15"/>
                        <a:pt x="18" y="16"/>
                      </a:cubicBezTo>
                      <a:cubicBezTo>
                        <a:pt x="16" y="18"/>
                        <a:pt x="16" y="19"/>
                        <a:pt x="17" y="19"/>
                      </a:cubicBezTo>
                      <a:cubicBezTo>
                        <a:pt x="18" y="20"/>
                        <a:pt x="19" y="20"/>
                        <a:pt x="21" y="19"/>
                      </a:cubicBezTo>
                      <a:cubicBezTo>
                        <a:pt x="24" y="17"/>
                        <a:pt x="26" y="17"/>
                        <a:pt x="28" y="19"/>
                      </a:cubicBezTo>
                      <a:cubicBezTo>
                        <a:pt x="30" y="21"/>
                        <a:pt x="30" y="24"/>
                        <a:pt x="29" y="26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5" y="30"/>
                        <a:pt x="24" y="31"/>
                        <a:pt x="22" y="31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2" y="28"/>
                        <a:pt x="24" y="27"/>
                        <a:pt x="25" y="26"/>
                      </a:cubicBezTo>
                      <a:cubicBezTo>
                        <a:pt x="26" y="24"/>
                        <a:pt x="26" y="23"/>
                        <a:pt x="26" y="22"/>
                      </a:cubicBezTo>
                      <a:cubicBezTo>
                        <a:pt x="25" y="22"/>
                        <a:pt x="24" y="22"/>
                        <a:pt x="22" y="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9" name="Freeform: Shape 31"/>
                <p:cNvSpPr/>
                <p:nvPr/>
              </p:nvSpPr>
              <p:spPr bwMode="auto">
                <a:xfrm>
                  <a:off x="4394201" y="3776664"/>
                  <a:ext cx="304800" cy="304800"/>
                </a:xfrm>
                <a:custGeom>
                  <a:avLst/>
                  <a:gdLst/>
                  <a:ahLst/>
                  <a:cxnLst>
                    <a:cxn ang="0">
                      <a:pos x="55" y="143"/>
                    </a:cxn>
                    <a:cxn ang="0">
                      <a:pos x="143" y="53"/>
                    </a:cxn>
                    <a:cxn ang="0">
                      <a:pos x="88" y="0"/>
                    </a:cxn>
                    <a:cxn ang="0">
                      <a:pos x="0" y="90"/>
                    </a:cxn>
                    <a:cxn ang="0">
                      <a:pos x="55" y="143"/>
                    </a:cxn>
                    <a:cxn ang="0">
                      <a:pos x="88" y="17"/>
                    </a:cxn>
                    <a:cxn ang="0">
                      <a:pos x="126" y="53"/>
                    </a:cxn>
                    <a:cxn ang="0">
                      <a:pos x="97" y="83"/>
                    </a:cxn>
                    <a:cxn ang="0">
                      <a:pos x="91" y="51"/>
                    </a:cxn>
                    <a:cxn ang="0">
                      <a:pos x="61" y="46"/>
                    </a:cxn>
                    <a:cxn ang="0">
                      <a:pos x="88" y="17"/>
                    </a:cxn>
                    <a:cxn ang="0">
                      <a:pos x="88" y="54"/>
                    </a:cxn>
                    <a:cxn ang="0">
                      <a:pos x="88" y="88"/>
                    </a:cxn>
                    <a:cxn ang="0">
                      <a:pos x="55" y="89"/>
                    </a:cxn>
                    <a:cxn ang="0">
                      <a:pos x="55" y="55"/>
                    </a:cxn>
                    <a:cxn ang="0">
                      <a:pos x="88" y="54"/>
                    </a:cxn>
                    <a:cxn ang="0">
                      <a:pos x="18" y="90"/>
                    </a:cxn>
                    <a:cxn ang="0">
                      <a:pos x="45" y="62"/>
                    </a:cxn>
                    <a:cxn ang="0">
                      <a:pos x="51" y="92"/>
                    </a:cxn>
                    <a:cxn ang="0">
                      <a:pos x="83" y="97"/>
                    </a:cxn>
                    <a:cxn ang="0">
                      <a:pos x="55" y="126"/>
                    </a:cxn>
                    <a:cxn ang="0">
                      <a:pos x="18" y="90"/>
                    </a:cxn>
                  </a:cxnLst>
                  <a:rect l="0" t="0" r="r" b="b"/>
                  <a:pathLst>
                    <a:path w="143" h="143">
                      <a:moveTo>
                        <a:pt x="55" y="143"/>
                      </a:moveTo>
                      <a:cubicBezTo>
                        <a:pt x="143" y="53"/>
                        <a:pt x="143" y="53"/>
                        <a:pt x="143" y="53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0" y="90"/>
                        <a:pt x="0" y="90"/>
                        <a:pt x="0" y="90"/>
                      </a:cubicBezTo>
                      <a:lnTo>
                        <a:pt x="55" y="143"/>
                      </a:lnTo>
                      <a:close/>
                      <a:moveTo>
                        <a:pt x="88" y="17"/>
                      </a:moveTo>
                      <a:cubicBezTo>
                        <a:pt x="126" y="53"/>
                        <a:pt x="126" y="53"/>
                        <a:pt x="126" y="53"/>
                      </a:cubicBezTo>
                      <a:cubicBezTo>
                        <a:pt x="97" y="83"/>
                        <a:pt x="97" y="83"/>
                        <a:pt x="97" y="83"/>
                      </a:cubicBezTo>
                      <a:cubicBezTo>
                        <a:pt x="102" y="72"/>
                        <a:pt x="100" y="59"/>
                        <a:pt x="91" y="51"/>
                      </a:cubicBezTo>
                      <a:cubicBezTo>
                        <a:pt x="83" y="43"/>
                        <a:pt x="71" y="41"/>
                        <a:pt x="61" y="46"/>
                      </a:cubicBezTo>
                      <a:lnTo>
                        <a:pt x="88" y="17"/>
                      </a:lnTo>
                      <a:close/>
                      <a:moveTo>
                        <a:pt x="88" y="54"/>
                      </a:moveTo>
                      <a:cubicBezTo>
                        <a:pt x="97" y="63"/>
                        <a:pt x="97" y="78"/>
                        <a:pt x="88" y="88"/>
                      </a:cubicBezTo>
                      <a:cubicBezTo>
                        <a:pt x="79" y="97"/>
                        <a:pt x="64" y="98"/>
                        <a:pt x="55" y="89"/>
                      </a:cubicBezTo>
                      <a:cubicBezTo>
                        <a:pt x="45" y="80"/>
                        <a:pt x="45" y="65"/>
                        <a:pt x="55" y="55"/>
                      </a:cubicBezTo>
                      <a:cubicBezTo>
                        <a:pt x="64" y="46"/>
                        <a:pt x="79" y="45"/>
                        <a:pt x="88" y="54"/>
                      </a:cubicBezTo>
                      <a:close/>
                      <a:moveTo>
                        <a:pt x="18" y="90"/>
                      </a:moveTo>
                      <a:cubicBezTo>
                        <a:pt x="45" y="62"/>
                        <a:pt x="45" y="62"/>
                        <a:pt x="45" y="62"/>
                      </a:cubicBezTo>
                      <a:cubicBezTo>
                        <a:pt x="41" y="72"/>
                        <a:pt x="43" y="84"/>
                        <a:pt x="51" y="92"/>
                      </a:cubicBezTo>
                      <a:cubicBezTo>
                        <a:pt x="60" y="100"/>
                        <a:pt x="73" y="102"/>
                        <a:pt x="83" y="97"/>
                      </a:cubicBezTo>
                      <a:cubicBezTo>
                        <a:pt x="55" y="126"/>
                        <a:pt x="55" y="126"/>
                        <a:pt x="55" y="126"/>
                      </a:cubicBezTo>
                      <a:lnTo>
                        <a:pt x="18" y="9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0" name="Freeform: Shape 34"/>
                <p:cNvSpPr/>
                <p:nvPr/>
              </p:nvSpPr>
              <p:spPr bwMode="auto">
                <a:xfrm>
                  <a:off x="4397376" y="3717926"/>
                  <a:ext cx="303213" cy="209550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13" y="132"/>
                    </a:cxn>
                    <a:cxn ang="0">
                      <a:pos x="20" y="124"/>
                    </a:cxn>
                    <a:cxn ang="0">
                      <a:pos x="16" y="120"/>
                    </a:cxn>
                    <a:cxn ang="0">
                      <a:pos x="117" y="16"/>
                    </a:cxn>
                    <a:cxn ang="0">
                      <a:pos x="174" y="71"/>
                    </a:cxn>
                    <a:cxn ang="0">
                      <a:pos x="167" y="79"/>
                    </a:cxn>
                    <a:cxn ang="0">
                      <a:pos x="175" y="87"/>
                    </a:cxn>
                    <a:cxn ang="0">
                      <a:pos x="191" y="71"/>
                    </a:cxn>
                    <a:cxn ang="0">
                      <a:pos x="117" y="0"/>
                    </a:cxn>
                    <a:cxn ang="0">
                      <a:pos x="0" y="120"/>
                    </a:cxn>
                  </a:cxnLst>
                  <a:rect l="0" t="0" r="r" b="b"/>
                  <a:pathLst>
                    <a:path w="191" h="132">
                      <a:moveTo>
                        <a:pt x="0" y="120"/>
                      </a:moveTo>
                      <a:lnTo>
                        <a:pt x="13" y="132"/>
                      </a:lnTo>
                      <a:lnTo>
                        <a:pt x="20" y="124"/>
                      </a:lnTo>
                      <a:lnTo>
                        <a:pt x="16" y="120"/>
                      </a:lnTo>
                      <a:lnTo>
                        <a:pt x="117" y="16"/>
                      </a:lnTo>
                      <a:lnTo>
                        <a:pt x="174" y="71"/>
                      </a:lnTo>
                      <a:lnTo>
                        <a:pt x="167" y="79"/>
                      </a:lnTo>
                      <a:lnTo>
                        <a:pt x="175" y="87"/>
                      </a:lnTo>
                      <a:lnTo>
                        <a:pt x="191" y="71"/>
                      </a:lnTo>
                      <a:lnTo>
                        <a:pt x="117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86" name="Group 2"/>
            <p:cNvGrpSpPr/>
            <p:nvPr/>
          </p:nvGrpSpPr>
          <p:grpSpPr>
            <a:xfrm>
              <a:off x="5712769" y="2428857"/>
              <a:ext cx="1111011" cy="1111011"/>
              <a:chOff x="5712769" y="2428857"/>
              <a:chExt cx="1111011" cy="1111011"/>
            </a:xfrm>
          </p:grpSpPr>
          <p:sp>
            <p:nvSpPr>
              <p:cNvPr id="96" name="Freeform: Shape 22"/>
              <p:cNvSpPr/>
              <p:nvPr/>
            </p:nvSpPr>
            <p:spPr>
              <a:xfrm>
                <a:off x="5712769" y="2428857"/>
                <a:ext cx="1111011" cy="1111011"/>
              </a:xfrm>
              <a:custGeom>
                <a:avLst/>
                <a:gdLst>
                  <a:gd name="connsiteX0" fmla="*/ 0 w 830525"/>
                  <a:gd name="connsiteY0" fmla="*/ 415263 h 830525"/>
                  <a:gd name="connsiteX1" fmla="*/ 415263 w 830525"/>
                  <a:gd name="connsiteY1" fmla="*/ 0 h 830525"/>
                  <a:gd name="connsiteX2" fmla="*/ 830526 w 830525"/>
                  <a:gd name="connsiteY2" fmla="*/ 415263 h 830525"/>
                  <a:gd name="connsiteX3" fmla="*/ 415263 w 830525"/>
                  <a:gd name="connsiteY3" fmla="*/ 830526 h 830525"/>
                  <a:gd name="connsiteX4" fmla="*/ 0 w 830525"/>
                  <a:gd name="connsiteY4" fmla="*/ 415263 h 83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525" h="830525">
                    <a:moveTo>
                      <a:pt x="0" y="415263"/>
                    </a:moveTo>
                    <a:cubicBezTo>
                      <a:pt x="0" y="185920"/>
                      <a:pt x="185920" y="0"/>
                      <a:pt x="415263" y="0"/>
                    </a:cubicBezTo>
                    <a:cubicBezTo>
                      <a:pt x="644606" y="0"/>
                      <a:pt x="830526" y="185920"/>
                      <a:pt x="830526" y="415263"/>
                    </a:cubicBezTo>
                    <a:cubicBezTo>
                      <a:pt x="830526" y="644606"/>
                      <a:pt x="644606" y="830526"/>
                      <a:pt x="415263" y="830526"/>
                    </a:cubicBezTo>
                    <a:cubicBezTo>
                      <a:pt x="185920" y="830526"/>
                      <a:pt x="0" y="644606"/>
                      <a:pt x="0" y="4152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97" name="Group 37"/>
              <p:cNvGrpSpPr/>
              <p:nvPr/>
            </p:nvGrpSpPr>
            <p:grpSpPr>
              <a:xfrm>
                <a:off x="5988831" y="2716950"/>
                <a:ext cx="558773" cy="534793"/>
                <a:chOff x="3876675" y="1376363"/>
                <a:chExt cx="369888" cy="354012"/>
              </a:xfrm>
              <a:solidFill>
                <a:schemeClr val="bg1"/>
              </a:solidFill>
            </p:grpSpPr>
            <p:sp>
              <p:nvSpPr>
                <p:cNvPr id="98" name="Freeform: Shape 47"/>
                <p:cNvSpPr/>
                <p:nvPr/>
              </p:nvSpPr>
              <p:spPr bwMode="auto">
                <a:xfrm>
                  <a:off x="4154488" y="1401763"/>
                  <a:ext cx="63500" cy="873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2" y="8"/>
                    </a:cxn>
                    <a:cxn ang="0">
                      <a:pos x="18" y="24"/>
                    </a:cxn>
                    <a:cxn ang="0">
                      <a:pos x="27" y="46"/>
                    </a:cxn>
                    <a:cxn ang="0">
                      <a:pos x="30" y="49"/>
                    </a:cxn>
                    <a:cxn ang="0">
                      <a:pos x="31" y="49"/>
                    </a:cxn>
                    <a:cxn ang="0">
                      <a:pos x="35" y="44"/>
                    </a:cxn>
                    <a:cxn ang="0">
                      <a:pos x="24" y="19"/>
                    </a:cxn>
                    <a:cxn ang="0">
                      <a:pos x="7" y="1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35" h="49">
                      <a:moveTo>
                        <a:pt x="1" y="2"/>
                      </a:moveTo>
                      <a:cubicBezTo>
                        <a:pt x="0" y="4"/>
                        <a:pt x="0" y="7"/>
                        <a:pt x="2" y="8"/>
                      </a:cubicBezTo>
                      <a:cubicBezTo>
                        <a:pt x="8" y="12"/>
                        <a:pt x="13" y="17"/>
                        <a:pt x="18" y="24"/>
                      </a:cubicBezTo>
                      <a:cubicBezTo>
                        <a:pt x="22" y="31"/>
                        <a:pt x="25" y="39"/>
                        <a:pt x="27" y="46"/>
                      </a:cubicBezTo>
                      <a:cubicBezTo>
                        <a:pt x="27" y="47"/>
                        <a:pt x="28" y="49"/>
                        <a:pt x="30" y="49"/>
                      </a:cubicBezTo>
                      <a:cubicBezTo>
                        <a:pt x="30" y="49"/>
                        <a:pt x="31" y="49"/>
                        <a:pt x="31" y="49"/>
                      </a:cubicBezTo>
                      <a:cubicBezTo>
                        <a:pt x="33" y="49"/>
                        <a:pt x="35" y="47"/>
                        <a:pt x="35" y="44"/>
                      </a:cubicBezTo>
                      <a:cubicBezTo>
                        <a:pt x="33" y="36"/>
                        <a:pt x="30" y="27"/>
                        <a:pt x="24" y="19"/>
                      </a:cubicBezTo>
                      <a:cubicBezTo>
                        <a:pt x="19" y="12"/>
                        <a:pt x="13" y="6"/>
                        <a:pt x="7" y="1"/>
                      </a:cubicBezTo>
                      <a:cubicBezTo>
                        <a:pt x="5" y="0"/>
                        <a:pt x="2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9" name="Freeform: Shape 50"/>
                <p:cNvSpPr/>
                <p:nvPr/>
              </p:nvSpPr>
              <p:spPr bwMode="auto">
                <a:xfrm>
                  <a:off x="4168775" y="1376363"/>
                  <a:ext cx="77788" cy="112713"/>
                </a:xfrm>
                <a:custGeom>
                  <a:avLst/>
                  <a:gdLst/>
                  <a:ahLst/>
                  <a:cxnLst>
                    <a:cxn ang="0">
                      <a:pos x="7" y="1"/>
                    </a:cxn>
                    <a:cxn ang="0">
                      <a:pos x="1" y="2"/>
                    </a:cxn>
                    <a:cxn ang="0">
                      <a:pos x="2" y="8"/>
                    </a:cxn>
                    <a:cxn ang="0">
                      <a:pos x="22" y="29"/>
                    </a:cxn>
                    <a:cxn ang="0">
                      <a:pos x="35" y="59"/>
                    </a:cxn>
                    <a:cxn ang="0">
                      <a:pos x="38" y="62"/>
                    </a:cxn>
                    <a:cxn ang="0">
                      <a:pos x="40" y="62"/>
                    </a:cxn>
                    <a:cxn ang="0">
                      <a:pos x="43" y="58"/>
                    </a:cxn>
                    <a:cxn ang="0">
                      <a:pos x="29" y="25"/>
                    </a:cxn>
                    <a:cxn ang="0">
                      <a:pos x="7" y="1"/>
                    </a:cxn>
                  </a:cxnLst>
                  <a:rect l="0" t="0" r="r" b="b"/>
                  <a:pathLst>
                    <a:path w="44" h="63">
                      <a:moveTo>
                        <a:pt x="7" y="1"/>
                      </a:moveTo>
                      <a:cubicBezTo>
                        <a:pt x="5" y="0"/>
                        <a:pt x="2" y="0"/>
                        <a:pt x="1" y="2"/>
                      </a:cubicBezTo>
                      <a:cubicBezTo>
                        <a:pt x="0" y="4"/>
                        <a:pt x="0" y="6"/>
                        <a:pt x="2" y="8"/>
                      </a:cubicBezTo>
                      <a:cubicBezTo>
                        <a:pt x="9" y="13"/>
                        <a:pt x="16" y="21"/>
                        <a:pt x="22" y="29"/>
                      </a:cubicBezTo>
                      <a:cubicBezTo>
                        <a:pt x="29" y="39"/>
                        <a:pt x="33" y="49"/>
                        <a:pt x="35" y="59"/>
                      </a:cubicBezTo>
                      <a:cubicBezTo>
                        <a:pt x="36" y="61"/>
                        <a:pt x="37" y="62"/>
                        <a:pt x="38" y="62"/>
                      </a:cubicBezTo>
                      <a:cubicBezTo>
                        <a:pt x="39" y="63"/>
                        <a:pt x="39" y="63"/>
                        <a:pt x="40" y="62"/>
                      </a:cubicBezTo>
                      <a:cubicBezTo>
                        <a:pt x="42" y="62"/>
                        <a:pt x="44" y="60"/>
                        <a:pt x="43" y="58"/>
                      </a:cubicBezTo>
                      <a:cubicBezTo>
                        <a:pt x="41" y="47"/>
                        <a:pt x="36" y="35"/>
                        <a:pt x="29" y="25"/>
                      </a:cubicBezTo>
                      <a:cubicBezTo>
                        <a:pt x="23" y="15"/>
                        <a:pt x="15" y="7"/>
                        <a:pt x="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0" name="Freeform: Shape 53"/>
                <p:cNvSpPr/>
                <p:nvPr/>
              </p:nvSpPr>
              <p:spPr bwMode="auto">
                <a:xfrm>
                  <a:off x="4141788" y="1425575"/>
                  <a:ext cx="46038" cy="65088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3" y="9"/>
                    </a:cxn>
                    <a:cxn ang="0">
                      <a:pos x="13" y="18"/>
                    </a:cxn>
                    <a:cxn ang="0">
                      <a:pos x="18" y="32"/>
                    </a:cxn>
                    <a:cxn ang="0">
                      <a:pos x="21" y="36"/>
                    </a:cxn>
                    <a:cxn ang="0">
                      <a:pos x="22" y="36"/>
                    </a:cxn>
                    <a:cxn ang="0">
                      <a:pos x="26" y="31"/>
                    </a:cxn>
                    <a:cxn ang="0">
                      <a:pos x="20" y="14"/>
                    </a:cxn>
                    <a:cxn ang="0">
                      <a:pos x="7" y="1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26" h="36">
                      <a:moveTo>
                        <a:pt x="1" y="3"/>
                      </a:moveTo>
                      <a:cubicBezTo>
                        <a:pt x="0" y="5"/>
                        <a:pt x="1" y="7"/>
                        <a:pt x="3" y="9"/>
                      </a:cubicBezTo>
                      <a:cubicBezTo>
                        <a:pt x="7" y="10"/>
                        <a:pt x="10" y="14"/>
                        <a:pt x="13" y="18"/>
                      </a:cubicBezTo>
                      <a:cubicBezTo>
                        <a:pt x="16" y="23"/>
                        <a:pt x="18" y="28"/>
                        <a:pt x="18" y="32"/>
                      </a:cubicBezTo>
                      <a:cubicBezTo>
                        <a:pt x="18" y="34"/>
                        <a:pt x="20" y="35"/>
                        <a:pt x="21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5" y="36"/>
                        <a:pt x="26" y="34"/>
                        <a:pt x="26" y="31"/>
                      </a:cubicBezTo>
                      <a:cubicBezTo>
                        <a:pt x="26" y="26"/>
                        <a:pt x="23" y="19"/>
                        <a:pt x="20" y="14"/>
                      </a:cubicBezTo>
                      <a:cubicBezTo>
                        <a:pt x="16" y="8"/>
                        <a:pt x="11" y="4"/>
                        <a:pt x="7" y="1"/>
                      </a:cubicBezTo>
                      <a:cubicBezTo>
                        <a:pt x="5" y="0"/>
                        <a:pt x="2" y="1"/>
                        <a:pt x="1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1" name="Freeform: Shape 54"/>
                <p:cNvSpPr/>
                <p:nvPr/>
              </p:nvSpPr>
              <p:spPr bwMode="auto">
                <a:xfrm>
                  <a:off x="3957638" y="1430338"/>
                  <a:ext cx="201613" cy="184150"/>
                </a:xfrm>
                <a:custGeom>
                  <a:avLst/>
                  <a:gdLst/>
                  <a:ahLst/>
                  <a:cxnLst>
                    <a:cxn ang="0">
                      <a:pos x="56" y="1"/>
                    </a:cxn>
                    <a:cxn ang="0">
                      <a:pos x="49" y="11"/>
                    </a:cxn>
                    <a:cxn ang="0">
                      <a:pos x="8" y="65"/>
                    </a:cxn>
                    <a:cxn ang="0">
                      <a:pos x="1" y="73"/>
                    </a:cxn>
                    <a:cxn ang="0">
                      <a:pos x="1" y="78"/>
                    </a:cxn>
                    <a:cxn ang="0">
                      <a:pos x="8" y="87"/>
                    </a:cxn>
                    <a:cxn ang="0">
                      <a:pos x="11" y="92"/>
                    </a:cxn>
                    <a:cxn ang="0">
                      <a:pos x="18" y="102"/>
                    </a:cxn>
                    <a:cxn ang="0">
                      <a:pos x="22" y="104"/>
                    </a:cxn>
                    <a:cxn ang="0">
                      <a:pos x="33" y="102"/>
                    </a:cxn>
                    <a:cxn ang="0">
                      <a:pos x="100" y="87"/>
                    </a:cxn>
                    <a:cxn ang="0">
                      <a:pos x="111" y="84"/>
                    </a:cxn>
                    <a:cxn ang="0">
                      <a:pos x="113" y="80"/>
                    </a:cxn>
                    <a:cxn ang="0">
                      <a:pos x="106" y="69"/>
                    </a:cxn>
                    <a:cxn ang="0">
                      <a:pos x="67" y="11"/>
                    </a:cxn>
                    <a:cxn ang="0">
                      <a:pos x="60" y="1"/>
                    </a:cxn>
                    <a:cxn ang="0">
                      <a:pos x="56" y="1"/>
                    </a:cxn>
                    <a:cxn ang="0">
                      <a:pos x="91" y="66"/>
                    </a:cxn>
                    <a:cxn ang="0">
                      <a:pos x="95" y="72"/>
                    </a:cxn>
                    <a:cxn ang="0">
                      <a:pos x="93" y="74"/>
                    </a:cxn>
                    <a:cxn ang="0">
                      <a:pos x="82" y="78"/>
                    </a:cxn>
                    <a:cxn ang="0">
                      <a:pos x="35" y="91"/>
                    </a:cxn>
                    <a:cxn ang="0">
                      <a:pos x="24" y="94"/>
                    </a:cxn>
                    <a:cxn ang="0">
                      <a:pos x="23" y="94"/>
                    </a:cxn>
                    <a:cxn ang="0">
                      <a:pos x="33" y="88"/>
                    </a:cxn>
                    <a:cxn ang="0">
                      <a:pos x="74" y="65"/>
                    </a:cxn>
                    <a:cxn ang="0">
                      <a:pos x="84" y="60"/>
                    </a:cxn>
                    <a:cxn ang="0">
                      <a:pos x="87" y="60"/>
                    </a:cxn>
                    <a:cxn ang="0">
                      <a:pos x="91" y="66"/>
                    </a:cxn>
                  </a:cxnLst>
                  <a:rect l="0" t="0" r="r" b="b"/>
                  <a:pathLst>
                    <a:path w="114" h="104">
                      <a:moveTo>
                        <a:pt x="56" y="1"/>
                      </a:moveTo>
                      <a:cubicBezTo>
                        <a:pt x="55" y="3"/>
                        <a:pt x="52" y="7"/>
                        <a:pt x="49" y="11"/>
                      </a:cubicBezTo>
                      <a:cubicBezTo>
                        <a:pt x="8" y="65"/>
                        <a:pt x="8" y="65"/>
                        <a:pt x="8" y="65"/>
                      </a:cubicBezTo>
                      <a:cubicBezTo>
                        <a:pt x="5" y="68"/>
                        <a:pt x="2" y="72"/>
                        <a:pt x="1" y="73"/>
                      </a:cubicBezTo>
                      <a:cubicBezTo>
                        <a:pt x="0" y="74"/>
                        <a:pt x="1" y="76"/>
                        <a:pt x="1" y="78"/>
                      </a:cubicBezTo>
                      <a:cubicBezTo>
                        <a:pt x="2" y="79"/>
                        <a:pt x="5" y="83"/>
                        <a:pt x="8" y="87"/>
                      </a:cubicBezTo>
                      <a:cubicBezTo>
                        <a:pt x="11" y="92"/>
                        <a:pt x="11" y="92"/>
                        <a:pt x="11" y="92"/>
                      </a:cubicBezTo>
                      <a:cubicBezTo>
                        <a:pt x="14" y="96"/>
                        <a:pt x="17" y="101"/>
                        <a:pt x="18" y="102"/>
                      </a:cubicBezTo>
                      <a:cubicBezTo>
                        <a:pt x="19" y="103"/>
                        <a:pt x="21" y="104"/>
                        <a:pt x="22" y="104"/>
                      </a:cubicBezTo>
                      <a:cubicBezTo>
                        <a:pt x="24" y="104"/>
                        <a:pt x="28" y="103"/>
                        <a:pt x="33" y="102"/>
                      </a:cubicBezTo>
                      <a:cubicBezTo>
                        <a:pt x="100" y="87"/>
                        <a:pt x="100" y="87"/>
                        <a:pt x="100" y="87"/>
                      </a:cubicBezTo>
                      <a:cubicBezTo>
                        <a:pt x="104" y="86"/>
                        <a:pt x="110" y="85"/>
                        <a:pt x="111" y="84"/>
                      </a:cubicBezTo>
                      <a:cubicBezTo>
                        <a:pt x="113" y="84"/>
                        <a:pt x="114" y="82"/>
                        <a:pt x="113" y="80"/>
                      </a:cubicBezTo>
                      <a:cubicBezTo>
                        <a:pt x="111" y="78"/>
                        <a:pt x="108" y="73"/>
                        <a:pt x="106" y="69"/>
                      </a:cubicBezTo>
                      <a:cubicBezTo>
                        <a:pt x="67" y="11"/>
                        <a:pt x="67" y="11"/>
                        <a:pt x="67" y="11"/>
                      </a:cubicBezTo>
                      <a:cubicBezTo>
                        <a:pt x="64" y="7"/>
                        <a:pt x="61" y="3"/>
                        <a:pt x="60" y="1"/>
                      </a:cubicBezTo>
                      <a:cubicBezTo>
                        <a:pt x="59" y="0"/>
                        <a:pt x="57" y="0"/>
                        <a:pt x="56" y="1"/>
                      </a:cubicBezTo>
                      <a:close/>
                      <a:moveTo>
                        <a:pt x="91" y="66"/>
                      </a:moveTo>
                      <a:cubicBezTo>
                        <a:pt x="93" y="68"/>
                        <a:pt x="94" y="70"/>
                        <a:pt x="95" y="72"/>
                      </a:cubicBezTo>
                      <a:cubicBezTo>
                        <a:pt x="96" y="73"/>
                        <a:pt x="95" y="74"/>
                        <a:pt x="93" y="74"/>
                      </a:cubicBezTo>
                      <a:cubicBezTo>
                        <a:pt x="92" y="75"/>
                        <a:pt x="87" y="76"/>
                        <a:pt x="82" y="78"/>
                      </a:cubicBezTo>
                      <a:cubicBezTo>
                        <a:pt x="35" y="91"/>
                        <a:pt x="35" y="91"/>
                        <a:pt x="35" y="91"/>
                      </a:cubicBezTo>
                      <a:cubicBezTo>
                        <a:pt x="30" y="92"/>
                        <a:pt x="25" y="94"/>
                        <a:pt x="24" y="94"/>
                      </a:cubicBezTo>
                      <a:cubicBezTo>
                        <a:pt x="22" y="95"/>
                        <a:pt x="22" y="94"/>
                        <a:pt x="23" y="94"/>
                      </a:cubicBezTo>
                      <a:cubicBezTo>
                        <a:pt x="25" y="93"/>
                        <a:pt x="29" y="90"/>
                        <a:pt x="33" y="88"/>
                      </a:cubicBezTo>
                      <a:cubicBezTo>
                        <a:pt x="74" y="65"/>
                        <a:pt x="74" y="65"/>
                        <a:pt x="74" y="65"/>
                      </a:cubicBezTo>
                      <a:cubicBezTo>
                        <a:pt x="78" y="63"/>
                        <a:pt x="82" y="61"/>
                        <a:pt x="84" y="60"/>
                      </a:cubicBezTo>
                      <a:cubicBezTo>
                        <a:pt x="85" y="59"/>
                        <a:pt x="87" y="59"/>
                        <a:pt x="87" y="60"/>
                      </a:cubicBezTo>
                      <a:cubicBezTo>
                        <a:pt x="88" y="61"/>
                        <a:pt x="90" y="64"/>
                        <a:pt x="91" y="6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2" name="Freeform: Shape 55"/>
                <p:cNvSpPr/>
                <p:nvPr/>
              </p:nvSpPr>
              <p:spPr bwMode="auto">
                <a:xfrm>
                  <a:off x="3876675" y="1570038"/>
                  <a:ext cx="106363" cy="98425"/>
                </a:xfrm>
                <a:custGeom>
                  <a:avLst/>
                  <a:gdLst/>
                  <a:ahLst/>
                  <a:cxnLst>
                    <a:cxn ang="0">
                      <a:pos x="38" y="1"/>
                    </a:cxn>
                    <a:cxn ang="0">
                      <a:pos x="29" y="7"/>
                    </a:cxn>
                    <a:cxn ang="0">
                      <a:pos x="11" y="19"/>
                    </a:cxn>
                    <a:cxn ang="0">
                      <a:pos x="1" y="25"/>
                    </a:cxn>
                    <a:cxn ang="0">
                      <a:pos x="0" y="30"/>
                    </a:cxn>
                    <a:cxn ang="0">
                      <a:pos x="7" y="39"/>
                    </a:cxn>
                    <a:cxn ang="0">
                      <a:pos x="11" y="45"/>
                    </a:cxn>
                    <a:cxn ang="0">
                      <a:pos x="17" y="54"/>
                    </a:cxn>
                    <a:cxn ang="0">
                      <a:pos x="21" y="55"/>
                    </a:cxn>
                    <a:cxn ang="0">
                      <a:pos x="31" y="48"/>
                    </a:cxn>
                    <a:cxn ang="0">
                      <a:pos x="49" y="36"/>
                    </a:cxn>
                    <a:cxn ang="0">
                      <a:pos x="58" y="30"/>
                    </a:cxn>
                    <a:cxn ang="0">
                      <a:pos x="59" y="26"/>
                    </a:cxn>
                    <a:cxn ang="0">
                      <a:pos x="52" y="16"/>
                    </a:cxn>
                    <a:cxn ang="0">
                      <a:pos x="48" y="10"/>
                    </a:cxn>
                    <a:cxn ang="0">
                      <a:pos x="42" y="1"/>
                    </a:cxn>
                    <a:cxn ang="0">
                      <a:pos x="38" y="1"/>
                    </a:cxn>
                  </a:cxnLst>
                  <a:rect l="0" t="0" r="r" b="b"/>
                  <a:pathLst>
                    <a:path w="60" h="56">
                      <a:moveTo>
                        <a:pt x="38" y="1"/>
                      </a:moveTo>
                      <a:cubicBezTo>
                        <a:pt x="37" y="1"/>
                        <a:pt x="33" y="4"/>
                        <a:pt x="29" y="7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7" y="22"/>
                        <a:pt x="3" y="24"/>
                        <a:pt x="1" y="25"/>
                      </a:cubicBezTo>
                      <a:cubicBezTo>
                        <a:pt x="0" y="26"/>
                        <a:pt x="0" y="28"/>
                        <a:pt x="0" y="30"/>
                      </a:cubicBezTo>
                      <a:cubicBezTo>
                        <a:pt x="1" y="31"/>
                        <a:pt x="4" y="35"/>
                        <a:pt x="7" y="39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3" y="48"/>
                        <a:pt x="16" y="53"/>
                        <a:pt x="17" y="54"/>
                      </a:cubicBezTo>
                      <a:cubicBezTo>
                        <a:pt x="18" y="55"/>
                        <a:pt x="20" y="56"/>
                        <a:pt x="21" y="55"/>
                      </a:cubicBezTo>
                      <a:cubicBezTo>
                        <a:pt x="22" y="54"/>
                        <a:pt x="27" y="51"/>
                        <a:pt x="31" y="48"/>
                      </a:cubicBezTo>
                      <a:cubicBezTo>
                        <a:pt x="49" y="36"/>
                        <a:pt x="49" y="36"/>
                        <a:pt x="49" y="36"/>
                      </a:cubicBezTo>
                      <a:cubicBezTo>
                        <a:pt x="52" y="34"/>
                        <a:pt x="57" y="31"/>
                        <a:pt x="58" y="30"/>
                      </a:cubicBezTo>
                      <a:cubicBezTo>
                        <a:pt x="59" y="29"/>
                        <a:pt x="60" y="27"/>
                        <a:pt x="59" y="26"/>
                      </a:cubicBezTo>
                      <a:cubicBezTo>
                        <a:pt x="58" y="24"/>
                        <a:pt x="55" y="20"/>
                        <a:pt x="52" y="16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6" y="7"/>
                        <a:pt x="43" y="2"/>
                        <a:pt x="42" y="1"/>
                      </a:cubicBezTo>
                      <a:cubicBezTo>
                        <a:pt x="41" y="0"/>
                        <a:pt x="40" y="0"/>
                        <a:pt x="38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3" name="Freeform: Shape 56"/>
                <p:cNvSpPr/>
                <p:nvPr/>
              </p:nvSpPr>
              <p:spPr bwMode="auto">
                <a:xfrm>
                  <a:off x="3917950" y="1660525"/>
                  <a:ext cx="74613" cy="69850"/>
                </a:xfrm>
                <a:custGeom>
                  <a:avLst/>
                  <a:gdLst/>
                  <a:ahLst/>
                  <a:cxnLst>
                    <a:cxn ang="0">
                      <a:pos x="22" y="9"/>
                    </a:cxn>
                    <a:cxn ang="0">
                      <a:pos x="14" y="1"/>
                    </a:cxn>
                    <a:cxn ang="0">
                      <a:pos x="9" y="2"/>
                    </a:cxn>
                    <a:cxn ang="0">
                      <a:pos x="2" y="6"/>
                    </a:cxn>
                    <a:cxn ang="0">
                      <a:pos x="1" y="10"/>
                    </a:cxn>
                    <a:cxn ang="0">
                      <a:pos x="9" y="19"/>
                    </a:cxn>
                    <a:cxn ang="0">
                      <a:pos x="22" y="31"/>
                    </a:cxn>
                    <a:cxn ang="0">
                      <a:pos x="29" y="39"/>
                    </a:cxn>
                    <a:cxn ang="0">
                      <a:pos x="35" y="38"/>
                    </a:cxn>
                    <a:cxn ang="0">
                      <a:pos x="40" y="33"/>
                    </a:cxn>
                    <a:cxn ang="0">
                      <a:pos x="40" y="28"/>
                    </a:cxn>
                    <a:cxn ang="0">
                      <a:pos x="32" y="20"/>
                    </a:cxn>
                    <a:cxn ang="0">
                      <a:pos x="22" y="9"/>
                    </a:cxn>
                  </a:cxnLst>
                  <a:rect l="0" t="0" r="r" b="b"/>
                  <a:pathLst>
                    <a:path w="42" h="40">
                      <a:moveTo>
                        <a:pt x="22" y="9"/>
                      </a:moveTo>
                      <a:cubicBezTo>
                        <a:pt x="19" y="6"/>
                        <a:pt x="15" y="2"/>
                        <a:pt x="14" y="1"/>
                      </a:cubicBezTo>
                      <a:cubicBezTo>
                        <a:pt x="13" y="0"/>
                        <a:pt x="11" y="0"/>
                        <a:pt x="9" y="2"/>
                      </a:cubicBezTo>
                      <a:cubicBezTo>
                        <a:pt x="7" y="3"/>
                        <a:pt x="4" y="5"/>
                        <a:pt x="2" y="6"/>
                      </a:cubicBezTo>
                      <a:cubicBezTo>
                        <a:pt x="1" y="7"/>
                        <a:pt x="0" y="9"/>
                        <a:pt x="1" y="10"/>
                      </a:cubicBezTo>
                      <a:cubicBezTo>
                        <a:pt x="3" y="12"/>
                        <a:pt x="6" y="15"/>
                        <a:pt x="9" y="19"/>
                      </a:cubicBezTo>
                      <a:cubicBezTo>
                        <a:pt x="22" y="31"/>
                        <a:pt x="22" y="31"/>
                        <a:pt x="22" y="31"/>
                      </a:cubicBezTo>
                      <a:cubicBezTo>
                        <a:pt x="25" y="34"/>
                        <a:pt x="28" y="38"/>
                        <a:pt x="29" y="39"/>
                      </a:cubicBezTo>
                      <a:cubicBezTo>
                        <a:pt x="31" y="40"/>
                        <a:pt x="33" y="40"/>
                        <a:pt x="35" y="38"/>
                      </a:cubicBezTo>
                      <a:cubicBezTo>
                        <a:pt x="36" y="37"/>
                        <a:pt x="39" y="34"/>
                        <a:pt x="40" y="33"/>
                      </a:cubicBezTo>
                      <a:cubicBezTo>
                        <a:pt x="42" y="32"/>
                        <a:pt x="42" y="29"/>
                        <a:pt x="40" y="28"/>
                      </a:cubicBezTo>
                      <a:cubicBezTo>
                        <a:pt x="39" y="27"/>
                        <a:pt x="35" y="23"/>
                        <a:pt x="32" y="20"/>
                      </a:cubicBezTo>
                      <a:lnTo>
                        <a:pt x="22" y="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4" name="Freeform: Shape 57"/>
                <p:cNvSpPr/>
                <p:nvPr/>
              </p:nvSpPr>
              <p:spPr bwMode="auto">
                <a:xfrm>
                  <a:off x="3948113" y="1641475"/>
                  <a:ext cx="25400" cy="31750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2" y="6"/>
                    </a:cxn>
                    <a:cxn ang="0">
                      <a:pos x="2" y="11"/>
                    </a:cxn>
                    <a:cxn ang="0">
                      <a:pos x="7" y="16"/>
                    </a:cxn>
                    <a:cxn ang="0">
                      <a:pos x="12" y="16"/>
                    </a:cxn>
                    <a:cxn ang="0">
                      <a:pos x="12" y="15"/>
                    </a:cxn>
                    <a:cxn ang="0">
                      <a:pos x="13" y="9"/>
                    </a:cxn>
                    <a:cxn ang="0">
                      <a:pos x="13" y="4"/>
                    </a:cxn>
                    <a:cxn ang="0">
                      <a:pos x="13" y="2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4" h="18">
                      <a:moveTo>
                        <a:pt x="8" y="2"/>
                      </a:moveTo>
                      <a:cubicBezTo>
                        <a:pt x="6" y="3"/>
                        <a:pt x="3" y="5"/>
                        <a:pt x="2" y="6"/>
                      </a:cubicBezTo>
                      <a:cubicBezTo>
                        <a:pt x="0" y="7"/>
                        <a:pt x="0" y="9"/>
                        <a:pt x="2" y="11"/>
                      </a:cubicBezTo>
                      <a:cubicBezTo>
                        <a:pt x="3" y="12"/>
                        <a:pt x="6" y="15"/>
                        <a:pt x="7" y="16"/>
                      </a:cubicBezTo>
                      <a:cubicBezTo>
                        <a:pt x="9" y="18"/>
                        <a:pt x="11" y="18"/>
                        <a:pt x="12" y="16"/>
                      </a:cubicBezTo>
                      <a:cubicBezTo>
                        <a:pt x="12" y="16"/>
                        <a:pt x="12" y="16"/>
                        <a:pt x="12" y="15"/>
                      </a:cubicBezTo>
                      <a:cubicBezTo>
                        <a:pt x="13" y="13"/>
                        <a:pt x="13" y="11"/>
                        <a:pt x="13" y="9"/>
                      </a:cubicBezTo>
                      <a:cubicBezTo>
                        <a:pt x="14" y="7"/>
                        <a:pt x="13" y="5"/>
                        <a:pt x="13" y="4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2" y="1"/>
                        <a:pt x="10" y="0"/>
                        <a:pt x="8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5" name="Freeform: Shape 58"/>
                <p:cNvSpPr/>
                <p:nvPr/>
              </p:nvSpPr>
              <p:spPr bwMode="auto">
                <a:xfrm>
                  <a:off x="4102100" y="1465263"/>
                  <a:ext cx="42863" cy="49213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4"/>
                    </a:cxn>
                    <a:cxn ang="0">
                      <a:pos x="2" y="8"/>
                    </a:cxn>
                    <a:cxn ang="0">
                      <a:pos x="8" y="16"/>
                    </a:cxn>
                    <a:cxn ang="0">
                      <a:pos x="14" y="25"/>
                    </a:cxn>
                    <a:cxn ang="0">
                      <a:pos x="17" y="28"/>
                    </a:cxn>
                    <a:cxn ang="0">
                      <a:pos x="20" y="26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24" h="28">
                      <a:moveTo>
                        <a:pt x="3" y="2"/>
                      </a:moveTo>
                      <a:cubicBezTo>
                        <a:pt x="3" y="2"/>
                        <a:pt x="1" y="3"/>
                        <a:pt x="0" y="4"/>
                      </a:cubicBezTo>
                      <a:cubicBezTo>
                        <a:pt x="0" y="6"/>
                        <a:pt x="2" y="8"/>
                        <a:pt x="2" y="8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5" y="28"/>
                        <a:pt x="17" y="28"/>
                      </a:cubicBezTo>
                      <a:cubicBezTo>
                        <a:pt x="18" y="28"/>
                        <a:pt x="19" y="27"/>
                        <a:pt x="20" y="26"/>
                      </a:cubicBezTo>
                      <a:cubicBezTo>
                        <a:pt x="24" y="21"/>
                        <a:pt x="24" y="14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6" y="2"/>
                        <a:pt x="10" y="0"/>
                        <a:pt x="3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87" name="Group 32"/>
            <p:cNvGrpSpPr/>
            <p:nvPr/>
          </p:nvGrpSpPr>
          <p:grpSpPr>
            <a:xfrm>
              <a:off x="8139476" y="4887044"/>
              <a:ext cx="2254241" cy="1404970"/>
              <a:chOff x="7643711" y="3384508"/>
              <a:chExt cx="1915696" cy="1404970"/>
            </a:xfrm>
          </p:grpSpPr>
          <p:sp>
            <p:nvSpPr>
              <p:cNvPr id="94" name="TextBox 41"/>
              <p:cNvSpPr txBox="1"/>
              <p:nvPr/>
            </p:nvSpPr>
            <p:spPr bwMode="auto">
              <a:xfrm>
                <a:off x="7789222" y="338450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360000" tIns="46800" rIns="90000" bIns="46800">
                <a:noAutofit/>
              </a:bodyPr>
              <a:lstStyle/>
              <a:p>
                <a:pPr algn="ctr" latinLnBrk="0"/>
                <a:r>
                  <a:rPr lang="zh-CN" altLang="en-US" sz="2000" dirty="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95" name="TextBox 42"/>
              <p:cNvSpPr txBox="1"/>
              <p:nvPr/>
            </p:nvSpPr>
            <p:spPr bwMode="auto">
              <a:xfrm>
                <a:off x="7643711" y="3738540"/>
                <a:ext cx="1915696" cy="1050938"/>
              </a:xfrm>
              <a:prstGeom prst="rect">
                <a:avLst/>
              </a:prstGeom>
              <a:noFill/>
            </p:spPr>
            <p:txBody>
              <a:bodyPr wrap="square" lIns="360000" tIns="46800" rIns="90000" bIns="46800">
                <a:noAutofit/>
              </a:bodyPr>
              <a:lstStyle/>
              <a:p>
                <a:r>
                  <a:rPr lang="zh-CN" altLang="en-US" sz="1400" dirty="0">
                    <a:solidFill>
                      <a:srgbClr val="496D25"/>
                    </a:solidFill>
                  </a:rPr>
                  <a:t>点击添加正文、温提示正文行距在</a:t>
                </a:r>
                <a:r>
                  <a:rPr lang="en-US" altLang="zh-CN" sz="1400" dirty="0">
                    <a:solidFill>
                      <a:srgbClr val="496D25"/>
                    </a:solidFill>
                  </a:rPr>
                  <a:t>1.2~1.3</a:t>
                </a:r>
                <a:r>
                  <a:rPr lang="zh-CN" altLang="en-US" sz="1400" dirty="0">
                    <a:solidFill>
                      <a:srgbClr val="496D25"/>
                    </a:solidFill>
                  </a:rPr>
                  <a:t>之间</a:t>
                </a:r>
                <a:r>
                  <a:rPr lang="zh-CN" altLang="en-US" sz="1400" dirty="0" smtClean="0">
                    <a:solidFill>
                      <a:srgbClr val="496D25"/>
                    </a:solidFill>
                  </a:rPr>
                  <a:t>点击</a:t>
                </a:r>
                <a:endParaRPr lang="zh-CN" altLang="en-US" sz="1400" dirty="0">
                  <a:solidFill>
                    <a:srgbClr val="496D25"/>
                  </a:solidFill>
                </a:endParaRPr>
              </a:p>
            </p:txBody>
          </p:sp>
        </p:grpSp>
        <p:grpSp>
          <p:nvGrpSpPr>
            <p:cNvPr id="88" name="Group 43"/>
            <p:cNvGrpSpPr/>
            <p:nvPr/>
          </p:nvGrpSpPr>
          <p:grpSpPr>
            <a:xfrm>
              <a:off x="5192738" y="1297327"/>
              <a:ext cx="2025581" cy="1114694"/>
              <a:chOff x="5014144" y="1402592"/>
              <a:chExt cx="2025581" cy="1114694"/>
            </a:xfrm>
          </p:grpSpPr>
          <p:sp>
            <p:nvSpPr>
              <p:cNvPr id="92" name="TextBox 44"/>
              <p:cNvSpPr txBox="1"/>
              <p:nvPr/>
            </p:nvSpPr>
            <p:spPr bwMode="auto">
              <a:xfrm>
                <a:off x="5399423" y="1402592"/>
                <a:ext cx="1258976" cy="181551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Autofit/>
              </a:bodyPr>
              <a:lstStyle/>
              <a:p>
                <a:pPr algn="ctr" latinLnBrk="0"/>
                <a:r>
                  <a:rPr lang="zh-CN" altLang="en-US" sz="2000" dirty="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93" name="TextBox 45"/>
              <p:cNvSpPr txBox="1"/>
              <p:nvPr/>
            </p:nvSpPr>
            <p:spPr bwMode="auto">
              <a:xfrm>
                <a:off x="5014144" y="1731686"/>
                <a:ext cx="2025581" cy="78560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Autofit/>
              </a:bodyPr>
              <a:lstStyle/>
              <a:p>
                <a:r>
                  <a:rPr lang="zh-CN" altLang="en-US" sz="1400" dirty="0">
                    <a:solidFill>
                      <a:srgbClr val="496D25"/>
                    </a:solidFill>
                  </a:rPr>
                  <a:t>点击添加正文、温提示正文行距在</a:t>
                </a:r>
                <a:r>
                  <a:rPr lang="en-US" altLang="zh-CN" sz="1400" dirty="0">
                    <a:solidFill>
                      <a:srgbClr val="496D25"/>
                    </a:solidFill>
                  </a:rPr>
                  <a:t>1.2~1.3</a:t>
                </a:r>
                <a:r>
                  <a:rPr lang="zh-CN" altLang="en-US" sz="1400" dirty="0">
                    <a:solidFill>
                      <a:srgbClr val="496D25"/>
                    </a:solidFill>
                  </a:rPr>
                  <a:t>之间</a:t>
                </a:r>
                <a:r>
                  <a:rPr lang="zh-CN" altLang="en-US" sz="1400" dirty="0" smtClean="0">
                    <a:solidFill>
                      <a:srgbClr val="496D25"/>
                    </a:solidFill>
                  </a:rPr>
                  <a:t>点击</a:t>
                </a:r>
                <a:endParaRPr lang="zh-CN" altLang="en-US" sz="1400" dirty="0">
                  <a:solidFill>
                    <a:srgbClr val="496D25"/>
                  </a:solidFill>
                </a:endParaRPr>
              </a:p>
            </p:txBody>
          </p:sp>
        </p:grpSp>
        <p:grpSp>
          <p:nvGrpSpPr>
            <p:cNvPr id="89" name="Group 46"/>
            <p:cNvGrpSpPr/>
            <p:nvPr/>
          </p:nvGrpSpPr>
          <p:grpSpPr>
            <a:xfrm>
              <a:off x="2186854" y="4891135"/>
              <a:ext cx="2275601" cy="1400879"/>
              <a:chOff x="2560555" y="4060687"/>
              <a:chExt cx="2275601" cy="1400879"/>
            </a:xfrm>
          </p:grpSpPr>
          <p:sp>
            <p:nvSpPr>
              <p:cNvPr id="90" name="TextBox 48"/>
              <p:cNvSpPr txBox="1"/>
              <p:nvPr/>
            </p:nvSpPr>
            <p:spPr bwMode="auto">
              <a:xfrm>
                <a:off x="311467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90000" tIns="46800" rIns="360000" bIns="46800">
                <a:noAutofit/>
              </a:bodyPr>
              <a:lstStyle/>
              <a:p>
                <a:pPr algn="ctr" latinLnBrk="0"/>
                <a:r>
                  <a:rPr lang="zh-CN" altLang="en-US" sz="20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91" name="TextBox 49"/>
              <p:cNvSpPr txBox="1"/>
              <p:nvPr/>
            </p:nvSpPr>
            <p:spPr bwMode="auto">
              <a:xfrm>
                <a:off x="2560555" y="4410628"/>
                <a:ext cx="2275601" cy="1050938"/>
              </a:xfrm>
              <a:prstGeom prst="rect">
                <a:avLst/>
              </a:prstGeom>
              <a:noFill/>
            </p:spPr>
            <p:txBody>
              <a:bodyPr wrap="square" lIns="90000" tIns="46800" rIns="360000" bIns="46800">
                <a:noAutofit/>
              </a:bodyPr>
              <a:lstStyle/>
              <a:p>
                <a:r>
                  <a:rPr lang="zh-CN" altLang="en-US" sz="1400" dirty="0">
                    <a:solidFill>
                      <a:srgbClr val="496D25"/>
                    </a:solidFill>
                  </a:rPr>
                  <a:t>点击添加正文、温提示正文行距在</a:t>
                </a:r>
                <a:r>
                  <a:rPr lang="en-US" altLang="zh-CN" sz="1400" dirty="0">
                    <a:solidFill>
                      <a:srgbClr val="496D25"/>
                    </a:solidFill>
                  </a:rPr>
                  <a:t>1.2~1.3</a:t>
                </a:r>
                <a:r>
                  <a:rPr lang="zh-CN" altLang="en-US" sz="1400" dirty="0">
                    <a:solidFill>
                      <a:srgbClr val="496D25"/>
                    </a:solidFill>
                  </a:rPr>
                  <a:t>之间点击</a:t>
                </a:r>
                <a:r>
                  <a:rPr lang="zh-CN" altLang="en-US" sz="1400" dirty="0" smtClean="0">
                    <a:solidFill>
                      <a:srgbClr val="496D25"/>
                    </a:solidFill>
                  </a:rPr>
                  <a:t>添加</a:t>
                </a:r>
                <a:endParaRPr lang="zh-CN" altLang="en-US" sz="1400" dirty="0">
                  <a:solidFill>
                    <a:srgbClr val="496D25"/>
                  </a:solidFill>
                </a:endParaRPr>
              </a:p>
            </p:txBody>
          </p:sp>
        </p:grp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4441875">
            <a:off x="9649739" y="4708787"/>
            <a:ext cx="2931013" cy="2447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虚尾箭头 81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发展前景</a:t>
            </a:r>
          </a:p>
        </p:txBody>
      </p:sp>
      <p:grpSp>
        <p:nvGrpSpPr>
          <p:cNvPr id="5" name="1427bb3c-c702-4556-83c9-7375f3216755"/>
          <p:cNvGrpSpPr>
            <a:grpSpLocks noChangeAspect="1"/>
          </p:cNvGrpSpPr>
          <p:nvPr/>
        </p:nvGrpSpPr>
        <p:grpSpPr>
          <a:xfrm>
            <a:off x="1249680" y="1707048"/>
            <a:ext cx="10080229" cy="4207830"/>
            <a:chOff x="1247030" y="1869608"/>
            <a:chExt cx="10080227" cy="4207829"/>
          </a:xfrm>
        </p:grpSpPr>
        <p:grpSp>
          <p:nvGrpSpPr>
            <p:cNvPr id="6" name="Group 8"/>
            <p:cNvGrpSpPr/>
            <p:nvPr/>
          </p:nvGrpSpPr>
          <p:grpSpPr>
            <a:xfrm>
              <a:off x="1247030" y="4468880"/>
              <a:ext cx="2954511" cy="886577"/>
              <a:chOff x="487679" y="3088523"/>
              <a:chExt cx="2954511" cy="886577"/>
            </a:xfrm>
          </p:grpSpPr>
          <p:sp>
            <p:nvSpPr>
              <p:cNvPr id="33" name="TextBox 9"/>
              <p:cNvSpPr txBox="1"/>
              <p:nvPr/>
            </p:nvSpPr>
            <p:spPr>
              <a:xfrm>
                <a:off x="487679" y="3385544"/>
                <a:ext cx="2954511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点击此处更换文本，点击此处更换文本点击此处更换文本</a:t>
                </a:r>
              </a:p>
            </p:txBody>
          </p:sp>
          <p:sp>
            <p:nvSpPr>
              <p:cNvPr id="34" name="Rectangle 10"/>
              <p:cNvSpPr/>
              <p:nvPr/>
            </p:nvSpPr>
            <p:spPr>
              <a:xfrm>
                <a:off x="599439" y="30885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algn="r" defTabSz="913765">
                  <a:defRPr/>
                </a:pPr>
                <a:r>
                  <a:rPr lang="zh-CN" altLang="en-US" sz="2000" b="1" dirty="0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7" name="Group 11"/>
            <p:cNvGrpSpPr/>
            <p:nvPr/>
          </p:nvGrpSpPr>
          <p:grpSpPr>
            <a:xfrm>
              <a:off x="8311739" y="4468880"/>
              <a:ext cx="3015518" cy="886577"/>
              <a:chOff x="8907900" y="3088523"/>
              <a:chExt cx="3015518" cy="886577"/>
            </a:xfrm>
          </p:grpSpPr>
          <p:sp>
            <p:nvSpPr>
              <p:cNvPr id="31" name="TextBox 12"/>
              <p:cNvSpPr txBox="1"/>
              <p:nvPr/>
            </p:nvSpPr>
            <p:spPr>
              <a:xfrm>
                <a:off x="8907900" y="3385544"/>
                <a:ext cx="3015518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点击此处更换文本，点击此处更换文本点击此处更换文本</a:t>
                </a:r>
              </a:p>
            </p:txBody>
          </p:sp>
          <p:sp>
            <p:nvSpPr>
              <p:cNvPr id="32" name="Rectangle 13"/>
              <p:cNvSpPr/>
              <p:nvPr/>
            </p:nvSpPr>
            <p:spPr>
              <a:xfrm>
                <a:off x="9019661" y="30885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3765">
                  <a:defRPr/>
                </a:pPr>
                <a:r>
                  <a:rPr lang="zh-CN" altLang="en-US" sz="20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8" name="Group 41"/>
            <p:cNvGrpSpPr/>
            <p:nvPr/>
          </p:nvGrpSpPr>
          <p:grpSpPr>
            <a:xfrm>
              <a:off x="4250448" y="2373756"/>
              <a:ext cx="3904467" cy="3703681"/>
              <a:chOff x="3882406" y="907348"/>
              <a:chExt cx="4763194" cy="451825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7418780" y="4017012"/>
                <a:ext cx="1226820" cy="1057603"/>
              </a:xfrm>
              <a:prstGeom prst="triangl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Parallelogram 25"/>
              <p:cNvSpPr/>
              <p:nvPr/>
            </p:nvSpPr>
            <p:spPr>
              <a:xfrm>
                <a:off x="4847030" y="4017011"/>
                <a:ext cx="3185160" cy="1057603"/>
              </a:xfrm>
              <a:prstGeom prst="parallelogram">
                <a:avLst>
                  <a:gd name="adj" fmla="val 57722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Isosceles Triangle 28"/>
              <p:cNvSpPr/>
              <p:nvPr/>
            </p:nvSpPr>
            <p:spPr>
              <a:xfrm rot="7176267">
                <a:off x="3798188" y="4283776"/>
                <a:ext cx="1226040" cy="1057603"/>
              </a:xfrm>
              <a:prstGeom prst="triangl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Parallelogram 29"/>
              <p:cNvSpPr/>
              <p:nvPr/>
            </p:nvSpPr>
            <p:spPr>
              <a:xfrm rot="7176267">
                <a:off x="3599284" y="2888630"/>
                <a:ext cx="3209239" cy="1057603"/>
              </a:xfrm>
              <a:prstGeom prst="parallelogram">
                <a:avLst>
                  <a:gd name="adj" fmla="val 57327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Isosceles Triangle 39"/>
              <p:cNvSpPr/>
              <p:nvPr/>
            </p:nvSpPr>
            <p:spPr>
              <a:xfrm rot="14409079">
                <a:off x="5375029" y="991566"/>
                <a:ext cx="1226040" cy="1057603"/>
              </a:xfrm>
              <a:prstGeom prst="triangl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Parallelogram 40"/>
              <p:cNvSpPr/>
              <p:nvPr/>
            </p:nvSpPr>
            <p:spPr>
              <a:xfrm rot="14409079">
                <a:off x="5188621" y="2372001"/>
                <a:ext cx="3183135" cy="1057603"/>
              </a:xfrm>
              <a:prstGeom prst="parallelogram">
                <a:avLst>
                  <a:gd name="adj" fmla="val 57327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" name="Freeform: Shape 17"/>
            <p:cNvSpPr/>
            <p:nvPr/>
          </p:nvSpPr>
          <p:spPr bwMode="auto">
            <a:xfrm>
              <a:off x="7428016" y="5329619"/>
              <a:ext cx="446169" cy="366714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18"/>
            <p:cNvSpPr>
              <a:spLocks noChangeAspect="1"/>
            </p:cNvSpPr>
            <p:nvPr/>
          </p:nvSpPr>
          <p:spPr bwMode="auto">
            <a:xfrm>
              <a:off x="5897308" y="2560659"/>
              <a:ext cx="401262" cy="400840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9"/>
            <p:cNvSpPr/>
            <p:nvPr/>
          </p:nvSpPr>
          <p:spPr bwMode="auto">
            <a:xfrm>
              <a:off x="4367298" y="5329619"/>
              <a:ext cx="361663" cy="360992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22"/>
            <p:cNvSpPr/>
            <p:nvPr/>
          </p:nvSpPr>
          <p:spPr bwMode="auto">
            <a:xfrm>
              <a:off x="5846028" y="4290046"/>
              <a:ext cx="451952" cy="576726"/>
            </a:xfrm>
            <a:custGeom>
              <a:avLst/>
              <a:gdLst>
                <a:gd name="connsiteX0" fmla="*/ 43815 w 258763"/>
                <a:gd name="connsiteY0" fmla="*/ 130175 h 330201"/>
                <a:gd name="connsiteX1" fmla="*/ 28575 w 258763"/>
                <a:gd name="connsiteY1" fmla="*/ 147060 h 330201"/>
                <a:gd name="connsiteX2" fmla="*/ 28575 w 258763"/>
                <a:gd name="connsiteY2" fmla="*/ 227590 h 330201"/>
                <a:gd name="connsiteX3" fmla="*/ 43815 w 258763"/>
                <a:gd name="connsiteY3" fmla="*/ 244475 h 330201"/>
                <a:gd name="connsiteX4" fmla="*/ 60325 w 258763"/>
                <a:gd name="connsiteY4" fmla="*/ 227590 h 330201"/>
                <a:gd name="connsiteX5" fmla="*/ 60325 w 258763"/>
                <a:gd name="connsiteY5" fmla="*/ 147060 h 330201"/>
                <a:gd name="connsiteX6" fmla="*/ 43815 w 258763"/>
                <a:gd name="connsiteY6" fmla="*/ 130175 h 330201"/>
                <a:gd name="connsiteX7" fmla="*/ 221457 w 258763"/>
                <a:gd name="connsiteY7" fmla="*/ 98425 h 330201"/>
                <a:gd name="connsiteX8" fmla="*/ 211138 w 258763"/>
                <a:gd name="connsiteY8" fmla="*/ 110021 h 330201"/>
                <a:gd name="connsiteX9" fmla="*/ 211138 w 258763"/>
                <a:gd name="connsiteY9" fmla="*/ 265918 h 330201"/>
                <a:gd name="connsiteX10" fmla="*/ 221457 w 258763"/>
                <a:gd name="connsiteY10" fmla="*/ 276225 h 330201"/>
                <a:gd name="connsiteX11" fmla="*/ 231776 w 258763"/>
                <a:gd name="connsiteY11" fmla="*/ 265918 h 330201"/>
                <a:gd name="connsiteX12" fmla="*/ 231776 w 258763"/>
                <a:gd name="connsiteY12" fmla="*/ 110021 h 330201"/>
                <a:gd name="connsiteX13" fmla="*/ 221457 w 258763"/>
                <a:gd name="connsiteY13" fmla="*/ 98425 h 330201"/>
                <a:gd name="connsiteX14" fmla="*/ 80216 w 258763"/>
                <a:gd name="connsiteY14" fmla="*/ 71438 h 330201"/>
                <a:gd name="connsiteX15" fmla="*/ 236768 w 258763"/>
                <a:gd name="connsiteY15" fmla="*/ 71438 h 330201"/>
                <a:gd name="connsiteX16" fmla="*/ 258763 w 258763"/>
                <a:gd name="connsiteY16" fmla="*/ 93324 h 330201"/>
                <a:gd name="connsiteX17" fmla="*/ 258763 w 258763"/>
                <a:gd name="connsiteY17" fmla="*/ 274844 h 330201"/>
                <a:gd name="connsiteX18" fmla="*/ 204423 w 258763"/>
                <a:gd name="connsiteY18" fmla="*/ 330201 h 330201"/>
                <a:gd name="connsiteX19" fmla="*/ 113856 w 258763"/>
                <a:gd name="connsiteY19" fmla="*/ 330201 h 330201"/>
                <a:gd name="connsiteX20" fmla="*/ 59515 w 258763"/>
                <a:gd name="connsiteY20" fmla="*/ 274844 h 330201"/>
                <a:gd name="connsiteX21" fmla="*/ 59515 w 258763"/>
                <a:gd name="connsiteY21" fmla="*/ 267120 h 330201"/>
                <a:gd name="connsiteX22" fmla="*/ 42696 w 258763"/>
                <a:gd name="connsiteY22" fmla="*/ 270982 h 330201"/>
                <a:gd name="connsiteX23" fmla="*/ 0 w 258763"/>
                <a:gd name="connsiteY23" fmla="*/ 227211 h 330201"/>
                <a:gd name="connsiteX24" fmla="*/ 0 w 258763"/>
                <a:gd name="connsiteY24" fmla="*/ 147394 h 330201"/>
                <a:gd name="connsiteX25" fmla="*/ 42696 w 258763"/>
                <a:gd name="connsiteY25" fmla="*/ 103623 h 330201"/>
                <a:gd name="connsiteX26" fmla="*/ 59515 w 258763"/>
                <a:gd name="connsiteY26" fmla="*/ 107485 h 330201"/>
                <a:gd name="connsiteX27" fmla="*/ 59515 w 258763"/>
                <a:gd name="connsiteY27" fmla="*/ 93324 h 330201"/>
                <a:gd name="connsiteX28" fmla="*/ 80216 w 258763"/>
                <a:gd name="connsiteY28" fmla="*/ 71438 h 330201"/>
                <a:gd name="connsiteX29" fmla="*/ 107950 w 258763"/>
                <a:gd name="connsiteY29" fmla="*/ 0 h 330201"/>
                <a:gd name="connsiteX30" fmla="*/ 109247 w 258763"/>
                <a:gd name="connsiteY30" fmla="*/ 1290 h 330201"/>
                <a:gd name="connsiteX31" fmla="*/ 113139 w 258763"/>
                <a:gd name="connsiteY31" fmla="*/ 2580 h 330201"/>
                <a:gd name="connsiteX32" fmla="*/ 119624 w 258763"/>
                <a:gd name="connsiteY32" fmla="*/ 5160 h 330201"/>
                <a:gd name="connsiteX33" fmla="*/ 126110 w 258763"/>
                <a:gd name="connsiteY33" fmla="*/ 7739 h 330201"/>
                <a:gd name="connsiteX34" fmla="*/ 144269 w 258763"/>
                <a:gd name="connsiteY34" fmla="*/ 12899 h 330201"/>
                <a:gd name="connsiteX35" fmla="*/ 145566 w 258763"/>
                <a:gd name="connsiteY35" fmla="*/ 12899 h 330201"/>
                <a:gd name="connsiteX36" fmla="*/ 146863 w 258763"/>
                <a:gd name="connsiteY36" fmla="*/ 14189 h 330201"/>
                <a:gd name="connsiteX37" fmla="*/ 148161 w 258763"/>
                <a:gd name="connsiteY37" fmla="*/ 14189 h 330201"/>
                <a:gd name="connsiteX38" fmla="*/ 149458 w 258763"/>
                <a:gd name="connsiteY38" fmla="*/ 14189 h 330201"/>
                <a:gd name="connsiteX39" fmla="*/ 152052 w 258763"/>
                <a:gd name="connsiteY39" fmla="*/ 14189 h 330201"/>
                <a:gd name="connsiteX40" fmla="*/ 154646 w 258763"/>
                <a:gd name="connsiteY40" fmla="*/ 15478 h 330201"/>
                <a:gd name="connsiteX41" fmla="*/ 155943 w 258763"/>
                <a:gd name="connsiteY41" fmla="*/ 15478 h 330201"/>
                <a:gd name="connsiteX42" fmla="*/ 157240 w 258763"/>
                <a:gd name="connsiteY42" fmla="*/ 15478 h 330201"/>
                <a:gd name="connsiteX43" fmla="*/ 158537 w 258763"/>
                <a:gd name="connsiteY43" fmla="*/ 16768 h 330201"/>
                <a:gd name="connsiteX44" fmla="*/ 159835 w 258763"/>
                <a:gd name="connsiteY44" fmla="*/ 16768 h 330201"/>
                <a:gd name="connsiteX45" fmla="*/ 162429 w 258763"/>
                <a:gd name="connsiteY45" fmla="*/ 16768 h 330201"/>
                <a:gd name="connsiteX46" fmla="*/ 165023 w 258763"/>
                <a:gd name="connsiteY46" fmla="*/ 18058 h 330201"/>
                <a:gd name="connsiteX47" fmla="*/ 166320 w 258763"/>
                <a:gd name="connsiteY47" fmla="*/ 18058 h 330201"/>
                <a:gd name="connsiteX48" fmla="*/ 167617 w 258763"/>
                <a:gd name="connsiteY48" fmla="*/ 18058 h 330201"/>
                <a:gd name="connsiteX49" fmla="*/ 168914 w 258763"/>
                <a:gd name="connsiteY49" fmla="*/ 18058 h 330201"/>
                <a:gd name="connsiteX50" fmla="*/ 170211 w 258763"/>
                <a:gd name="connsiteY50" fmla="*/ 18058 h 330201"/>
                <a:gd name="connsiteX51" fmla="*/ 176697 w 258763"/>
                <a:gd name="connsiteY51" fmla="*/ 20638 h 330201"/>
                <a:gd name="connsiteX52" fmla="*/ 188371 w 258763"/>
                <a:gd name="connsiteY52" fmla="*/ 24507 h 330201"/>
                <a:gd name="connsiteX53" fmla="*/ 193559 w 258763"/>
                <a:gd name="connsiteY53" fmla="*/ 27087 h 330201"/>
                <a:gd name="connsiteX54" fmla="*/ 194856 w 258763"/>
                <a:gd name="connsiteY54" fmla="*/ 28377 h 330201"/>
                <a:gd name="connsiteX55" fmla="*/ 196154 w 258763"/>
                <a:gd name="connsiteY55" fmla="*/ 29667 h 330201"/>
                <a:gd name="connsiteX56" fmla="*/ 197451 w 258763"/>
                <a:gd name="connsiteY56" fmla="*/ 29667 h 330201"/>
                <a:gd name="connsiteX57" fmla="*/ 198748 w 258763"/>
                <a:gd name="connsiteY57" fmla="*/ 30957 h 330201"/>
                <a:gd name="connsiteX58" fmla="*/ 207828 w 258763"/>
                <a:gd name="connsiteY58" fmla="*/ 38696 h 330201"/>
                <a:gd name="connsiteX59" fmla="*/ 213016 w 258763"/>
                <a:gd name="connsiteY59" fmla="*/ 47725 h 330201"/>
                <a:gd name="connsiteX60" fmla="*/ 214313 w 258763"/>
                <a:gd name="connsiteY60" fmla="*/ 55464 h 330201"/>
                <a:gd name="connsiteX61" fmla="*/ 214313 w 258763"/>
                <a:gd name="connsiteY61" fmla="*/ 58044 h 330201"/>
                <a:gd name="connsiteX62" fmla="*/ 213016 w 258763"/>
                <a:gd name="connsiteY62" fmla="*/ 59334 h 330201"/>
                <a:gd name="connsiteX63" fmla="*/ 213016 w 258763"/>
                <a:gd name="connsiteY63" fmla="*/ 60623 h 330201"/>
                <a:gd name="connsiteX64" fmla="*/ 213016 w 258763"/>
                <a:gd name="connsiteY64" fmla="*/ 61913 h 330201"/>
                <a:gd name="connsiteX65" fmla="*/ 211719 w 258763"/>
                <a:gd name="connsiteY65" fmla="*/ 60623 h 330201"/>
                <a:gd name="connsiteX66" fmla="*/ 210422 w 258763"/>
                <a:gd name="connsiteY66" fmla="*/ 59334 h 330201"/>
                <a:gd name="connsiteX67" fmla="*/ 209125 w 258763"/>
                <a:gd name="connsiteY67" fmla="*/ 58044 h 330201"/>
                <a:gd name="connsiteX68" fmla="*/ 203936 w 258763"/>
                <a:gd name="connsiteY68" fmla="*/ 54174 h 330201"/>
                <a:gd name="connsiteX69" fmla="*/ 197451 w 258763"/>
                <a:gd name="connsiteY69" fmla="*/ 51594 h 330201"/>
                <a:gd name="connsiteX70" fmla="*/ 189668 w 258763"/>
                <a:gd name="connsiteY70" fmla="*/ 50305 h 330201"/>
                <a:gd name="connsiteX71" fmla="*/ 187074 w 258763"/>
                <a:gd name="connsiteY71" fmla="*/ 50305 h 330201"/>
                <a:gd name="connsiteX72" fmla="*/ 184480 w 258763"/>
                <a:gd name="connsiteY72" fmla="*/ 49015 h 330201"/>
                <a:gd name="connsiteX73" fmla="*/ 180588 w 258763"/>
                <a:gd name="connsiteY73" fmla="*/ 47725 h 330201"/>
                <a:gd name="connsiteX74" fmla="*/ 170211 w 258763"/>
                <a:gd name="connsiteY74" fmla="*/ 46435 h 330201"/>
                <a:gd name="connsiteX75" fmla="*/ 165023 w 258763"/>
                <a:gd name="connsiteY75" fmla="*/ 45145 h 330201"/>
                <a:gd name="connsiteX76" fmla="*/ 163726 w 258763"/>
                <a:gd name="connsiteY76" fmla="*/ 45145 h 330201"/>
                <a:gd name="connsiteX77" fmla="*/ 162429 w 258763"/>
                <a:gd name="connsiteY77" fmla="*/ 45145 h 330201"/>
                <a:gd name="connsiteX78" fmla="*/ 159835 w 258763"/>
                <a:gd name="connsiteY78" fmla="*/ 43855 h 330201"/>
                <a:gd name="connsiteX79" fmla="*/ 158537 w 258763"/>
                <a:gd name="connsiteY79" fmla="*/ 43855 h 330201"/>
                <a:gd name="connsiteX80" fmla="*/ 155943 w 258763"/>
                <a:gd name="connsiteY80" fmla="*/ 42565 h 330201"/>
                <a:gd name="connsiteX81" fmla="*/ 152052 w 258763"/>
                <a:gd name="connsiteY81" fmla="*/ 42565 h 330201"/>
                <a:gd name="connsiteX82" fmla="*/ 149458 w 258763"/>
                <a:gd name="connsiteY82" fmla="*/ 41276 h 330201"/>
                <a:gd name="connsiteX83" fmla="*/ 146863 w 258763"/>
                <a:gd name="connsiteY83" fmla="*/ 39986 h 330201"/>
                <a:gd name="connsiteX84" fmla="*/ 135189 w 258763"/>
                <a:gd name="connsiteY84" fmla="*/ 34826 h 330201"/>
                <a:gd name="connsiteX85" fmla="*/ 124813 w 258763"/>
                <a:gd name="connsiteY85" fmla="*/ 27087 h 330201"/>
                <a:gd name="connsiteX86" fmla="*/ 117030 w 258763"/>
                <a:gd name="connsiteY86" fmla="*/ 19348 h 330201"/>
                <a:gd name="connsiteX87" fmla="*/ 111841 w 258763"/>
                <a:gd name="connsiteY87" fmla="*/ 12899 h 330201"/>
                <a:gd name="connsiteX88" fmla="*/ 109247 w 258763"/>
                <a:gd name="connsiteY88" fmla="*/ 6450 h 330201"/>
                <a:gd name="connsiteX89" fmla="*/ 107950 w 258763"/>
                <a:gd name="connsiteY89" fmla="*/ 1290 h 330201"/>
                <a:gd name="connsiteX90" fmla="*/ 107950 w 258763"/>
                <a:gd name="connsiteY90" fmla="*/ 0 h 330201"/>
                <a:gd name="connsiteX91" fmla="*/ 9525 w 258763"/>
                <a:gd name="connsiteY91" fmla="*/ 0 h 330201"/>
                <a:gd name="connsiteX92" fmla="*/ 10822 w 258763"/>
                <a:gd name="connsiteY92" fmla="*/ 1290 h 330201"/>
                <a:gd name="connsiteX93" fmla="*/ 14713 w 258763"/>
                <a:gd name="connsiteY93" fmla="*/ 2580 h 330201"/>
                <a:gd name="connsiteX94" fmla="*/ 19902 w 258763"/>
                <a:gd name="connsiteY94" fmla="*/ 5160 h 330201"/>
                <a:gd name="connsiteX95" fmla="*/ 27684 w 258763"/>
                <a:gd name="connsiteY95" fmla="*/ 7739 h 330201"/>
                <a:gd name="connsiteX96" fmla="*/ 45844 w 258763"/>
                <a:gd name="connsiteY96" fmla="*/ 12899 h 330201"/>
                <a:gd name="connsiteX97" fmla="*/ 47141 w 258763"/>
                <a:gd name="connsiteY97" fmla="*/ 12899 h 330201"/>
                <a:gd name="connsiteX98" fmla="*/ 48438 w 258763"/>
                <a:gd name="connsiteY98" fmla="*/ 12899 h 330201"/>
                <a:gd name="connsiteX99" fmla="*/ 48438 w 258763"/>
                <a:gd name="connsiteY99" fmla="*/ 14189 h 330201"/>
                <a:gd name="connsiteX100" fmla="*/ 49735 w 258763"/>
                <a:gd name="connsiteY100" fmla="*/ 14189 h 330201"/>
                <a:gd name="connsiteX101" fmla="*/ 52329 w 258763"/>
                <a:gd name="connsiteY101" fmla="*/ 14189 h 330201"/>
                <a:gd name="connsiteX102" fmla="*/ 54924 w 258763"/>
                <a:gd name="connsiteY102" fmla="*/ 15478 h 330201"/>
                <a:gd name="connsiteX103" fmla="*/ 56221 w 258763"/>
                <a:gd name="connsiteY103" fmla="*/ 15478 h 330201"/>
                <a:gd name="connsiteX104" fmla="*/ 57518 w 258763"/>
                <a:gd name="connsiteY104" fmla="*/ 15478 h 330201"/>
                <a:gd name="connsiteX105" fmla="*/ 58815 w 258763"/>
                <a:gd name="connsiteY105" fmla="*/ 15478 h 330201"/>
                <a:gd name="connsiteX106" fmla="*/ 60112 w 258763"/>
                <a:gd name="connsiteY106" fmla="*/ 16768 h 330201"/>
                <a:gd name="connsiteX107" fmla="*/ 62706 w 258763"/>
                <a:gd name="connsiteY107" fmla="*/ 16768 h 330201"/>
                <a:gd name="connsiteX108" fmla="*/ 65301 w 258763"/>
                <a:gd name="connsiteY108" fmla="*/ 18058 h 330201"/>
                <a:gd name="connsiteX109" fmla="*/ 66598 w 258763"/>
                <a:gd name="connsiteY109" fmla="*/ 18058 h 330201"/>
                <a:gd name="connsiteX110" fmla="*/ 69192 w 258763"/>
                <a:gd name="connsiteY110" fmla="*/ 18058 h 330201"/>
                <a:gd name="connsiteX111" fmla="*/ 70489 w 258763"/>
                <a:gd name="connsiteY111" fmla="*/ 18058 h 330201"/>
                <a:gd name="connsiteX112" fmla="*/ 71786 w 258763"/>
                <a:gd name="connsiteY112" fmla="*/ 18058 h 330201"/>
                <a:gd name="connsiteX113" fmla="*/ 76975 w 258763"/>
                <a:gd name="connsiteY113" fmla="*/ 20638 h 330201"/>
                <a:gd name="connsiteX114" fmla="*/ 89946 w 258763"/>
                <a:gd name="connsiteY114" fmla="*/ 24507 h 330201"/>
                <a:gd name="connsiteX115" fmla="*/ 95134 w 258763"/>
                <a:gd name="connsiteY115" fmla="*/ 27087 h 330201"/>
                <a:gd name="connsiteX116" fmla="*/ 96431 w 258763"/>
                <a:gd name="connsiteY116" fmla="*/ 28377 h 330201"/>
                <a:gd name="connsiteX117" fmla="*/ 97728 w 258763"/>
                <a:gd name="connsiteY117" fmla="*/ 28377 h 330201"/>
                <a:gd name="connsiteX118" fmla="*/ 99025 w 258763"/>
                <a:gd name="connsiteY118" fmla="*/ 29667 h 330201"/>
                <a:gd name="connsiteX119" fmla="*/ 100323 w 258763"/>
                <a:gd name="connsiteY119" fmla="*/ 30957 h 330201"/>
                <a:gd name="connsiteX120" fmla="*/ 108105 w 258763"/>
                <a:gd name="connsiteY120" fmla="*/ 38696 h 330201"/>
                <a:gd name="connsiteX121" fmla="*/ 113294 w 258763"/>
                <a:gd name="connsiteY121" fmla="*/ 47725 h 330201"/>
                <a:gd name="connsiteX122" fmla="*/ 114591 w 258763"/>
                <a:gd name="connsiteY122" fmla="*/ 55464 h 330201"/>
                <a:gd name="connsiteX123" fmla="*/ 114591 w 258763"/>
                <a:gd name="connsiteY123" fmla="*/ 58044 h 330201"/>
                <a:gd name="connsiteX124" fmla="*/ 114591 w 258763"/>
                <a:gd name="connsiteY124" fmla="*/ 59334 h 330201"/>
                <a:gd name="connsiteX125" fmla="*/ 114591 w 258763"/>
                <a:gd name="connsiteY125" fmla="*/ 60623 h 330201"/>
                <a:gd name="connsiteX126" fmla="*/ 113294 w 258763"/>
                <a:gd name="connsiteY126" fmla="*/ 61913 h 330201"/>
                <a:gd name="connsiteX127" fmla="*/ 111997 w 258763"/>
                <a:gd name="connsiteY127" fmla="*/ 60623 h 330201"/>
                <a:gd name="connsiteX128" fmla="*/ 111997 w 258763"/>
                <a:gd name="connsiteY128" fmla="*/ 59334 h 330201"/>
                <a:gd name="connsiteX129" fmla="*/ 110700 w 258763"/>
                <a:gd name="connsiteY129" fmla="*/ 58044 h 330201"/>
                <a:gd name="connsiteX130" fmla="*/ 109403 w 258763"/>
                <a:gd name="connsiteY130" fmla="*/ 58044 h 330201"/>
                <a:gd name="connsiteX131" fmla="*/ 104214 w 258763"/>
                <a:gd name="connsiteY131" fmla="*/ 54174 h 330201"/>
                <a:gd name="connsiteX132" fmla="*/ 97728 w 258763"/>
                <a:gd name="connsiteY132" fmla="*/ 51594 h 330201"/>
                <a:gd name="connsiteX133" fmla="*/ 89946 w 258763"/>
                <a:gd name="connsiteY133" fmla="*/ 50305 h 330201"/>
                <a:gd name="connsiteX134" fmla="*/ 88649 w 258763"/>
                <a:gd name="connsiteY134" fmla="*/ 50305 h 330201"/>
                <a:gd name="connsiteX135" fmla="*/ 86054 w 258763"/>
                <a:gd name="connsiteY135" fmla="*/ 49015 h 330201"/>
                <a:gd name="connsiteX136" fmla="*/ 80866 w 258763"/>
                <a:gd name="connsiteY136" fmla="*/ 47725 h 330201"/>
                <a:gd name="connsiteX137" fmla="*/ 71786 w 258763"/>
                <a:gd name="connsiteY137" fmla="*/ 46435 h 330201"/>
                <a:gd name="connsiteX138" fmla="*/ 66598 w 258763"/>
                <a:gd name="connsiteY138" fmla="*/ 45145 h 330201"/>
                <a:gd name="connsiteX139" fmla="*/ 65301 w 258763"/>
                <a:gd name="connsiteY139" fmla="*/ 45145 h 330201"/>
                <a:gd name="connsiteX140" fmla="*/ 64003 w 258763"/>
                <a:gd name="connsiteY140" fmla="*/ 45145 h 330201"/>
                <a:gd name="connsiteX141" fmla="*/ 62706 w 258763"/>
                <a:gd name="connsiteY141" fmla="*/ 45145 h 330201"/>
                <a:gd name="connsiteX142" fmla="*/ 61409 w 258763"/>
                <a:gd name="connsiteY142" fmla="*/ 43855 h 330201"/>
                <a:gd name="connsiteX143" fmla="*/ 60112 w 258763"/>
                <a:gd name="connsiteY143" fmla="*/ 43855 h 330201"/>
                <a:gd name="connsiteX144" fmla="*/ 56221 w 258763"/>
                <a:gd name="connsiteY144" fmla="*/ 42565 h 330201"/>
                <a:gd name="connsiteX145" fmla="*/ 53627 w 258763"/>
                <a:gd name="connsiteY145" fmla="*/ 42565 h 330201"/>
                <a:gd name="connsiteX146" fmla="*/ 51032 w 258763"/>
                <a:gd name="connsiteY146" fmla="*/ 41276 h 330201"/>
                <a:gd name="connsiteX147" fmla="*/ 47141 w 258763"/>
                <a:gd name="connsiteY147" fmla="*/ 39986 h 330201"/>
                <a:gd name="connsiteX148" fmla="*/ 36764 w 258763"/>
                <a:gd name="connsiteY148" fmla="*/ 34826 h 330201"/>
                <a:gd name="connsiteX149" fmla="*/ 26387 w 258763"/>
                <a:gd name="connsiteY149" fmla="*/ 27087 h 330201"/>
                <a:gd name="connsiteX150" fmla="*/ 18605 w 258763"/>
                <a:gd name="connsiteY150" fmla="*/ 19348 h 330201"/>
                <a:gd name="connsiteX151" fmla="*/ 13416 w 258763"/>
                <a:gd name="connsiteY151" fmla="*/ 12899 h 330201"/>
                <a:gd name="connsiteX152" fmla="*/ 10822 w 258763"/>
                <a:gd name="connsiteY152" fmla="*/ 6450 h 330201"/>
                <a:gd name="connsiteX153" fmla="*/ 9525 w 258763"/>
                <a:gd name="connsiteY153" fmla="*/ 1290 h 330201"/>
                <a:gd name="connsiteX154" fmla="*/ 9525 w 258763"/>
                <a:gd name="connsiteY154" fmla="*/ 0 h 3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58763" h="330201">
                  <a:moveTo>
                    <a:pt x="43815" y="130175"/>
                  </a:moveTo>
                  <a:cubicBezTo>
                    <a:pt x="34925" y="130175"/>
                    <a:pt x="28575" y="137968"/>
                    <a:pt x="28575" y="147060"/>
                  </a:cubicBezTo>
                  <a:cubicBezTo>
                    <a:pt x="28575" y="147060"/>
                    <a:pt x="28575" y="147060"/>
                    <a:pt x="28575" y="227590"/>
                  </a:cubicBezTo>
                  <a:cubicBezTo>
                    <a:pt x="28575" y="236682"/>
                    <a:pt x="34925" y="244475"/>
                    <a:pt x="43815" y="244475"/>
                  </a:cubicBezTo>
                  <a:cubicBezTo>
                    <a:pt x="52705" y="244475"/>
                    <a:pt x="60325" y="236682"/>
                    <a:pt x="60325" y="227590"/>
                  </a:cubicBezTo>
                  <a:cubicBezTo>
                    <a:pt x="60325" y="227590"/>
                    <a:pt x="60325" y="227590"/>
                    <a:pt x="60325" y="147060"/>
                  </a:cubicBezTo>
                  <a:cubicBezTo>
                    <a:pt x="60325" y="137968"/>
                    <a:pt x="52705" y="130175"/>
                    <a:pt x="43815" y="130175"/>
                  </a:cubicBezTo>
                  <a:close/>
                  <a:moveTo>
                    <a:pt x="221457" y="98425"/>
                  </a:moveTo>
                  <a:cubicBezTo>
                    <a:pt x="215008" y="98425"/>
                    <a:pt x="211138" y="103579"/>
                    <a:pt x="211138" y="110021"/>
                  </a:cubicBezTo>
                  <a:lnTo>
                    <a:pt x="211138" y="265918"/>
                  </a:lnTo>
                  <a:cubicBezTo>
                    <a:pt x="211138" y="271072"/>
                    <a:pt x="215008" y="276225"/>
                    <a:pt x="221457" y="276225"/>
                  </a:cubicBezTo>
                  <a:cubicBezTo>
                    <a:pt x="227907" y="276225"/>
                    <a:pt x="231776" y="271072"/>
                    <a:pt x="231776" y="265918"/>
                  </a:cubicBezTo>
                  <a:cubicBezTo>
                    <a:pt x="231776" y="265918"/>
                    <a:pt x="231776" y="265918"/>
                    <a:pt x="231776" y="110021"/>
                  </a:cubicBezTo>
                  <a:cubicBezTo>
                    <a:pt x="231776" y="103579"/>
                    <a:pt x="227907" y="98425"/>
                    <a:pt x="221457" y="98425"/>
                  </a:cubicBezTo>
                  <a:close/>
                  <a:moveTo>
                    <a:pt x="80216" y="71438"/>
                  </a:moveTo>
                  <a:cubicBezTo>
                    <a:pt x="80216" y="71438"/>
                    <a:pt x="80216" y="71438"/>
                    <a:pt x="236768" y="71438"/>
                  </a:cubicBezTo>
                  <a:cubicBezTo>
                    <a:pt x="258763" y="71438"/>
                    <a:pt x="258763" y="71438"/>
                    <a:pt x="258763" y="93324"/>
                  </a:cubicBezTo>
                  <a:cubicBezTo>
                    <a:pt x="258763" y="93324"/>
                    <a:pt x="258763" y="93324"/>
                    <a:pt x="258763" y="274844"/>
                  </a:cubicBezTo>
                  <a:cubicBezTo>
                    <a:pt x="258763" y="330201"/>
                    <a:pt x="258763" y="330201"/>
                    <a:pt x="204423" y="330201"/>
                  </a:cubicBezTo>
                  <a:cubicBezTo>
                    <a:pt x="204423" y="330201"/>
                    <a:pt x="204423" y="330201"/>
                    <a:pt x="113856" y="330201"/>
                  </a:cubicBezTo>
                  <a:cubicBezTo>
                    <a:pt x="59515" y="330201"/>
                    <a:pt x="59515" y="330201"/>
                    <a:pt x="59515" y="274844"/>
                  </a:cubicBezTo>
                  <a:cubicBezTo>
                    <a:pt x="59515" y="274844"/>
                    <a:pt x="59515" y="274844"/>
                    <a:pt x="59515" y="267120"/>
                  </a:cubicBezTo>
                  <a:cubicBezTo>
                    <a:pt x="54340" y="269694"/>
                    <a:pt x="49165" y="270982"/>
                    <a:pt x="42696" y="270982"/>
                  </a:cubicBezTo>
                  <a:cubicBezTo>
                    <a:pt x="19407" y="270982"/>
                    <a:pt x="0" y="251671"/>
                    <a:pt x="0" y="227211"/>
                  </a:cubicBezTo>
                  <a:cubicBezTo>
                    <a:pt x="0" y="227211"/>
                    <a:pt x="0" y="227211"/>
                    <a:pt x="0" y="147394"/>
                  </a:cubicBezTo>
                  <a:cubicBezTo>
                    <a:pt x="0" y="122933"/>
                    <a:pt x="19407" y="103623"/>
                    <a:pt x="42696" y="103623"/>
                  </a:cubicBezTo>
                  <a:cubicBezTo>
                    <a:pt x="49165" y="103623"/>
                    <a:pt x="54340" y="104910"/>
                    <a:pt x="59515" y="107485"/>
                  </a:cubicBezTo>
                  <a:cubicBezTo>
                    <a:pt x="59515" y="107485"/>
                    <a:pt x="59515" y="107485"/>
                    <a:pt x="59515" y="93324"/>
                  </a:cubicBezTo>
                  <a:cubicBezTo>
                    <a:pt x="59515" y="71438"/>
                    <a:pt x="59515" y="71438"/>
                    <a:pt x="80216" y="71438"/>
                  </a:cubicBezTo>
                  <a:close/>
                  <a:moveTo>
                    <a:pt x="107950" y="0"/>
                  </a:moveTo>
                  <a:cubicBezTo>
                    <a:pt x="107950" y="0"/>
                    <a:pt x="107950" y="0"/>
                    <a:pt x="109247" y="1290"/>
                  </a:cubicBezTo>
                  <a:cubicBezTo>
                    <a:pt x="110544" y="1290"/>
                    <a:pt x="111841" y="2580"/>
                    <a:pt x="113139" y="2580"/>
                  </a:cubicBezTo>
                  <a:cubicBezTo>
                    <a:pt x="114436" y="3870"/>
                    <a:pt x="117030" y="3870"/>
                    <a:pt x="119624" y="5160"/>
                  </a:cubicBezTo>
                  <a:cubicBezTo>
                    <a:pt x="120921" y="6450"/>
                    <a:pt x="123515" y="6450"/>
                    <a:pt x="126110" y="7739"/>
                  </a:cubicBezTo>
                  <a:cubicBezTo>
                    <a:pt x="131298" y="10319"/>
                    <a:pt x="137784" y="11609"/>
                    <a:pt x="144269" y="12899"/>
                  </a:cubicBezTo>
                  <a:cubicBezTo>
                    <a:pt x="144269" y="12899"/>
                    <a:pt x="144269" y="12899"/>
                    <a:pt x="145566" y="12899"/>
                  </a:cubicBezTo>
                  <a:cubicBezTo>
                    <a:pt x="145566" y="12899"/>
                    <a:pt x="146863" y="12899"/>
                    <a:pt x="146863" y="14189"/>
                  </a:cubicBezTo>
                  <a:cubicBezTo>
                    <a:pt x="146863" y="14189"/>
                    <a:pt x="146863" y="14189"/>
                    <a:pt x="148161" y="14189"/>
                  </a:cubicBezTo>
                  <a:cubicBezTo>
                    <a:pt x="148161" y="14189"/>
                    <a:pt x="149458" y="14189"/>
                    <a:pt x="149458" y="14189"/>
                  </a:cubicBezTo>
                  <a:cubicBezTo>
                    <a:pt x="149458" y="14189"/>
                    <a:pt x="150755" y="14189"/>
                    <a:pt x="152052" y="14189"/>
                  </a:cubicBezTo>
                  <a:cubicBezTo>
                    <a:pt x="152052" y="15478"/>
                    <a:pt x="153349" y="15478"/>
                    <a:pt x="154646" y="15478"/>
                  </a:cubicBezTo>
                  <a:cubicBezTo>
                    <a:pt x="154646" y="15478"/>
                    <a:pt x="154646" y="15478"/>
                    <a:pt x="155943" y="15478"/>
                  </a:cubicBezTo>
                  <a:cubicBezTo>
                    <a:pt x="155943" y="15478"/>
                    <a:pt x="155943" y="15478"/>
                    <a:pt x="157240" y="15478"/>
                  </a:cubicBezTo>
                  <a:cubicBezTo>
                    <a:pt x="157240" y="15478"/>
                    <a:pt x="157240" y="15478"/>
                    <a:pt x="158537" y="16768"/>
                  </a:cubicBezTo>
                  <a:cubicBezTo>
                    <a:pt x="158537" y="16768"/>
                    <a:pt x="158537" y="16768"/>
                    <a:pt x="159835" y="16768"/>
                  </a:cubicBezTo>
                  <a:cubicBezTo>
                    <a:pt x="161132" y="16768"/>
                    <a:pt x="161132" y="16768"/>
                    <a:pt x="162429" y="16768"/>
                  </a:cubicBezTo>
                  <a:cubicBezTo>
                    <a:pt x="163726" y="16768"/>
                    <a:pt x="163726" y="16768"/>
                    <a:pt x="165023" y="18058"/>
                  </a:cubicBezTo>
                  <a:cubicBezTo>
                    <a:pt x="165023" y="18058"/>
                    <a:pt x="165023" y="18058"/>
                    <a:pt x="166320" y="18058"/>
                  </a:cubicBezTo>
                  <a:cubicBezTo>
                    <a:pt x="166320" y="18058"/>
                    <a:pt x="166320" y="18058"/>
                    <a:pt x="167617" y="18058"/>
                  </a:cubicBezTo>
                  <a:cubicBezTo>
                    <a:pt x="167617" y="18058"/>
                    <a:pt x="167617" y="18058"/>
                    <a:pt x="168914" y="18058"/>
                  </a:cubicBezTo>
                  <a:cubicBezTo>
                    <a:pt x="168914" y="18058"/>
                    <a:pt x="168914" y="18058"/>
                    <a:pt x="170211" y="18058"/>
                  </a:cubicBezTo>
                  <a:cubicBezTo>
                    <a:pt x="172806" y="19348"/>
                    <a:pt x="174103" y="19348"/>
                    <a:pt x="176697" y="20638"/>
                  </a:cubicBezTo>
                  <a:cubicBezTo>
                    <a:pt x="180588" y="21928"/>
                    <a:pt x="184480" y="23218"/>
                    <a:pt x="188371" y="24507"/>
                  </a:cubicBezTo>
                  <a:cubicBezTo>
                    <a:pt x="190965" y="25797"/>
                    <a:pt x="192262" y="25797"/>
                    <a:pt x="193559" y="27087"/>
                  </a:cubicBezTo>
                  <a:cubicBezTo>
                    <a:pt x="194856" y="28377"/>
                    <a:pt x="194856" y="28377"/>
                    <a:pt x="194856" y="28377"/>
                  </a:cubicBezTo>
                  <a:cubicBezTo>
                    <a:pt x="196154" y="28377"/>
                    <a:pt x="196154" y="28377"/>
                    <a:pt x="196154" y="29667"/>
                  </a:cubicBezTo>
                  <a:cubicBezTo>
                    <a:pt x="197451" y="29667"/>
                    <a:pt x="197451" y="29667"/>
                    <a:pt x="197451" y="29667"/>
                  </a:cubicBezTo>
                  <a:cubicBezTo>
                    <a:pt x="198748" y="29667"/>
                    <a:pt x="198748" y="30957"/>
                    <a:pt x="198748" y="30957"/>
                  </a:cubicBezTo>
                  <a:cubicBezTo>
                    <a:pt x="202639" y="33536"/>
                    <a:pt x="205233" y="36116"/>
                    <a:pt x="207828" y="38696"/>
                  </a:cubicBezTo>
                  <a:cubicBezTo>
                    <a:pt x="210422" y="41276"/>
                    <a:pt x="211719" y="45145"/>
                    <a:pt x="213016" y="47725"/>
                  </a:cubicBezTo>
                  <a:cubicBezTo>
                    <a:pt x="214313" y="50305"/>
                    <a:pt x="214313" y="52884"/>
                    <a:pt x="214313" y="55464"/>
                  </a:cubicBezTo>
                  <a:cubicBezTo>
                    <a:pt x="214313" y="56754"/>
                    <a:pt x="214313" y="56754"/>
                    <a:pt x="214313" y="58044"/>
                  </a:cubicBezTo>
                  <a:cubicBezTo>
                    <a:pt x="214313" y="58044"/>
                    <a:pt x="214313" y="59334"/>
                    <a:pt x="213016" y="59334"/>
                  </a:cubicBezTo>
                  <a:cubicBezTo>
                    <a:pt x="213016" y="59334"/>
                    <a:pt x="213016" y="59334"/>
                    <a:pt x="213016" y="60623"/>
                  </a:cubicBezTo>
                  <a:cubicBezTo>
                    <a:pt x="213016" y="61913"/>
                    <a:pt x="213016" y="61913"/>
                    <a:pt x="213016" y="61913"/>
                  </a:cubicBezTo>
                  <a:cubicBezTo>
                    <a:pt x="213016" y="61913"/>
                    <a:pt x="213016" y="61913"/>
                    <a:pt x="211719" y="60623"/>
                  </a:cubicBezTo>
                  <a:cubicBezTo>
                    <a:pt x="211719" y="60623"/>
                    <a:pt x="211719" y="59334"/>
                    <a:pt x="210422" y="59334"/>
                  </a:cubicBezTo>
                  <a:cubicBezTo>
                    <a:pt x="210422" y="59334"/>
                    <a:pt x="210422" y="58044"/>
                    <a:pt x="209125" y="58044"/>
                  </a:cubicBezTo>
                  <a:cubicBezTo>
                    <a:pt x="207828" y="56754"/>
                    <a:pt x="205233" y="55464"/>
                    <a:pt x="203936" y="54174"/>
                  </a:cubicBezTo>
                  <a:cubicBezTo>
                    <a:pt x="201342" y="54174"/>
                    <a:pt x="200045" y="52884"/>
                    <a:pt x="197451" y="51594"/>
                  </a:cubicBezTo>
                  <a:cubicBezTo>
                    <a:pt x="194856" y="51594"/>
                    <a:pt x="192262" y="50305"/>
                    <a:pt x="189668" y="50305"/>
                  </a:cubicBezTo>
                  <a:cubicBezTo>
                    <a:pt x="188371" y="50305"/>
                    <a:pt x="188371" y="50305"/>
                    <a:pt x="187074" y="50305"/>
                  </a:cubicBezTo>
                  <a:cubicBezTo>
                    <a:pt x="187074" y="49015"/>
                    <a:pt x="185777" y="49015"/>
                    <a:pt x="184480" y="49015"/>
                  </a:cubicBezTo>
                  <a:cubicBezTo>
                    <a:pt x="183182" y="49015"/>
                    <a:pt x="181885" y="49015"/>
                    <a:pt x="180588" y="47725"/>
                  </a:cubicBezTo>
                  <a:cubicBezTo>
                    <a:pt x="176697" y="47725"/>
                    <a:pt x="174103" y="47725"/>
                    <a:pt x="170211" y="46435"/>
                  </a:cubicBezTo>
                  <a:cubicBezTo>
                    <a:pt x="168914" y="46435"/>
                    <a:pt x="166320" y="45145"/>
                    <a:pt x="165023" y="45145"/>
                  </a:cubicBezTo>
                  <a:cubicBezTo>
                    <a:pt x="165023" y="45145"/>
                    <a:pt x="165023" y="45145"/>
                    <a:pt x="163726" y="45145"/>
                  </a:cubicBezTo>
                  <a:cubicBezTo>
                    <a:pt x="163726" y="45145"/>
                    <a:pt x="163726" y="45145"/>
                    <a:pt x="162429" y="45145"/>
                  </a:cubicBezTo>
                  <a:cubicBezTo>
                    <a:pt x="162429" y="45145"/>
                    <a:pt x="162429" y="45145"/>
                    <a:pt x="159835" y="43855"/>
                  </a:cubicBezTo>
                  <a:cubicBezTo>
                    <a:pt x="159835" y="43855"/>
                    <a:pt x="159835" y="43855"/>
                    <a:pt x="158537" y="43855"/>
                  </a:cubicBezTo>
                  <a:cubicBezTo>
                    <a:pt x="157240" y="43855"/>
                    <a:pt x="157240" y="43855"/>
                    <a:pt x="155943" y="42565"/>
                  </a:cubicBezTo>
                  <a:cubicBezTo>
                    <a:pt x="154646" y="42565"/>
                    <a:pt x="153349" y="42565"/>
                    <a:pt x="152052" y="42565"/>
                  </a:cubicBezTo>
                  <a:cubicBezTo>
                    <a:pt x="152052" y="41276"/>
                    <a:pt x="150755" y="41276"/>
                    <a:pt x="149458" y="41276"/>
                  </a:cubicBezTo>
                  <a:cubicBezTo>
                    <a:pt x="148161" y="41276"/>
                    <a:pt x="146863" y="39986"/>
                    <a:pt x="146863" y="39986"/>
                  </a:cubicBezTo>
                  <a:cubicBezTo>
                    <a:pt x="142972" y="38696"/>
                    <a:pt x="139081" y="36116"/>
                    <a:pt x="135189" y="34826"/>
                  </a:cubicBezTo>
                  <a:cubicBezTo>
                    <a:pt x="131298" y="32247"/>
                    <a:pt x="128704" y="29667"/>
                    <a:pt x="124813" y="27087"/>
                  </a:cubicBezTo>
                  <a:cubicBezTo>
                    <a:pt x="122218" y="24507"/>
                    <a:pt x="119624" y="21928"/>
                    <a:pt x="117030" y="19348"/>
                  </a:cubicBezTo>
                  <a:cubicBezTo>
                    <a:pt x="115733" y="16768"/>
                    <a:pt x="113139" y="15478"/>
                    <a:pt x="111841" y="12899"/>
                  </a:cubicBezTo>
                  <a:cubicBezTo>
                    <a:pt x="110544" y="10319"/>
                    <a:pt x="110544" y="7739"/>
                    <a:pt x="109247" y="6450"/>
                  </a:cubicBezTo>
                  <a:cubicBezTo>
                    <a:pt x="109247" y="3870"/>
                    <a:pt x="107950" y="2580"/>
                    <a:pt x="107950" y="1290"/>
                  </a:cubicBezTo>
                  <a:cubicBezTo>
                    <a:pt x="107950" y="1290"/>
                    <a:pt x="107950" y="0"/>
                    <a:pt x="107950" y="0"/>
                  </a:cubicBezTo>
                  <a:close/>
                  <a:moveTo>
                    <a:pt x="9525" y="0"/>
                  </a:moveTo>
                  <a:cubicBezTo>
                    <a:pt x="9525" y="0"/>
                    <a:pt x="9525" y="0"/>
                    <a:pt x="10822" y="1290"/>
                  </a:cubicBezTo>
                  <a:cubicBezTo>
                    <a:pt x="12119" y="1290"/>
                    <a:pt x="12119" y="2580"/>
                    <a:pt x="14713" y="2580"/>
                  </a:cubicBezTo>
                  <a:cubicBezTo>
                    <a:pt x="16010" y="3870"/>
                    <a:pt x="17308" y="3870"/>
                    <a:pt x="19902" y="5160"/>
                  </a:cubicBezTo>
                  <a:cubicBezTo>
                    <a:pt x="22496" y="6450"/>
                    <a:pt x="25090" y="6450"/>
                    <a:pt x="27684" y="7739"/>
                  </a:cubicBezTo>
                  <a:cubicBezTo>
                    <a:pt x="32873" y="9029"/>
                    <a:pt x="39358" y="11609"/>
                    <a:pt x="45844" y="12899"/>
                  </a:cubicBezTo>
                  <a:cubicBezTo>
                    <a:pt x="45844" y="12899"/>
                    <a:pt x="45844" y="12899"/>
                    <a:pt x="47141" y="12899"/>
                  </a:cubicBezTo>
                  <a:cubicBezTo>
                    <a:pt x="47141" y="12899"/>
                    <a:pt x="47141" y="12899"/>
                    <a:pt x="48438" y="12899"/>
                  </a:cubicBezTo>
                  <a:cubicBezTo>
                    <a:pt x="48438" y="12899"/>
                    <a:pt x="48438" y="12899"/>
                    <a:pt x="48438" y="14189"/>
                  </a:cubicBezTo>
                  <a:cubicBezTo>
                    <a:pt x="49735" y="14189"/>
                    <a:pt x="49735" y="14189"/>
                    <a:pt x="49735" y="14189"/>
                  </a:cubicBezTo>
                  <a:cubicBezTo>
                    <a:pt x="51032" y="14189"/>
                    <a:pt x="52329" y="14189"/>
                    <a:pt x="52329" y="14189"/>
                  </a:cubicBezTo>
                  <a:cubicBezTo>
                    <a:pt x="53627" y="15478"/>
                    <a:pt x="54924" y="15478"/>
                    <a:pt x="54924" y="15478"/>
                  </a:cubicBezTo>
                  <a:cubicBezTo>
                    <a:pt x="56221" y="15478"/>
                    <a:pt x="56221" y="15478"/>
                    <a:pt x="56221" y="15478"/>
                  </a:cubicBezTo>
                  <a:cubicBezTo>
                    <a:pt x="57518" y="15478"/>
                    <a:pt x="57518" y="15478"/>
                    <a:pt x="57518" y="15478"/>
                  </a:cubicBezTo>
                  <a:cubicBezTo>
                    <a:pt x="58815" y="15478"/>
                    <a:pt x="58815" y="15478"/>
                    <a:pt x="58815" y="15478"/>
                  </a:cubicBezTo>
                  <a:cubicBezTo>
                    <a:pt x="60112" y="16768"/>
                    <a:pt x="60112" y="16768"/>
                    <a:pt x="60112" y="16768"/>
                  </a:cubicBezTo>
                  <a:cubicBezTo>
                    <a:pt x="61409" y="16768"/>
                    <a:pt x="62706" y="16768"/>
                    <a:pt x="62706" y="16768"/>
                  </a:cubicBezTo>
                  <a:cubicBezTo>
                    <a:pt x="64003" y="16768"/>
                    <a:pt x="65301" y="16768"/>
                    <a:pt x="65301" y="18058"/>
                  </a:cubicBezTo>
                  <a:cubicBezTo>
                    <a:pt x="65301" y="18058"/>
                    <a:pt x="65301" y="18058"/>
                    <a:pt x="66598" y="18058"/>
                  </a:cubicBezTo>
                  <a:cubicBezTo>
                    <a:pt x="66598" y="18058"/>
                    <a:pt x="66598" y="18058"/>
                    <a:pt x="69192" y="18058"/>
                  </a:cubicBezTo>
                  <a:cubicBezTo>
                    <a:pt x="69192" y="18058"/>
                    <a:pt x="69192" y="18058"/>
                    <a:pt x="70489" y="18058"/>
                  </a:cubicBezTo>
                  <a:cubicBezTo>
                    <a:pt x="70489" y="18058"/>
                    <a:pt x="70489" y="18058"/>
                    <a:pt x="71786" y="18058"/>
                  </a:cubicBezTo>
                  <a:cubicBezTo>
                    <a:pt x="73083" y="19348"/>
                    <a:pt x="75677" y="19348"/>
                    <a:pt x="76975" y="20638"/>
                  </a:cubicBezTo>
                  <a:cubicBezTo>
                    <a:pt x="82163" y="20638"/>
                    <a:pt x="86054" y="23218"/>
                    <a:pt x="89946" y="24507"/>
                  </a:cubicBezTo>
                  <a:cubicBezTo>
                    <a:pt x="91243" y="25797"/>
                    <a:pt x="93837" y="25797"/>
                    <a:pt x="95134" y="27087"/>
                  </a:cubicBezTo>
                  <a:cubicBezTo>
                    <a:pt x="95134" y="27087"/>
                    <a:pt x="96431" y="28377"/>
                    <a:pt x="96431" y="28377"/>
                  </a:cubicBezTo>
                  <a:cubicBezTo>
                    <a:pt x="96431" y="28377"/>
                    <a:pt x="97728" y="28377"/>
                    <a:pt x="97728" y="28377"/>
                  </a:cubicBezTo>
                  <a:cubicBezTo>
                    <a:pt x="97728" y="29667"/>
                    <a:pt x="99025" y="29667"/>
                    <a:pt x="99025" y="29667"/>
                  </a:cubicBezTo>
                  <a:cubicBezTo>
                    <a:pt x="99025" y="29667"/>
                    <a:pt x="100323" y="30957"/>
                    <a:pt x="100323" y="30957"/>
                  </a:cubicBezTo>
                  <a:cubicBezTo>
                    <a:pt x="102917" y="33536"/>
                    <a:pt x="106808" y="36116"/>
                    <a:pt x="108105" y="38696"/>
                  </a:cubicBezTo>
                  <a:cubicBezTo>
                    <a:pt x="110700" y="41276"/>
                    <a:pt x="111997" y="45145"/>
                    <a:pt x="113294" y="47725"/>
                  </a:cubicBezTo>
                  <a:cubicBezTo>
                    <a:pt x="114591" y="50305"/>
                    <a:pt x="115888" y="52884"/>
                    <a:pt x="114591" y="55464"/>
                  </a:cubicBezTo>
                  <a:cubicBezTo>
                    <a:pt x="114591" y="56754"/>
                    <a:pt x="114591" y="56754"/>
                    <a:pt x="114591" y="58044"/>
                  </a:cubicBezTo>
                  <a:cubicBezTo>
                    <a:pt x="114591" y="58044"/>
                    <a:pt x="114591" y="59334"/>
                    <a:pt x="114591" y="59334"/>
                  </a:cubicBezTo>
                  <a:cubicBezTo>
                    <a:pt x="114591" y="59334"/>
                    <a:pt x="114591" y="59334"/>
                    <a:pt x="114591" y="60623"/>
                  </a:cubicBezTo>
                  <a:cubicBezTo>
                    <a:pt x="114591" y="60623"/>
                    <a:pt x="113294" y="60623"/>
                    <a:pt x="113294" y="61913"/>
                  </a:cubicBezTo>
                  <a:cubicBezTo>
                    <a:pt x="113294" y="60623"/>
                    <a:pt x="113294" y="60623"/>
                    <a:pt x="111997" y="60623"/>
                  </a:cubicBezTo>
                  <a:cubicBezTo>
                    <a:pt x="111997" y="60623"/>
                    <a:pt x="111997" y="59334"/>
                    <a:pt x="111997" y="59334"/>
                  </a:cubicBezTo>
                  <a:cubicBezTo>
                    <a:pt x="110700" y="59334"/>
                    <a:pt x="110700" y="58044"/>
                    <a:pt x="110700" y="58044"/>
                  </a:cubicBezTo>
                  <a:cubicBezTo>
                    <a:pt x="110700" y="58044"/>
                    <a:pt x="110700" y="58044"/>
                    <a:pt x="109403" y="58044"/>
                  </a:cubicBezTo>
                  <a:cubicBezTo>
                    <a:pt x="108105" y="56754"/>
                    <a:pt x="106808" y="55464"/>
                    <a:pt x="104214" y="54174"/>
                  </a:cubicBezTo>
                  <a:cubicBezTo>
                    <a:pt x="102917" y="54174"/>
                    <a:pt x="100323" y="52884"/>
                    <a:pt x="97728" y="51594"/>
                  </a:cubicBezTo>
                  <a:cubicBezTo>
                    <a:pt x="96431" y="51594"/>
                    <a:pt x="93837" y="50305"/>
                    <a:pt x="89946" y="50305"/>
                  </a:cubicBezTo>
                  <a:cubicBezTo>
                    <a:pt x="89946" y="50305"/>
                    <a:pt x="88649" y="50305"/>
                    <a:pt x="88649" y="50305"/>
                  </a:cubicBezTo>
                  <a:cubicBezTo>
                    <a:pt x="87351" y="49015"/>
                    <a:pt x="87351" y="49015"/>
                    <a:pt x="86054" y="49015"/>
                  </a:cubicBezTo>
                  <a:cubicBezTo>
                    <a:pt x="84757" y="49015"/>
                    <a:pt x="83460" y="49015"/>
                    <a:pt x="80866" y="47725"/>
                  </a:cubicBezTo>
                  <a:cubicBezTo>
                    <a:pt x="78272" y="47725"/>
                    <a:pt x="74380" y="47725"/>
                    <a:pt x="71786" y="46435"/>
                  </a:cubicBezTo>
                  <a:cubicBezTo>
                    <a:pt x="69192" y="46435"/>
                    <a:pt x="67895" y="45145"/>
                    <a:pt x="66598" y="45145"/>
                  </a:cubicBezTo>
                  <a:cubicBezTo>
                    <a:pt x="66598" y="45145"/>
                    <a:pt x="66598" y="45145"/>
                    <a:pt x="65301" y="45145"/>
                  </a:cubicBezTo>
                  <a:cubicBezTo>
                    <a:pt x="65301" y="45145"/>
                    <a:pt x="65301" y="45145"/>
                    <a:pt x="64003" y="45145"/>
                  </a:cubicBezTo>
                  <a:cubicBezTo>
                    <a:pt x="64003" y="45145"/>
                    <a:pt x="64003" y="45145"/>
                    <a:pt x="62706" y="45145"/>
                  </a:cubicBezTo>
                  <a:cubicBezTo>
                    <a:pt x="62706" y="45145"/>
                    <a:pt x="62706" y="45145"/>
                    <a:pt x="61409" y="43855"/>
                  </a:cubicBezTo>
                  <a:cubicBezTo>
                    <a:pt x="61409" y="43855"/>
                    <a:pt x="61409" y="43855"/>
                    <a:pt x="60112" y="43855"/>
                  </a:cubicBezTo>
                  <a:cubicBezTo>
                    <a:pt x="58815" y="43855"/>
                    <a:pt x="57518" y="43855"/>
                    <a:pt x="56221" y="42565"/>
                  </a:cubicBezTo>
                  <a:cubicBezTo>
                    <a:pt x="56221" y="42565"/>
                    <a:pt x="54924" y="42565"/>
                    <a:pt x="53627" y="42565"/>
                  </a:cubicBezTo>
                  <a:cubicBezTo>
                    <a:pt x="52329" y="41276"/>
                    <a:pt x="51032" y="41276"/>
                    <a:pt x="51032" y="41276"/>
                  </a:cubicBezTo>
                  <a:cubicBezTo>
                    <a:pt x="49735" y="41276"/>
                    <a:pt x="48438" y="39986"/>
                    <a:pt x="47141" y="39986"/>
                  </a:cubicBezTo>
                  <a:cubicBezTo>
                    <a:pt x="43250" y="38696"/>
                    <a:pt x="39358" y="36116"/>
                    <a:pt x="36764" y="34826"/>
                  </a:cubicBezTo>
                  <a:cubicBezTo>
                    <a:pt x="32873" y="32247"/>
                    <a:pt x="28982" y="29667"/>
                    <a:pt x="26387" y="27087"/>
                  </a:cubicBezTo>
                  <a:cubicBezTo>
                    <a:pt x="23793" y="24507"/>
                    <a:pt x="21199" y="21928"/>
                    <a:pt x="18605" y="19348"/>
                  </a:cubicBezTo>
                  <a:cubicBezTo>
                    <a:pt x="16010" y="18058"/>
                    <a:pt x="14713" y="15478"/>
                    <a:pt x="13416" y="12899"/>
                  </a:cubicBezTo>
                  <a:cubicBezTo>
                    <a:pt x="12119" y="10319"/>
                    <a:pt x="10822" y="7739"/>
                    <a:pt x="10822" y="6450"/>
                  </a:cubicBezTo>
                  <a:cubicBezTo>
                    <a:pt x="9525" y="3870"/>
                    <a:pt x="9525" y="2580"/>
                    <a:pt x="9525" y="1290"/>
                  </a:cubicBezTo>
                  <a:cubicBezTo>
                    <a:pt x="9525" y="0"/>
                    <a:pt x="9525" y="0"/>
                    <a:pt x="9525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23"/>
            <p:cNvGrpSpPr/>
            <p:nvPr/>
          </p:nvGrpSpPr>
          <p:grpSpPr>
            <a:xfrm>
              <a:off x="7531924" y="3169244"/>
              <a:ext cx="3015519" cy="886577"/>
              <a:chOff x="8907900" y="3088523"/>
              <a:chExt cx="3015519" cy="886577"/>
            </a:xfrm>
          </p:grpSpPr>
          <p:sp>
            <p:nvSpPr>
              <p:cNvPr id="23" name="TextBox 26"/>
              <p:cNvSpPr txBox="1"/>
              <p:nvPr/>
            </p:nvSpPr>
            <p:spPr>
              <a:xfrm>
                <a:off x="8907900" y="3385544"/>
                <a:ext cx="301551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点击此处更换文本，点击此处更换文本点击此处更换文本</a:t>
                </a:r>
              </a:p>
            </p:txBody>
          </p:sp>
          <p:sp>
            <p:nvSpPr>
              <p:cNvPr id="24" name="Rectangle 27"/>
              <p:cNvSpPr/>
              <p:nvPr/>
            </p:nvSpPr>
            <p:spPr>
              <a:xfrm>
                <a:off x="9019661" y="30885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3765">
                  <a:defRPr/>
                </a:pPr>
                <a:r>
                  <a:rPr lang="zh-CN" altLang="en-US" sz="20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4" name="Group 30"/>
            <p:cNvGrpSpPr/>
            <p:nvPr/>
          </p:nvGrpSpPr>
          <p:grpSpPr>
            <a:xfrm>
              <a:off x="6752109" y="1869608"/>
              <a:ext cx="3015519" cy="886577"/>
              <a:chOff x="8907900" y="3088523"/>
              <a:chExt cx="3015519" cy="886577"/>
            </a:xfrm>
          </p:grpSpPr>
          <p:sp>
            <p:nvSpPr>
              <p:cNvPr id="21" name="TextBox 31"/>
              <p:cNvSpPr txBox="1"/>
              <p:nvPr/>
            </p:nvSpPr>
            <p:spPr>
              <a:xfrm>
                <a:off x="8907900" y="3385544"/>
                <a:ext cx="301551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点击此处更换文本，点击此处更换文本点击此处更换文本</a:t>
                </a:r>
              </a:p>
            </p:txBody>
          </p:sp>
          <p:sp>
            <p:nvSpPr>
              <p:cNvPr id="22" name="Rectangle 32"/>
              <p:cNvSpPr/>
              <p:nvPr/>
            </p:nvSpPr>
            <p:spPr>
              <a:xfrm>
                <a:off x="9019661" y="30885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3765">
                  <a:defRPr/>
                </a:pPr>
                <a:r>
                  <a:rPr lang="zh-CN" altLang="en-US" sz="2000" b="1" dirty="0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5" name="Group 33"/>
            <p:cNvGrpSpPr/>
            <p:nvPr/>
          </p:nvGrpSpPr>
          <p:grpSpPr>
            <a:xfrm>
              <a:off x="1865796" y="3169244"/>
              <a:ext cx="2954512" cy="886577"/>
              <a:chOff x="487679" y="3088523"/>
              <a:chExt cx="2954512" cy="886577"/>
            </a:xfrm>
          </p:grpSpPr>
          <p:sp>
            <p:nvSpPr>
              <p:cNvPr id="19" name="TextBox 34"/>
              <p:cNvSpPr txBox="1"/>
              <p:nvPr/>
            </p:nvSpPr>
            <p:spPr>
              <a:xfrm>
                <a:off x="487679" y="3385544"/>
                <a:ext cx="2954512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点击此处更换文本，点击此处更换文本点击此处更换文本</a:t>
                </a:r>
              </a:p>
            </p:txBody>
          </p:sp>
          <p:sp>
            <p:nvSpPr>
              <p:cNvPr id="20" name="Rectangle 35"/>
              <p:cNvSpPr/>
              <p:nvPr/>
            </p:nvSpPr>
            <p:spPr>
              <a:xfrm>
                <a:off x="599439" y="30885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algn="r" defTabSz="913765">
                  <a:defRPr/>
                </a:pPr>
                <a:r>
                  <a:rPr lang="zh-CN" altLang="en-US" sz="20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6" name="Group 36"/>
            <p:cNvGrpSpPr/>
            <p:nvPr/>
          </p:nvGrpSpPr>
          <p:grpSpPr>
            <a:xfrm>
              <a:off x="2484562" y="1869608"/>
              <a:ext cx="2954512" cy="886577"/>
              <a:chOff x="487679" y="3088523"/>
              <a:chExt cx="2954512" cy="886577"/>
            </a:xfrm>
          </p:grpSpPr>
          <p:sp>
            <p:nvSpPr>
              <p:cNvPr id="17" name="TextBox 37"/>
              <p:cNvSpPr txBox="1"/>
              <p:nvPr/>
            </p:nvSpPr>
            <p:spPr>
              <a:xfrm>
                <a:off x="487679" y="3385544"/>
                <a:ext cx="2954512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点击此处更换文本，点击此处更换文本点击此处更换文本</a:t>
                </a:r>
              </a:p>
            </p:txBody>
          </p:sp>
          <p:sp>
            <p:nvSpPr>
              <p:cNvPr id="18" name="Rectangle 38"/>
              <p:cNvSpPr/>
              <p:nvPr/>
            </p:nvSpPr>
            <p:spPr>
              <a:xfrm>
                <a:off x="599439" y="30885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algn="r" defTabSz="913765">
                  <a:defRPr/>
                </a:pPr>
                <a:r>
                  <a:rPr lang="zh-CN" altLang="en-US" sz="20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4441875">
            <a:off x="9649739" y="4708787"/>
            <a:ext cx="2931013" cy="2447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虚尾箭头 81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发展前景</a:t>
            </a:r>
          </a:p>
        </p:txBody>
      </p:sp>
      <p:grpSp>
        <p:nvGrpSpPr>
          <p:cNvPr id="5" name="15460583-7c05-4017-b01f-850aff9cea29"/>
          <p:cNvGrpSpPr>
            <a:grpSpLocks noChangeAspect="1"/>
          </p:cNvGrpSpPr>
          <p:nvPr/>
        </p:nvGrpSpPr>
        <p:grpSpPr>
          <a:xfrm>
            <a:off x="1221114" y="1377480"/>
            <a:ext cx="9749772" cy="4103039"/>
            <a:chOff x="2722917" y="2390806"/>
            <a:chExt cx="6744680" cy="2838393"/>
          </a:xfrm>
        </p:grpSpPr>
        <p:sp>
          <p:nvSpPr>
            <p:cNvPr id="6" name="Freeform: Shape 10"/>
            <p:cNvSpPr/>
            <p:nvPr/>
          </p:nvSpPr>
          <p:spPr bwMode="auto">
            <a:xfrm>
              <a:off x="4724401" y="3686206"/>
              <a:ext cx="2743200" cy="1542993"/>
            </a:xfrm>
            <a:custGeom>
              <a:avLst/>
              <a:gdLst>
                <a:gd name="T0" fmla="*/ 0 w 1874"/>
                <a:gd name="T1" fmla="*/ 451 h 899"/>
                <a:gd name="T2" fmla="*/ 945 w 1874"/>
                <a:gd name="T3" fmla="*/ 0 h 899"/>
                <a:gd name="T4" fmla="*/ 1874 w 1874"/>
                <a:gd name="T5" fmla="*/ 451 h 899"/>
                <a:gd name="T6" fmla="*/ 937 w 1874"/>
                <a:gd name="T7" fmla="*/ 899 h 899"/>
                <a:gd name="T8" fmla="*/ 0 w 1874"/>
                <a:gd name="T9" fmla="*/ 451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899">
                  <a:moveTo>
                    <a:pt x="0" y="451"/>
                  </a:moveTo>
                  <a:lnTo>
                    <a:pt x="945" y="0"/>
                  </a:lnTo>
                  <a:lnTo>
                    <a:pt x="1874" y="451"/>
                  </a:lnTo>
                  <a:lnTo>
                    <a:pt x="937" y="899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24"/>
            <p:cNvSpPr/>
            <p:nvPr/>
          </p:nvSpPr>
          <p:spPr bwMode="auto">
            <a:xfrm>
              <a:off x="4724401" y="3254406"/>
              <a:ext cx="2743200" cy="1542993"/>
            </a:xfrm>
            <a:custGeom>
              <a:avLst/>
              <a:gdLst>
                <a:gd name="T0" fmla="*/ 0 w 1874"/>
                <a:gd name="T1" fmla="*/ 451 h 899"/>
                <a:gd name="T2" fmla="*/ 945 w 1874"/>
                <a:gd name="T3" fmla="*/ 0 h 899"/>
                <a:gd name="T4" fmla="*/ 1874 w 1874"/>
                <a:gd name="T5" fmla="*/ 451 h 899"/>
                <a:gd name="T6" fmla="*/ 937 w 1874"/>
                <a:gd name="T7" fmla="*/ 899 h 899"/>
                <a:gd name="T8" fmla="*/ 0 w 1874"/>
                <a:gd name="T9" fmla="*/ 451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899">
                  <a:moveTo>
                    <a:pt x="0" y="451"/>
                  </a:moveTo>
                  <a:lnTo>
                    <a:pt x="945" y="0"/>
                  </a:lnTo>
                  <a:lnTo>
                    <a:pt x="1874" y="451"/>
                  </a:lnTo>
                  <a:lnTo>
                    <a:pt x="937" y="899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25"/>
            <p:cNvSpPr/>
            <p:nvPr/>
          </p:nvSpPr>
          <p:spPr bwMode="auto">
            <a:xfrm>
              <a:off x="4724401" y="2822606"/>
              <a:ext cx="2743200" cy="1542993"/>
            </a:xfrm>
            <a:custGeom>
              <a:avLst/>
              <a:gdLst>
                <a:gd name="T0" fmla="*/ 0 w 1874"/>
                <a:gd name="T1" fmla="*/ 451 h 899"/>
                <a:gd name="T2" fmla="*/ 945 w 1874"/>
                <a:gd name="T3" fmla="*/ 0 h 899"/>
                <a:gd name="T4" fmla="*/ 1874 w 1874"/>
                <a:gd name="T5" fmla="*/ 451 h 899"/>
                <a:gd name="T6" fmla="*/ 937 w 1874"/>
                <a:gd name="T7" fmla="*/ 899 h 899"/>
                <a:gd name="T8" fmla="*/ 0 w 1874"/>
                <a:gd name="T9" fmla="*/ 451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899">
                  <a:moveTo>
                    <a:pt x="0" y="451"/>
                  </a:moveTo>
                  <a:lnTo>
                    <a:pt x="945" y="0"/>
                  </a:lnTo>
                  <a:lnTo>
                    <a:pt x="1874" y="451"/>
                  </a:lnTo>
                  <a:lnTo>
                    <a:pt x="937" y="899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26"/>
            <p:cNvSpPr/>
            <p:nvPr/>
          </p:nvSpPr>
          <p:spPr bwMode="auto">
            <a:xfrm>
              <a:off x="4724401" y="2390806"/>
              <a:ext cx="2743200" cy="1542993"/>
            </a:xfrm>
            <a:custGeom>
              <a:avLst/>
              <a:gdLst>
                <a:gd name="T0" fmla="*/ 0 w 1874"/>
                <a:gd name="T1" fmla="*/ 451 h 899"/>
                <a:gd name="T2" fmla="*/ 945 w 1874"/>
                <a:gd name="T3" fmla="*/ 0 h 899"/>
                <a:gd name="T4" fmla="*/ 1874 w 1874"/>
                <a:gd name="T5" fmla="*/ 451 h 899"/>
                <a:gd name="T6" fmla="*/ 937 w 1874"/>
                <a:gd name="T7" fmla="*/ 899 h 899"/>
                <a:gd name="T8" fmla="*/ 0 w 1874"/>
                <a:gd name="T9" fmla="*/ 451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899">
                  <a:moveTo>
                    <a:pt x="0" y="451"/>
                  </a:moveTo>
                  <a:lnTo>
                    <a:pt x="945" y="0"/>
                  </a:lnTo>
                  <a:lnTo>
                    <a:pt x="1874" y="451"/>
                  </a:lnTo>
                  <a:lnTo>
                    <a:pt x="937" y="899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0" name="Straight Connector 29"/>
            <p:cNvCxnSpPr/>
            <p:nvPr/>
          </p:nvCxnSpPr>
          <p:spPr>
            <a:xfrm flipH="1">
              <a:off x="2724408" y="4473116"/>
              <a:ext cx="1999993" cy="0"/>
            </a:xfrm>
            <a:prstGeom prst="line">
              <a:avLst/>
            </a:prstGeom>
            <a:ln w="1905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5"/>
            <p:cNvCxnSpPr/>
            <p:nvPr/>
          </p:nvCxnSpPr>
          <p:spPr>
            <a:xfrm>
              <a:off x="7467604" y="4026250"/>
              <a:ext cx="1999993" cy="0"/>
            </a:xfrm>
            <a:prstGeom prst="line">
              <a:avLst/>
            </a:prstGeom>
            <a:ln w="19050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9"/>
            <p:cNvCxnSpPr/>
            <p:nvPr/>
          </p:nvCxnSpPr>
          <p:spPr>
            <a:xfrm flipH="1">
              <a:off x="2724408" y="3606342"/>
              <a:ext cx="1999993" cy="0"/>
            </a:xfrm>
            <a:prstGeom prst="line">
              <a:avLst/>
            </a:prstGeom>
            <a:ln w="19050"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3"/>
            <p:cNvCxnSpPr/>
            <p:nvPr/>
          </p:nvCxnSpPr>
          <p:spPr>
            <a:xfrm>
              <a:off x="7467604" y="3174716"/>
              <a:ext cx="1999993" cy="0"/>
            </a:xfrm>
            <a:prstGeom prst="line">
              <a:avLst/>
            </a:prstGeom>
            <a:ln w="19050"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9"/>
            <p:cNvSpPr txBox="1"/>
            <p:nvPr/>
          </p:nvSpPr>
          <p:spPr bwMode="auto">
            <a:xfrm>
              <a:off x="8192443" y="3706317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r" latinLnBrk="0"/>
              <a:r>
                <a:rPr lang="zh-CN" altLang="en-US" sz="2000">
                  <a:solidFill>
                    <a:schemeClr val="accent2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15" name="TextBox 20"/>
            <p:cNvSpPr txBox="1"/>
            <p:nvPr/>
          </p:nvSpPr>
          <p:spPr bwMode="auto">
            <a:xfrm>
              <a:off x="7363779" y="4021165"/>
              <a:ext cx="2087640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点击此处更换文本，点击此处更换文本点击此处更换文本</a:t>
              </a:r>
            </a:p>
          </p:txBody>
        </p:sp>
        <p:sp>
          <p:nvSpPr>
            <p:cNvPr id="16" name="TextBox 21"/>
            <p:cNvSpPr txBox="1"/>
            <p:nvPr/>
          </p:nvSpPr>
          <p:spPr bwMode="auto">
            <a:xfrm>
              <a:off x="8192443" y="2837630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r" latinLnBrk="0"/>
              <a:r>
                <a:rPr lang="zh-CN" altLang="en-US" sz="2000">
                  <a:solidFill>
                    <a:schemeClr val="accent4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17" name="TextBox 22"/>
            <p:cNvSpPr txBox="1"/>
            <p:nvPr/>
          </p:nvSpPr>
          <p:spPr bwMode="auto">
            <a:xfrm>
              <a:off x="7363779" y="3152478"/>
              <a:ext cx="2087640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点击此处更换文本，点击此处更换文本点击此处更换文本</a:t>
              </a:r>
            </a:p>
            <a:p>
              <a:pPr algn="just">
                <a:lnSpc>
                  <a:spcPct val="110000"/>
                </a:lnSpc>
              </a:pPr>
              <a:r>
                <a:rPr lang="zh-CN" altLang="en-US" sz="1400" dirty="0" smtClean="0">
                  <a:cs typeface="+mn-ea"/>
                  <a:sym typeface="+mn-lt"/>
                </a:rPr>
                <a:t>文本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8" name="TextBox 30"/>
            <p:cNvSpPr txBox="1"/>
            <p:nvPr/>
          </p:nvSpPr>
          <p:spPr bwMode="auto">
            <a:xfrm>
              <a:off x="2722917" y="4165071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l" latinLnBrk="0"/>
              <a:r>
                <a:rPr lang="zh-CN" altLang="en-US" sz="2000" dirty="0">
                  <a:solidFill>
                    <a:schemeClr val="accent1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19" name="TextBox 31"/>
            <p:cNvSpPr txBox="1"/>
            <p:nvPr/>
          </p:nvSpPr>
          <p:spPr bwMode="auto">
            <a:xfrm>
              <a:off x="2722917" y="4441703"/>
              <a:ext cx="2087640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点击此处更换文本，点击此处更换文本点击此处更换文本</a:t>
              </a:r>
            </a:p>
          </p:txBody>
        </p:sp>
        <p:sp>
          <p:nvSpPr>
            <p:cNvPr id="20" name="TextBox 32"/>
            <p:cNvSpPr txBox="1"/>
            <p:nvPr/>
          </p:nvSpPr>
          <p:spPr bwMode="auto">
            <a:xfrm>
              <a:off x="2722917" y="3296384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l" latinLnBrk="0"/>
              <a:r>
                <a:rPr lang="zh-CN" altLang="en-US" sz="2000">
                  <a:solidFill>
                    <a:schemeClr val="accent3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21" name="TextBox 36"/>
            <p:cNvSpPr txBox="1"/>
            <p:nvPr/>
          </p:nvSpPr>
          <p:spPr bwMode="auto">
            <a:xfrm>
              <a:off x="2722917" y="3573016"/>
              <a:ext cx="2087640" cy="556179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点击此处更换文本，点击此处更换文本点击此处更换文本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4441875">
            <a:off x="9649739" y="4708787"/>
            <a:ext cx="2931013" cy="2447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4441875">
            <a:off x="9649739" y="4708787"/>
            <a:ext cx="2931013" cy="2447396"/>
          </a:xfrm>
          <a:prstGeom prst="rect">
            <a:avLst/>
          </a:prstGeom>
        </p:spPr>
      </p:pic>
      <p:sp>
        <p:nvSpPr>
          <p:cNvPr id="82" name="虚尾箭头 81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发展前景</a:t>
            </a:r>
          </a:p>
        </p:txBody>
      </p:sp>
      <p:grpSp>
        <p:nvGrpSpPr>
          <p:cNvPr id="5" name="13fa3d88-b331-4df6-98b3-a46e227b9670"/>
          <p:cNvGrpSpPr>
            <a:grpSpLocks noChangeAspect="1"/>
          </p:cNvGrpSpPr>
          <p:nvPr/>
        </p:nvGrpSpPr>
        <p:grpSpPr>
          <a:xfrm>
            <a:off x="719666" y="1190625"/>
            <a:ext cx="10753197" cy="4984392"/>
            <a:chOff x="719667" y="1190625"/>
            <a:chExt cx="10753197" cy="4984392"/>
          </a:xfrm>
        </p:grpSpPr>
        <p:sp>
          <p:nvSpPr>
            <p:cNvPr id="6" name="Partial Circle 29"/>
            <p:cNvSpPr/>
            <p:nvPr/>
          </p:nvSpPr>
          <p:spPr>
            <a:xfrm>
              <a:off x="4089816" y="1597951"/>
              <a:ext cx="4315855" cy="4315855"/>
            </a:xfrm>
            <a:prstGeom prst="pie">
              <a:avLst>
                <a:gd name="adj1" fmla="val 7281410"/>
                <a:gd name="adj2" fmla="val 90707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Partial Circle 30"/>
            <p:cNvSpPr/>
            <p:nvPr/>
          </p:nvSpPr>
          <p:spPr>
            <a:xfrm rot="6734800">
              <a:off x="4574249" y="2082383"/>
              <a:ext cx="3346989" cy="3346989"/>
            </a:xfrm>
            <a:prstGeom prst="pie">
              <a:avLst>
                <a:gd name="adj1" fmla="val 7871380"/>
                <a:gd name="adj2" fmla="val 1898657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Partial Circle 46"/>
            <p:cNvSpPr/>
            <p:nvPr/>
          </p:nvSpPr>
          <p:spPr>
            <a:xfrm>
              <a:off x="4221934" y="1730069"/>
              <a:ext cx="4051619" cy="4051619"/>
            </a:xfrm>
            <a:prstGeom prst="pie">
              <a:avLst>
                <a:gd name="adj1" fmla="val 11099129"/>
                <a:gd name="adj2" fmla="val 1459876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47"/>
            <p:cNvGrpSpPr/>
            <p:nvPr/>
          </p:nvGrpSpPr>
          <p:grpSpPr>
            <a:xfrm flipH="1" flipV="1">
              <a:off x="6521719" y="5221463"/>
              <a:ext cx="893798" cy="250365"/>
              <a:chOff x="2901397" y="1460250"/>
              <a:chExt cx="930338" cy="220268"/>
            </a:xfrm>
          </p:grpSpPr>
          <p:cxnSp>
            <p:nvCxnSpPr>
              <p:cNvPr id="45" name="Straight Connector 48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9"/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50"/>
            <p:cNvSpPr txBox="1"/>
            <p:nvPr/>
          </p:nvSpPr>
          <p:spPr>
            <a:xfrm>
              <a:off x="6791083" y="5577717"/>
              <a:ext cx="655629" cy="307777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100%</a:t>
              </a:r>
            </a:p>
          </p:txBody>
        </p:sp>
        <p:grpSp>
          <p:nvGrpSpPr>
            <p:cNvPr id="11" name="Group 51"/>
            <p:cNvGrpSpPr/>
            <p:nvPr/>
          </p:nvGrpSpPr>
          <p:grpSpPr>
            <a:xfrm>
              <a:off x="3761911" y="2160325"/>
              <a:ext cx="893798" cy="250365"/>
              <a:chOff x="2901397" y="1460250"/>
              <a:chExt cx="930338" cy="220268"/>
            </a:xfrm>
          </p:grpSpPr>
          <p:cxnSp>
            <p:nvCxnSpPr>
              <p:cNvPr id="43" name="Straight Connector 52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3"/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54"/>
            <p:cNvSpPr txBox="1"/>
            <p:nvPr/>
          </p:nvSpPr>
          <p:spPr>
            <a:xfrm>
              <a:off x="3852856" y="1791449"/>
              <a:ext cx="512961" cy="307777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20%</a:t>
              </a:r>
            </a:p>
          </p:txBody>
        </p:sp>
        <p:grpSp>
          <p:nvGrpSpPr>
            <p:cNvPr id="13" name="Group 55"/>
            <p:cNvGrpSpPr/>
            <p:nvPr/>
          </p:nvGrpSpPr>
          <p:grpSpPr>
            <a:xfrm flipH="1">
              <a:off x="7589441" y="2393081"/>
              <a:ext cx="893798" cy="254605"/>
              <a:chOff x="2901397" y="1460250"/>
              <a:chExt cx="930338" cy="220268"/>
            </a:xfrm>
          </p:grpSpPr>
          <p:cxnSp>
            <p:nvCxnSpPr>
              <p:cNvPr id="41" name="Straight Connector 56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3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57"/>
              <p:cNvCxnSpPr/>
              <p:nvPr/>
            </p:nvCxnSpPr>
            <p:spPr>
              <a:xfrm flipH="1">
                <a:off x="2901397" y="1463918"/>
                <a:ext cx="691284" cy="0"/>
              </a:xfrm>
              <a:prstGeom prst="line">
                <a:avLst/>
              </a:prstGeom>
              <a:ln w="19050" cap="rnd">
                <a:solidFill>
                  <a:schemeClr val="accent3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58"/>
            <p:cNvSpPr txBox="1"/>
            <p:nvPr/>
          </p:nvSpPr>
          <p:spPr>
            <a:xfrm>
              <a:off x="7908697" y="2026325"/>
              <a:ext cx="512961" cy="307777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marL="0" marR="0" lvl="0" indent="0" defTabSz="91440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50%</a:t>
              </a:r>
            </a:p>
          </p:txBody>
        </p:sp>
        <p:grpSp>
          <p:nvGrpSpPr>
            <p:cNvPr id="15" name="Group 62"/>
            <p:cNvGrpSpPr/>
            <p:nvPr/>
          </p:nvGrpSpPr>
          <p:grpSpPr>
            <a:xfrm>
              <a:off x="3835310" y="4267278"/>
              <a:ext cx="893798" cy="250365"/>
              <a:chOff x="2901397" y="1460250"/>
              <a:chExt cx="930338" cy="220268"/>
            </a:xfrm>
          </p:grpSpPr>
          <p:cxnSp>
            <p:nvCxnSpPr>
              <p:cNvPr id="39" name="Straight Connector 63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64"/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65"/>
            <p:cNvSpPr txBox="1"/>
            <p:nvPr/>
          </p:nvSpPr>
          <p:spPr>
            <a:xfrm>
              <a:off x="3926255" y="3887941"/>
              <a:ext cx="512961" cy="307777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10%</a:t>
              </a:r>
            </a:p>
          </p:txBody>
        </p:sp>
        <p:sp>
          <p:nvSpPr>
            <p:cNvPr id="17" name="Freeform: Shape 67"/>
            <p:cNvSpPr/>
            <p:nvPr/>
          </p:nvSpPr>
          <p:spPr bwMode="auto">
            <a:xfrm>
              <a:off x="2756350" y="3320432"/>
              <a:ext cx="448924" cy="448924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68"/>
            <p:cNvSpPr/>
            <p:nvPr/>
          </p:nvSpPr>
          <p:spPr bwMode="auto">
            <a:xfrm>
              <a:off x="2719651" y="1190625"/>
              <a:ext cx="396354" cy="489873"/>
            </a:xfrm>
            <a:custGeom>
              <a:avLst/>
              <a:gdLst/>
              <a:ahLst/>
              <a:cxnLst>
                <a:cxn ang="0">
                  <a:pos x="41" y="47"/>
                </a:cxn>
                <a:cxn ang="0">
                  <a:pos x="37" y="51"/>
                </a:cxn>
                <a:cxn ang="0">
                  <a:pos x="3" y="51"/>
                </a:cxn>
                <a:cxn ang="0">
                  <a:pos x="0" y="47"/>
                </a:cxn>
                <a:cxn ang="0">
                  <a:pos x="0" y="27"/>
                </a:cxn>
                <a:cxn ang="0">
                  <a:pos x="3" y="23"/>
                </a:cxn>
                <a:cxn ang="0">
                  <a:pos x="4" y="23"/>
                </a:cxn>
                <a:cxn ang="0">
                  <a:pos x="4" y="16"/>
                </a:cxn>
                <a:cxn ang="0">
                  <a:pos x="20" y="0"/>
                </a:cxn>
                <a:cxn ang="0">
                  <a:pos x="36" y="16"/>
                </a:cxn>
                <a:cxn ang="0">
                  <a:pos x="36" y="23"/>
                </a:cxn>
                <a:cxn ang="0">
                  <a:pos x="37" y="23"/>
                </a:cxn>
                <a:cxn ang="0">
                  <a:pos x="41" y="27"/>
                </a:cxn>
                <a:cxn ang="0">
                  <a:pos x="41" y="47"/>
                </a:cxn>
                <a:cxn ang="0">
                  <a:pos x="29" y="23"/>
                </a:cxn>
                <a:cxn ang="0">
                  <a:pos x="29" y="16"/>
                </a:cxn>
                <a:cxn ang="0">
                  <a:pos x="20" y="7"/>
                </a:cxn>
                <a:cxn ang="0">
                  <a:pos x="11" y="16"/>
                </a:cxn>
                <a:cxn ang="0">
                  <a:pos x="11" y="23"/>
                </a:cxn>
                <a:cxn ang="0">
                  <a:pos x="29" y="23"/>
                </a:cxn>
              </a:cxnLst>
              <a:rect l="0" t="0" r="r" b="b"/>
              <a:pathLst>
                <a:path w="41" h="51">
                  <a:moveTo>
                    <a:pt x="41" y="47"/>
                  </a:moveTo>
                  <a:cubicBezTo>
                    <a:pt x="41" y="49"/>
                    <a:pt x="39" y="51"/>
                    <a:pt x="37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1"/>
                    <a:pt x="0" y="49"/>
                    <a:pt x="0" y="4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1" y="23"/>
                    <a:pt x="3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8"/>
                    <a:pt x="12" y="0"/>
                    <a:pt x="20" y="0"/>
                  </a:cubicBezTo>
                  <a:cubicBezTo>
                    <a:pt x="29" y="0"/>
                    <a:pt x="36" y="8"/>
                    <a:pt x="36" y="16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9" y="23"/>
                    <a:pt x="41" y="25"/>
                    <a:pt x="41" y="27"/>
                  </a:cubicBezTo>
                  <a:lnTo>
                    <a:pt x="41" y="47"/>
                  </a:lnTo>
                  <a:close/>
                  <a:moveTo>
                    <a:pt x="29" y="23"/>
                  </a:moveTo>
                  <a:cubicBezTo>
                    <a:pt x="29" y="16"/>
                    <a:pt x="29" y="16"/>
                    <a:pt x="29" y="16"/>
                  </a:cubicBezTo>
                  <a:cubicBezTo>
                    <a:pt x="29" y="11"/>
                    <a:pt x="25" y="7"/>
                    <a:pt x="20" y="7"/>
                  </a:cubicBezTo>
                  <a:cubicBezTo>
                    <a:pt x="15" y="7"/>
                    <a:pt x="11" y="11"/>
                    <a:pt x="11" y="16"/>
                  </a:cubicBezTo>
                  <a:cubicBezTo>
                    <a:pt x="11" y="23"/>
                    <a:pt x="11" y="23"/>
                    <a:pt x="11" y="23"/>
                  </a:cubicBezTo>
                  <a:lnTo>
                    <a:pt x="29" y="2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69"/>
            <p:cNvSpPr/>
            <p:nvPr/>
          </p:nvSpPr>
          <p:spPr bwMode="auto">
            <a:xfrm>
              <a:off x="8973235" y="1465992"/>
              <a:ext cx="499234" cy="430500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70"/>
            <p:cNvSpPr/>
            <p:nvPr/>
          </p:nvSpPr>
          <p:spPr bwMode="auto">
            <a:xfrm>
              <a:off x="7937672" y="4524174"/>
              <a:ext cx="456354" cy="460004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6" y="47"/>
                </a:cxn>
                <a:cxn ang="0">
                  <a:pos x="7" y="46"/>
                </a:cxn>
                <a:cxn ang="0">
                  <a:pos x="12" y="40"/>
                </a:cxn>
                <a:cxn ang="0">
                  <a:pos x="13" y="40"/>
                </a:cxn>
                <a:cxn ang="0">
                  <a:pos x="14" y="41"/>
                </a:cxn>
                <a:cxn ang="0">
                  <a:pos x="29" y="48"/>
                </a:cxn>
                <a:cxn ang="0">
                  <a:pos x="48" y="29"/>
                </a:cxn>
                <a:cxn ang="0">
                  <a:pos x="29" y="9"/>
                </a:cxn>
                <a:cxn ang="0">
                  <a:pos x="16" y="14"/>
                </a:cxn>
                <a:cxn ang="0">
                  <a:pos x="21" y="20"/>
                </a:cxn>
                <a:cxn ang="0">
                  <a:pos x="21" y="22"/>
                </a:cxn>
                <a:cxn ang="0">
                  <a:pos x="19" y="24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9" y="8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29" y="58"/>
                </a:cxn>
                <a:cxn ang="0">
                  <a:pos x="34" y="35"/>
                </a:cxn>
                <a:cxn ang="0">
                  <a:pos x="33" y="36"/>
                </a:cxn>
                <a:cxn ang="0">
                  <a:pos x="20" y="36"/>
                </a:cxn>
                <a:cxn ang="0">
                  <a:pos x="19" y="35"/>
                </a:cxn>
                <a:cxn ang="0">
                  <a:pos x="19" y="32"/>
                </a:cxn>
                <a:cxn ang="0">
                  <a:pos x="20" y="31"/>
                </a:cxn>
                <a:cxn ang="0">
                  <a:pos x="29" y="31"/>
                </a:cxn>
                <a:cxn ang="0">
                  <a:pos x="29" y="18"/>
                </a:cxn>
                <a:cxn ang="0">
                  <a:pos x="30" y="17"/>
                </a:cxn>
                <a:cxn ang="0">
                  <a:pos x="33" y="17"/>
                </a:cxn>
                <a:cxn ang="0">
                  <a:pos x="34" y="18"/>
                </a:cxn>
                <a:cxn ang="0">
                  <a:pos x="34" y="35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cubicBezTo>
                    <a:pt x="20" y="58"/>
                    <a:pt x="12" y="54"/>
                    <a:pt x="6" y="47"/>
                  </a:cubicBezTo>
                  <a:cubicBezTo>
                    <a:pt x="6" y="47"/>
                    <a:pt x="6" y="46"/>
                    <a:pt x="7" y="46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40"/>
                    <a:pt x="13" y="40"/>
                    <a:pt x="14" y="41"/>
                  </a:cubicBezTo>
                  <a:cubicBezTo>
                    <a:pt x="17" y="45"/>
                    <a:pt x="23" y="48"/>
                    <a:pt x="29" y="48"/>
                  </a:cubicBezTo>
                  <a:cubicBezTo>
                    <a:pt x="40" y="48"/>
                    <a:pt x="48" y="39"/>
                    <a:pt x="48" y="29"/>
                  </a:cubicBezTo>
                  <a:cubicBezTo>
                    <a:pt x="48" y="18"/>
                    <a:pt x="40" y="9"/>
                    <a:pt x="29" y="9"/>
                  </a:cubicBezTo>
                  <a:cubicBezTo>
                    <a:pt x="24" y="9"/>
                    <a:pt x="19" y="11"/>
                    <a:pt x="16" y="14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1"/>
                    <a:pt x="21" y="22"/>
                  </a:cubicBezTo>
                  <a:cubicBezTo>
                    <a:pt x="21" y="23"/>
                    <a:pt x="20" y="24"/>
                    <a:pt x="1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3" y="2"/>
                    <a:pt x="4" y="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lose/>
                  <a:moveTo>
                    <a:pt x="34" y="35"/>
                  </a:moveTo>
                  <a:cubicBezTo>
                    <a:pt x="34" y="35"/>
                    <a:pt x="33" y="36"/>
                    <a:pt x="3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19" y="35"/>
                    <a:pt x="19" y="3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20" y="31"/>
                    <a:pt x="2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30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4" y="17"/>
                    <a:pt x="34" y="18"/>
                  </a:cubicBezTo>
                  <a:lnTo>
                    <a:pt x="34" y="3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Oval 71"/>
            <p:cNvSpPr/>
            <p:nvPr/>
          </p:nvSpPr>
          <p:spPr>
            <a:xfrm>
              <a:off x="4838485" y="2346619"/>
              <a:ext cx="2818517" cy="28185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Group 72"/>
            <p:cNvGrpSpPr/>
            <p:nvPr/>
          </p:nvGrpSpPr>
          <p:grpSpPr>
            <a:xfrm>
              <a:off x="5190800" y="2698934"/>
              <a:ext cx="2113888" cy="2113888"/>
              <a:chOff x="1828800" y="2114550"/>
              <a:chExt cx="1828800" cy="1828800"/>
            </a:xfrm>
          </p:grpSpPr>
          <p:sp>
            <p:nvSpPr>
              <p:cNvPr id="35" name="Oval 73"/>
              <p:cNvSpPr/>
              <p:nvPr/>
            </p:nvSpPr>
            <p:spPr>
              <a:xfrm>
                <a:off x="1828800" y="211455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6" name="Group 74"/>
              <p:cNvGrpSpPr/>
              <p:nvPr/>
            </p:nvGrpSpPr>
            <p:grpSpPr>
              <a:xfrm>
                <a:off x="2057400" y="2343150"/>
                <a:ext cx="1371600" cy="1371600"/>
                <a:chOff x="2057400" y="2343150"/>
                <a:chExt cx="1371600" cy="1371600"/>
              </a:xfrm>
            </p:grpSpPr>
            <p:sp>
              <p:nvSpPr>
                <p:cNvPr id="37" name="Oval 75"/>
                <p:cNvSpPr/>
                <p:nvPr/>
              </p:nvSpPr>
              <p:spPr>
                <a:xfrm>
                  <a:off x="2057400" y="2343150"/>
                  <a:ext cx="1371600" cy="13716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Freeform: Shape 76"/>
                <p:cNvSpPr>
                  <a:spLocks noChangeAspect="1"/>
                </p:cNvSpPr>
                <p:nvPr/>
              </p:nvSpPr>
              <p:spPr bwMode="auto">
                <a:xfrm>
                  <a:off x="2453775" y="2739525"/>
                  <a:ext cx="578850" cy="578850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255" y="135"/>
                    </a:cxn>
                    <a:cxn ang="0">
                      <a:pos x="277" y="122"/>
                    </a:cxn>
                    <a:cxn ang="0">
                      <a:pos x="303" y="116"/>
                    </a:cxn>
                    <a:cxn ang="0">
                      <a:pos x="296" y="105"/>
                    </a:cxn>
                    <a:cxn ang="0">
                      <a:pos x="278" y="89"/>
                    </a:cxn>
                    <a:cxn ang="0">
                      <a:pos x="265" y="90"/>
                    </a:cxn>
                    <a:cxn ang="0">
                      <a:pos x="256" y="82"/>
                    </a:cxn>
                    <a:cxn ang="0">
                      <a:pos x="231" y="73"/>
                    </a:cxn>
                    <a:cxn ang="0">
                      <a:pos x="234" y="98"/>
                    </a:cxn>
                    <a:cxn ang="0">
                      <a:pos x="224" y="118"/>
                    </a:cxn>
                    <a:cxn ang="0">
                      <a:pos x="205" y="103"/>
                    </a:cxn>
                    <a:cxn ang="0">
                      <a:pos x="175" y="89"/>
                    </a:cxn>
                    <a:cxn ang="0">
                      <a:pos x="183" y="68"/>
                    </a:cxn>
                    <a:cxn ang="0">
                      <a:pos x="212" y="58"/>
                    </a:cxn>
                    <a:cxn ang="0">
                      <a:pos x="207" y="47"/>
                    </a:cxn>
                    <a:cxn ang="0">
                      <a:pos x="188" y="50"/>
                    </a:cxn>
                    <a:cxn ang="0">
                      <a:pos x="168" y="37"/>
                    </a:cxn>
                    <a:cxn ang="0">
                      <a:pos x="171" y="52"/>
                    </a:cxn>
                    <a:cxn ang="0">
                      <a:pos x="157" y="52"/>
                    </a:cxn>
                    <a:cxn ang="0">
                      <a:pos x="141" y="40"/>
                    </a:cxn>
                    <a:cxn ang="0">
                      <a:pos x="126" y="47"/>
                    </a:cxn>
                    <a:cxn ang="0">
                      <a:pos x="143" y="51"/>
                    </a:cxn>
                    <a:cxn ang="0">
                      <a:pos x="131" y="58"/>
                    </a:cxn>
                    <a:cxn ang="0">
                      <a:pos x="56" y="107"/>
                    </a:cxn>
                    <a:cxn ang="0">
                      <a:pos x="65" y="118"/>
                    </a:cxn>
                    <a:cxn ang="0">
                      <a:pos x="79" y="135"/>
                    </a:cxn>
                    <a:cxn ang="0">
                      <a:pos x="74" y="158"/>
                    </a:cxn>
                    <a:cxn ang="0">
                      <a:pos x="88" y="185"/>
                    </a:cxn>
                    <a:cxn ang="0">
                      <a:pos x="108" y="214"/>
                    </a:cxn>
                    <a:cxn ang="0">
                      <a:pos x="118" y="227"/>
                    </a:cxn>
                    <a:cxn ang="0">
                      <a:pos x="105" y="197"/>
                    </a:cxn>
                    <a:cxn ang="0">
                      <a:pos x="125" y="225"/>
                    </a:cxn>
                    <a:cxn ang="0">
                      <a:pos x="150" y="255"/>
                    </a:cxn>
                    <a:cxn ang="0">
                      <a:pos x="184" y="269"/>
                    </a:cxn>
                    <a:cxn ang="0">
                      <a:pos x="213" y="290"/>
                    </a:cxn>
                    <a:cxn ang="0">
                      <a:pos x="224" y="288"/>
                    </a:cxn>
                    <a:cxn ang="0">
                      <a:pos x="212" y="268"/>
                    </a:cxn>
                    <a:cxn ang="0">
                      <a:pos x="197" y="262"/>
                    </a:cxn>
                    <a:cxn ang="0">
                      <a:pos x="194" y="239"/>
                    </a:cxn>
                    <a:cxn ang="0">
                      <a:pos x="171" y="250"/>
                    </a:cxn>
                    <a:cxn ang="0">
                      <a:pos x="168" y="210"/>
                    </a:cxn>
                    <a:cxn ang="0">
                      <a:pos x="184" y="206"/>
                    </a:cxn>
                    <a:cxn ang="0">
                      <a:pos x="196" y="202"/>
                    </a:cxn>
                    <a:cxn ang="0">
                      <a:pos x="214" y="211"/>
                    </a:cxn>
                    <a:cxn ang="0">
                      <a:pos x="221" y="205"/>
                    </a:cxn>
                    <a:cxn ang="0">
                      <a:pos x="234" y="179"/>
                    </a:cxn>
                    <a:cxn ang="0">
                      <a:pos x="233" y="171"/>
                    </a:cxn>
                    <a:cxn ang="0">
                      <a:pos x="252" y="157"/>
                    </a:cxn>
                    <a:cxn ang="0">
                      <a:pos x="266" y="143"/>
                    </a:cxn>
                    <a:cxn ang="0">
                      <a:pos x="273" y="131"/>
                    </a:cxn>
                    <a:cxn ang="0">
                      <a:pos x="255" y="135"/>
                    </a:cxn>
                    <a:cxn ang="0">
                      <a:pos x="295" y="298"/>
                    </a:cxn>
                    <a:cxn ang="0">
                      <a:pos x="272" y="288"/>
                    </a:cxn>
                    <a:cxn ang="0">
                      <a:pos x="251" y="288"/>
                    </a:cxn>
                    <a:cxn ang="0">
                      <a:pos x="236" y="286"/>
                    </a:cxn>
                    <a:cxn ang="0">
                      <a:pos x="230" y="307"/>
                    </a:cxn>
                    <a:cxn ang="0">
                      <a:pos x="223" y="335"/>
                    </a:cxn>
                    <a:cxn ang="0">
                      <a:pos x="308" y="302"/>
                    </a:cxn>
                  </a:cxnLst>
                  <a:rect l="0" t="0" r="r" b="b"/>
                  <a:pathLst>
                    <a:path w="384" h="384">
                      <a:moveTo>
                        <a:pt x="384" y="192"/>
                      </a:moveTo>
                      <a:cubicBezTo>
                        <a:pt x="384" y="298"/>
                        <a:pt x="298" y="384"/>
                        <a:pt x="192" y="384"/>
                      </a:cubicBezTo>
                      <a:cubicBezTo>
                        <a:pt x="86" y="384"/>
                        <a:pt x="0" y="298"/>
                        <a:pt x="0" y="192"/>
                      </a:cubicBezTo>
                      <a:cubicBezTo>
                        <a:pt x="0" y="86"/>
                        <a:pt x="86" y="0"/>
                        <a:pt x="192" y="0"/>
                      </a:cubicBezTo>
                      <a:cubicBezTo>
                        <a:pt x="298" y="0"/>
                        <a:pt x="384" y="86"/>
                        <a:pt x="384" y="192"/>
                      </a:cubicBezTo>
                      <a:close/>
                      <a:moveTo>
                        <a:pt x="255" y="135"/>
                      </a:moveTo>
                      <a:cubicBezTo>
                        <a:pt x="256" y="135"/>
                        <a:pt x="257" y="130"/>
                        <a:pt x="258" y="129"/>
                      </a:cubicBezTo>
                      <a:cubicBezTo>
                        <a:pt x="260" y="127"/>
                        <a:pt x="262" y="126"/>
                        <a:pt x="264" y="125"/>
                      </a:cubicBezTo>
                      <a:cubicBezTo>
                        <a:pt x="268" y="124"/>
                        <a:pt x="272" y="123"/>
                        <a:pt x="277" y="122"/>
                      </a:cubicBezTo>
                      <a:cubicBezTo>
                        <a:pt x="281" y="121"/>
                        <a:pt x="286" y="121"/>
                        <a:pt x="289" y="125"/>
                      </a:cubicBezTo>
                      <a:cubicBezTo>
                        <a:pt x="289" y="124"/>
                        <a:pt x="295" y="119"/>
                        <a:pt x="295" y="119"/>
                      </a:cubicBezTo>
                      <a:cubicBezTo>
                        <a:pt x="298" y="118"/>
                        <a:pt x="301" y="118"/>
                        <a:pt x="303" y="116"/>
                      </a:cubicBezTo>
                      <a:cubicBezTo>
                        <a:pt x="303" y="115"/>
                        <a:pt x="303" y="110"/>
                        <a:pt x="303" y="110"/>
                      </a:cubicBezTo>
                      <a:cubicBezTo>
                        <a:pt x="299" y="111"/>
                        <a:pt x="298" y="107"/>
                        <a:pt x="297" y="103"/>
                      </a:cubicBezTo>
                      <a:cubicBezTo>
                        <a:pt x="297" y="104"/>
                        <a:pt x="297" y="104"/>
                        <a:pt x="296" y="105"/>
                      </a:cubicBezTo>
                      <a:cubicBezTo>
                        <a:pt x="296" y="102"/>
                        <a:pt x="291" y="104"/>
                        <a:pt x="290" y="104"/>
                      </a:cubicBezTo>
                      <a:cubicBezTo>
                        <a:pt x="284" y="102"/>
                        <a:pt x="285" y="98"/>
                        <a:pt x="283" y="94"/>
                      </a:cubicBezTo>
                      <a:cubicBezTo>
                        <a:pt x="282" y="92"/>
                        <a:pt x="279" y="91"/>
                        <a:pt x="278" y="89"/>
                      </a:cubicBezTo>
                      <a:cubicBezTo>
                        <a:pt x="277" y="87"/>
                        <a:pt x="277" y="84"/>
                        <a:pt x="274" y="84"/>
                      </a:cubicBezTo>
                      <a:cubicBezTo>
                        <a:pt x="273" y="84"/>
                        <a:pt x="270" y="89"/>
                        <a:pt x="270" y="89"/>
                      </a:cubicBezTo>
                      <a:cubicBezTo>
                        <a:pt x="267" y="88"/>
                        <a:pt x="266" y="89"/>
                        <a:pt x="265" y="90"/>
                      </a:cubicBezTo>
                      <a:cubicBezTo>
                        <a:pt x="263" y="91"/>
                        <a:pt x="262" y="91"/>
                        <a:pt x="260" y="92"/>
                      </a:cubicBezTo>
                      <a:cubicBezTo>
                        <a:pt x="265" y="90"/>
                        <a:pt x="258" y="88"/>
                        <a:pt x="256" y="88"/>
                      </a:cubicBezTo>
                      <a:cubicBezTo>
                        <a:pt x="260" y="87"/>
                        <a:pt x="258" y="83"/>
                        <a:pt x="256" y="82"/>
                      </a:cubicBezTo>
                      <a:cubicBezTo>
                        <a:pt x="256" y="82"/>
                        <a:pt x="257" y="82"/>
                        <a:pt x="257" y="82"/>
                      </a:cubicBezTo>
                      <a:cubicBezTo>
                        <a:pt x="257" y="79"/>
                        <a:pt x="250" y="77"/>
                        <a:pt x="247" y="76"/>
                      </a:cubicBezTo>
                      <a:cubicBezTo>
                        <a:pt x="245" y="74"/>
                        <a:pt x="233" y="72"/>
                        <a:pt x="231" y="73"/>
                      </a:cubicBezTo>
                      <a:cubicBezTo>
                        <a:pt x="228" y="75"/>
                        <a:pt x="231" y="80"/>
                        <a:pt x="231" y="83"/>
                      </a:cubicBezTo>
                      <a:cubicBezTo>
                        <a:pt x="232" y="86"/>
                        <a:pt x="228" y="86"/>
                        <a:pt x="228" y="89"/>
                      </a:cubicBezTo>
                      <a:cubicBezTo>
                        <a:pt x="228" y="93"/>
                        <a:pt x="236" y="92"/>
                        <a:pt x="234" y="98"/>
                      </a:cubicBezTo>
                      <a:cubicBezTo>
                        <a:pt x="233" y="102"/>
                        <a:pt x="228" y="102"/>
                        <a:pt x="226" y="105"/>
                      </a:cubicBezTo>
                      <a:cubicBezTo>
                        <a:pt x="224" y="108"/>
                        <a:pt x="227" y="112"/>
                        <a:pt x="229" y="114"/>
                      </a:cubicBezTo>
                      <a:cubicBezTo>
                        <a:pt x="231" y="115"/>
                        <a:pt x="225" y="118"/>
                        <a:pt x="224" y="118"/>
                      </a:cubicBezTo>
                      <a:cubicBezTo>
                        <a:pt x="220" y="120"/>
                        <a:pt x="217" y="114"/>
                        <a:pt x="216" y="110"/>
                      </a:cubicBezTo>
                      <a:cubicBezTo>
                        <a:pt x="215" y="108"/>
                        <a:pt x="215" y="104"/>
                        <a:pt x="212" y="103"/>
                      </a:cubicBezTo>
                      <a:cubicBezTo>
                        <a:pt x="210" y="102"/>
                        <a:pt x="206" y="102"/>
                        <a:pt x="205" y="103"/>
                      </a:cubicBezTo>
                      <a:cubicBezTo>
                        <a:pt x="203" y="99"/>
                        <a:pt x="198" y="98"/>
                        <a:pt x="194" y="97"/>
                      </a:cubicBezTo>
                      <a:cubicBezTo>
                        <a:pt x="189" y="95"/>
                        <a:pt x="185" y="95"/>
                        <a:pt x="180" y="96"/>
                      </a:cubicBezTo>
                      <a:cubicBezTo>
                        <a:pt x="181" y="95"/>
                        <a:pt x="179" y="88"/>
                        <a:pt x="175" y="89"/>
                      </a:cubicBezTo>
                      <a:cubicBezTo>
                        <a:pt x="176" y="86"/>
                        <a:pt x="176" y="84"/>
                        <a:pt x="176" y="81"/>
                      </a:cubicBezTo>
                      <a:cubicBezTo>
                        <a:pt x="177" y="79"/>
                        <a:pt x="178" y="77"/>
                        <a:pt x="179" y="75"/>
                      </a:cubicBezTo>
                      <a:cubicBezTo>
                        <a:pt x="180" y="74"/>
                        <a:pt x="185" y="69"/>
                        <a:pt x="183" y="68"/>
                      </a:cubicBezTo>
                      <a:cubicBezTo>
                        <a:pt x="188" y="69"/>
                        <a:pt x="193" y="69"/>
                        <a:pt x="196" y="66"/>
                      </a:cubicBezTo>
                      <a:cubicBezTo>
                        <a:pt x="198" y="63"/>
                        <a:pt x="199" y="60"/>
                        <a:pt x="202" y="57"/>
                      </a:cubicBezTo>
                      <a:cubicBezTo>
                        <a:pt x="205" y="53"/>
                        <a:pt x="209" y="58"/>
                        <a:pt x="212" y="58"/>
                      </a:cubicBezTo>
                      <a:cubicBezTo>
                        <a:pt x="217" y="59"/>
                        <a:pt x="217" y="53"/>
                        <a:pt x="214" y="51"/>
                      </a:cubicBezTo>
                      <a:cubicBezTo>
                        <a:pt x="218" y="51"/>
                        <a:pt x="215" y="45"/>
                        <a:pt x="213" y="44"/>
                      </a:cubicBezTo>
                      <a:cubicBezTo>
                        <a:pt x="211" y="43"/>
                        <a:pt x="202" y="46"/>
                        <a:pt x="207" y="47"/>
                      </a:cubicBezTo>
                      <a:cubicBezTo>
                        <a:pt x="206" y="47"/>
                        <a:pt x="200" y="59"/>
                        <a:pt x="196" y="53"/>
                      </a:cubicBezTo>
                      <a:cubicBezTo>
                        <a:pt x="195" y="52"/>
                        <a:pt x="195" y="47"/>
                        <a:pt x="193" y="46"/>
                      </a:cubicBezTo>
                      <a:cubicBezTo>
                        <a:pt x="190" y="46"/>
                        <a:pt x="189" y="49"/>
                        <a:pt x="188" y="50"/>
                      </a:cubicBezTo>
                      <a:cubicBezTo>
                        <a:pt x="190" y="47"/>
                        <a:pt x="181" y="45"/>
                        <a:pt x="180" y="44"/>
                      </a:cubicBezTo>
                      <a:cubicBezTo>
                        <a:pt x="183" y="42"/>
                        <a:pt x="180" y="39"/>
                        <a:pt x="178" y="38"/>
                      </a:cubicBezTo>
                      <a:cubicBezTo>
                        <a:pt x="176" y="36"/>
                        <a:pt x="169" y="35"/>
                        <a:pt x="168" y="37"/>
                      </a:cubicBezTo>
                      <a:cubicBezTo>
                        <a:pt x="163" y="43"/>
                        <a:pt x="173" y="44"/>
                        <a:pt x="175" y="45"/>
                      </a:cubicBezTo>
                      <a:cubicBezTo>
                        <a:pt x="176" y="46"/>
                        <a:pt x="179" y="48"/>
                        <a:pt x="177" y="49"/>
                      </a:cubicBezTo>
                      <a:cubicBezTo>
                        <a:pt x="176" y="50"/>
                        <a:pt x="171" y="51"/>
                        <a:pt x="171" y="52"/>
                      </a:cubicBezTo>
                      <a:cubicBezTo>
                        <a:pt x="169" y="54"/>
                        <a:pt x="172" y="57"/>
                        <a:pt x="170" y="59"/>
                      </a:cubicBezTo>
                      <a:cubicBezTo>
                        <a:pt x="168" y="57"/>
                        <a:pt x="168" y="53"/>
                        <a:pt x="166" y="50"/>
                      </a:cubicBezTo>
                      <a:cubicBezTo>
                        <a:pt x="168" y="53"/>
                        <a:pt x="157" y="52"/>
                        <a:pt x="157" y="52"/>
                      </a:cubicBezTo>
                      <a:cubicBezTo>
                        <a:pt x="154" y="52"/>
                        <a:pt x="148" y="54"/>
                        <a:pt x="145" y="50"/>
                      </a:cubicBezTo>
                      <a:cubicBezTo>
                        <a:pt x="144" y="49"/>
                        <a:pt x="144" y="44"/>
                        <a:pt x="146" y="45"/>
                      </a:cubicBezTo>
                      <a:cubicBezTo>
                        <a:pt x="144" y="43"/>
                        <a:pt x="142" y="41"/>
                        <a:pt x="141" y="40"/>
                      </a:cubicBezTo>
                      <a:cubicBezTo>
                        <a:pt x="132" y="43"/>
                        <a:pt x="125" y="47"/>
                        <a:pt x="117" y="51"/>
                      </a:cubicBezTo>
                      <a:cubicBezTo>
                        <a:pt x="118" y="51"/>
                        <a:pt x="119" y="51"/>
                        <a:pt x="120" y="50"/>
                      </a:cubicBezTo>
                      <a:cubicBezTo>
                        <a:pt x="122" y="50"/>
                        <a:pt x="124" y="48"/>
                        <a:pt x="126" y="47"/>
                      </a:cubicBezTo>
                      <a:cubicBezTo>
                        <a:pt x="128" y="46"/>
                        <a:pt x="134" y="43"/>
                        <a:pt x="136" y="46"/>
                      </a:cubicBezTo>
                      <a:cubicBezTo>
                        <a:pt x="137" y="45"/>
                        <a:pt x="137" y="45"/>
                        <a:pt x="138" y="44"/>
                      </a:cubicBezTo>
                      <a:cubicBezTo>
                        <a:pt x="139" y="46"/>
                        <a:pt x="141" y="48"/>
                        <a:pt x="143" y="51"/>
                      </a:cubicBezTo>
                      <a:cubicBezTo>
                        <a:pt x="141" y="50"/>
                        <a:pt x="137" y="50"/>
                        <a:pt x="135" y="50"/>
                      </a:cubicBezTo>
                      <a:cubicBezTo>
                        <a:pt x="133" y="51"/>
                        <a:pt x="130" y="51"/>
                        <a:pt x="130" y="53"/>
                      </a:cubicBezTo>
                      <a:cubicBezTo>
                        <a:pt x="130" y="55"/>
                        <a:pt x="131" y="57"/>
                        <a:pt x="131" y="58"/>
                      </a:cubicBezTo>
                      <a:cubicBezTo>
                        <a:pt x="128" y="56"/>
                        <a:pt x="125" y="52"/>
                        <a:pt x="121" y="51"/>
                      </a:cubicBezTo>
                      <a:cubicBezTo>
                        <a:pt x="119" y="51"/>
                        <a:pt x="117" y="51"/>
                        <a:pt x="115" y="52"/>
                      </a:cubicBezTo>
                      <a:cubicBezTo>
                        <a:pt x="91" y="65"/>
                        <a:pt x="71" y="84"/>
                        <a:pt x="56" y="107"/>
                      </a:cubicBezTo>
                      <a:cubicBezTo>
                        <a:pt x="57" y="108"/>
                        <a:pt x="58" y="109"/>
                        <a:pt x="59" y="109"/>
                      </a:cubicBezTo>
                      <a:cubicBezTo>
                        <a:pt x="62" y="110"/>
                        <a:pt x="59" y="117"/>
                        <a:pt x="64" y="113"/>
                      </a:cubicBezTo>
                      <a:cubicBezTo>
                        <a:pt x="66" y="115"/>
                        <a:pt x="66" y="116"/>
                        <a:pt x="65" y="118"/>
                      </a:cubicBezTo>
                      <a:cubicBezTo>
                        <a:pt x="65" y="118"/>
                        <a:pt x="75" y="124"/>
                        <a:pt x="76" y="125"/>
                      </a:cubicBezTo>
                      <a:cubicBezTo>
                        <a:pt x="78" y="126"/>
                        <a:pt x="80" y="128"/>
                        <a:pt x="81" y="130"/>
                      </a:cubicBezTo>
                      <a:cubicBezTo>
                        <a:pt x="82" y="132"/>
                        <a:pt x="80" y="134"/>
                        <a:pt x="79" y="135"/>
                      </a:cubicBezTo>
                      <a:cubicBezTo>
                        <a:pt x="78" y="134"/>
                        <a:pt x="75" y="130"/>
                        <a:pt x="74" y="131"/>
                      </a:cubicBezTo>
                      <a:cubicBezTo>
                        <a:pt x="73" y="133"/>
                        <a:pt x="74" y="139"/>
                        <a:pt x="77" y="139"/>
                      </a:cubicBezTo>
                      <a:cubicBezTo>
                        <a:pt x="73" y="139"/>
                        <a:pt x="75" y="155"/>
                        <a:pt x="74" y="158"/>
                      </a:cubicBezTo>
                      <a:cubicBezTo>
                        <a:pt x="74" y="158"/>
                        <a:pt x="74" y="158"/>
                        <a:pt x="74" y="158"/>
                      </a:cubicBezTo>
                      <a:cubicBezTo>
                        <a:pt x="73" y="161"/>
                        <a:pt x="76" y="173"/>
                        <a:pt x="81" y="172"/>
                      </a:cubicBezTo>
                      <a:cubicBezTo>
                        <a:pt x="78" y="172"/>
                        <a:pt x="87" y="184"/>
                        <a:pt x="88" y="185"/>
                      </a:cubicBezTo>
                      <a:cubicBezTo>
                        <a:pt x="91" y="187"/>
                        <a:pt x="95" y="188"/>
                        <a:pt x="97" y="192"/>
                      </a:cubicBezTo>
                      <a:cubicBezTo>
                        <a:pt x="100" y="195"/>
                        <a:pt x="100" y="201"/>
                        <a:pt x="103" y="203"/>
                      </a:cubicBezTo>
                      <a:cubicBezTo>
                        <a:pt x="102" y="206"/>
                        <a:pt x="108" y="210"/>
                        <a:pt x="108" y="214"/>
                      </a:cubicBezTo>
                      <a:cubicBezTo>
                        <a:pt x="108" y="214"/>
                        <a:pt x="107" y="214"/>
                        <a:pt x="107" y="215"/>
                      </a:cubicBezTo>
                      <a:cubicBezTo>
                        <a:pt x="108" y="218"/>
                        <a:pt x="113" y="218"/>
                        <a:pt x="115" y="221"/>
                      </a:cubicBezTo>
                      <a:cubicBezTo>
                        <a:pt x="116" y="223"/>
                        <a:pt x="115" y="228"/>
                        <a:pt x="118" y="227"/>
                      </a:cubicBezTo>
                      <a:cubicBezTo>
                        <a:pt x="118" y="222"/>
                        <a:pt x="115" y="216"/>
                        <a:pt x="112" y="212"/>
                      </a:cubicBezTo>
                      <a:cubicBezTo>
                        <a:pt x="110" y="209"/>
                        <a:pt x="109" y="207"/>
                        <a:pt x="108" y="204"/>
                      </a:cubicBezTo>
                      <a:cubicBezTo>
                        <a:pt x="106" y="202"/>
                        <a:pt x="106" y="199"/>
                        <a:pt x="105" y="197"/>
                      </a:cubicBezTo>
                      <a:cubicBezTo>
                        <a:pt x="106" y="197"/>
                        <a:pt x="112" y="199"/>
                        <a:pt x="111" y="200"/>
                      </a:cubicBezTo>
                      <a:cubicBezTo>
                        <a:pt x="109" y="205"/>
                        <a:pt x="119" y="214"/>
                        <a:pt x="122" y="217"/>
                      </a:cubicBezTo>
                      <a:cubicBezTo>
                        <a:pt x="123" y="218"/>
                        <a:pt x="128" y="225"/>
                        <a:pt x="125" y="225"/>
                      </a:cubicBezTo>
                      <a:cubicBezTo>
                        <a:pt x="129" y="225"/>
                        <a:pt x="133" y="230"/>
                        <a:pt x="135" y="233"/>
                      </a:cubicBezTo>
                      <a:cubicBezTo>
                        <a:pt x="137" y="236"/>
                        <a:pt x="136" y="241"/>
                        <a:pt x="138" y="245"/>
                      </a:cubicBezTo>
                      <a:cubicBezTo>
                        <a:pt x="139" y="250"/>
                        <a:pt x="146" y="252"/>
                        <a:pt x="150" y="255"/>
                      </a:cubicBezTo>
                      <a:cubicBezTo>
                        <a:pt x="154" y="256"/>
                        <a:pt x="157" y="259"/>
                        <a:pt x="160" y="260"/>
                      </a:cubicBezTo>
                      <a:cubicBezTo>
                        <a:pt x="166" y="262"/>
                        <a:pt x="167" y="260"/>
                        <a:pt x="171" y="260"/>
                      </a:cubicBezTo>
                      <a:cubicBezTo>
                        <a:pt x="178" y="259"/>
                        <a:pt x="179" y="266"/>
                        <a:pt x="184" y="269"/>
                      </a:cubicBezTo>
                      <a:cubicBezTo>
                        <a:pt x="187" y="270"/>
                        <a:pt x="194" y="273"/>
                        <a:pt x="198" y="271"/>
                      </a:cubicBezTo>
                      <a:cubicBezTo>
                        <a:pt x="196" y="272"/>
                        <a:pt x="203" y="282"/>
                        <a:pt x="204" y="283"/>
                      </a:cubicBezTo>
                      <a:cubicBezTo>
                        <a:pt x="206" y="286"/>
                        <a:pt x="210" y="287"/>
                        <a:pt x="213" y="290"/>
                      </a:cubicBezTo>
                      <a:cubicBezTo>
                        <a:pt x="213" y="290"/>
                        <a:pt x="214" y="289"/>
                        <a:pt x="214" y="288"/>
                      </a:cubicBezTo>
                      <a:cubicBezTo>
                        <a:pt x="213" y="291"/>
                        <a:pt x="218" y="296"/>
                        <a:pt x="221" y="296"/>
                      </a:cubicBezTo>
                      <a:cubicBezTo>
                        <a:pt x="223" y="295"/>
                        <a:pt x="224" y="290"/>
                        <a:pt x="224" y="288"/>
                      </a:cubicBezTo>
                      <a:cubicBezTo>
                        <a:pt x="219" y="290"/>
                        <a:pt x="215" y="288"/>
                        <a:pt x="212" y="283"/>
                      </a:cubicBezTo>
                      <a:cubicBezTo>
                        <a:pt x="211" y="282"/>
                        <a:pt x="207" y="275"/>
                        <a:pt x="211" y="275"/>
                      </a:cubicBezTo>
                      <a:cubicBezTo>
                        <a:pt x="216" y="275"/>
                        <a:pt x="212" y="271"/>
                        <a:pt x="212" y="268"/>
                      </a:cubicBezTo>
                      <a:cubicBezTo>
                        <a:pt x="211" y="264"/>
                        <a:pt x="208" y="262"/>
                        <a:pt x="206" y="259"/>
                      </a:cubicBezTo>
                      <a:cubicBezTo>
                        <a:pt x="205" y="262"/>
                        <a:pt x="200" y="261"/>
                        <a:pt x="198" y="259"/>
                      </a:cubicBezTo>
                      <a:cubicBezTo>
                        <a:pt x="198" y="259"/>
                        <a:pt x="197" y="261"/>
                        <a:pt x="197" y="262"/>
                      </a:cubicBezTo>
                      <a:cubicBezTo>
                        <a:pt x="196" y="262"/>
                        <a:pt x="195" y="262"/>
                        <a:pt x="194" y="261"/>
                      </a:cubicBezTo>
                      <a:cubicBezTo>
                        <a:pt x="194" y="258"/>
                        <a:pt x="194" y="255"/>
                        <a:pt x="195" y="251"/>
                      </a:cubicBezTo>
                      <a:cubicBezTo>
                        <a:pt x="196" y="247"/>
                        <a:pt x="205" y="238"/>
                        <a:pt x="194" y="239"/>
                      </a:cubicBezTo>
                      <a:cubicBezTo>
                        <a:pt x="190" y="239"/>
                        <a:pt x="188" y="240"/>
                        <a:pt x="187" y="244"/>
                      </a:cubicBezTo>
                      <a:cubicBezTo>
                        <a:pt x="186" y="247"/>
                        <a:pt x="186" y="249"/>
                        <a:pt x="183" y="251"/>
                      </a:cubicBezTo>
                      <a:cubicBezTo>
                        <a:pt x="181" y="252"/>
                        <a:pt x="173" y="251"/>
                        <a:pt x="171" y="250"/>
                      </a:cubicBezTo>
                      <a:cubicBezTo>
                        <a:pt x="166" y="247"/>
                        <a:pt x="163" y="239"/>
                        <a:pt x="163" y="234"/>
                      </a:cubicBezTo>
                      <a:cubicBezTo>
                        <a:pt x="163" y="227"/>
                        <a:pt x="166" y="221"/>
                        <a:pt x="163" y="215"/>
                      </a:cubicBezTo>
                      <a:cubicBezTo>
                        <a:pt x="164" y="213"/>
                        <a:pt x="166" y="211"/>
                        <a:pt x="168" y="210"/>
                      </a:cubicBezTo>
                      <a:cubicBezTo>
                        <a:pt x="169" y="209"/>
                        <a:pt x="171" y="210"/>
                        <a:pt x="172" y="207"/>
                      </a:cubicBezTo>
                      <a:cubicBezTo>
                        <a:pt x="171" y="207"/>
                        <a:pt x="170" y="206"/>
                        <a:pt x="170" y="206"/>
                      </a:cubicBezTo>
                      <a:cubicBezTo>
                        <a:pt x="173" y="208"/>
                        <a:pt x="180" y="203"/>
                        <a:pt x="184" y="206"/>
                      </a:cubicBezTo>
                      <a:cubicBezTo>
                        <a:pt x="186" y="207"/>
                        <a:pt x="188" y="208"/>
                        <a:pt x="189" y="205"/>
                      </a:cubicBezTo>
                      <a:cubicBezTo>
                        <a:pt x="189" y="205"/>
                        <a:pt x="187" y="202"/>
                        <a:pt x="188" y="200"/>
                      </a:cubicBezTo>
                      <a:cubicBezTo>
                        <a:pt x="189" y="204"/>
                        <a:pt x="192" y="205"/>
                        <a:pt x="196" y="202"/>
                      </a:cubicBezTo>
                      <a:cubicBezTo>
                        <a:pt x="197" y="203"/>
                        <a:pt x="201" y="203"/>
                        <a:pt x="204" y="204"/>
                      </a:cubicBezTo>
                      <a:cubicBezTo>
                        <a:pt x="207" y="206"/>
                        <a:pt x="207" y="209"/>
                        <a:pt x="211" y="205"/>
                      </a:cubicBezTo>
                      <a:cubicBezTo>
                        <a:pt x="213" y="208"/>
                        <a:pt x="213" y="208"/>
                        <a:pt x="214" y="211"/>
                      </a:cubicBezTo>
                      <a:cubicBezTo>
                        <a:pt x="214" y="214"/>
                        <a:pt x="216" y="221"/>
                        <a:pt x="218" y="222"/>
                      </a:cubicBezTo>
                      <a:cubicBezTo>
                        <a:pt x="224" y="225"/>
                        <a:pt x="222" y="217"/>
                        <a:pt x="222" y="214"/>
                      </a:cubicBezTo>
                      <a:cubicBezTo>
                        <a:pt x="222" y="213"/>
                        <a:pt x="222" y="205"/>
                        <a:pt x="221" y="205"/>
                      </a:cubicBezTo>
                      <a:cubicBezTo>
                        <a:pt x="213" y="203"/>
                        <a:pt x="216" y="197"/>
                        <a:pt x="221" y="193"/>
                      </a:cubicBezTo>
                      <a:cubicBezTo>
                        <a:pt x="222" y="192"/>
                        <a:pt x="227" y="190"/>
                        <a:pt x="230" y="188"/>
                      </a:cubicBezTo>
                      <a:cubicBezTo>
                        <a:pt x="232" y="186"/>
                        <a:pt x="235" y="183"/>
                        <a:pt x="234" y="179"/>
                      </a:cubicBezTo>
                      <a:cubicBezTo>
                        <a:pt x="235" y="179"/>
                        <a:pt x="236" y="178"/>
                        <a:pt x="236" y="177"/>
                      </a:cubicBezTo>
                      <a:cubicBezTo>
                        <a:pt x="236" y="177"/>
                        <a:pt x="233" y="174"/>
                        <a:pt x="232" y="175"/>
                      </a:cubicBezTo>
                      <a:cubicBezTo>
                        <a:pt x="234" y="174"/>
                        <a:pt x="234" y="172"/>
                        <a:pt x="233" y="171"/>
                      </a:cubicBezTo>
                      <a:cubicBezTo>
                        <a:pt x="235" y="169"/>
                        <a:pt x="234" y="166"/>
                        <a:pt x="236" y="165"/>
                      </a:cubicBezTo>
                      <a:cubicBezTo>
                        <a:pt x="239" y="169"/>
                        <a:pt x="245" y="165"/>
                        <a:pt x="242" y="162"/>
                      </a:cubicBezTo>
                      <a:cubicBezTo>
                        <a:pt x="244" y="158"/>
                        <a:pt x="250" y="160"/>
                        <a:pt x="252" y="157"/>
                      </a:cubicBezTo>
                      <a:cubicBezTo>
                        <a:pt x="255" y="158"/>
                        <a:pt x="253" y="153"/>
                        <a:pt x="255" y="150"/>
                      </a:cubicBezTo>
                      <a:cubicBezTo>
                        <a:pt x="256" y="148"/>
                        <a:pt x="259" y="148"/>
                        <a:pt x="262" y="147"/>
                      </a:cubicBezTo>
                      <a:cubicBezTo>
                        <a:pt x="262" y="147"/>
                        <a:pt x="268" y="143"/>
                        <a:pt x="266" y="143"/>
                      </a:cubicBezTo>
                      <a:cubicBezTo>
                        <a:pt x="270" y="144"/>
                        <a:pt x="279" y="139"/>
                        <a:pt x="272" y="135"/>
                      </a:cubicBezTo>
                      <a:cubicBezTo>
                        <a:pt x="273" y="133"/>
                        <a:pt x="270" y="132"/>
                        <a:pt x="268" y="132"/>
                      </a:cubicBezTo>
                      <a:cubicBezTo>
                        <a:pt x="269" y="131"/>
                        <a:pt x="272" y="132"/>
                        <a:pt x="273" y="131"/>
                      </a:cubicBezTo>
                      <a:cubicBezTo>
                        <a:pt x="276" y="129"/>
                        <a:pt x="274" y="128"/>
                        <a:pt x="271" y="127"/>
                      </a:cubicBezTo>
                      <a:cubicBezTo>
                        <a:pt x="268" y="126"/>
                        <a:pt x="263" y="128"/>
                        <a:pt x="261" y="130"/>
                      </a:cubicBezTo>
                      <a:cubicBezTo>
                        <a:pt x="259" y="132"/>
                        <a:pt x="257" y="134"/>
                        <a:pt x="255" y="135"/>
                      </a:cubicBezTo>
                      <a:close/>
                      <a:moveTo>
                        <a:pt x="308" y="302"/>
                      </a:moveTo>
                      <a:cubicBezTo>
                        <a:pt x="306" y="301"/>
                        <a:pt x="303" y="301"/>
                        <a:pt x="301" y="300"/>
                      </a:cubicBezTo>
                      <a:cubicBezTo>
                        <a:pt x="299" y="300"/>
                        <a:pt x="298" y="299"/>
                        <a:pt x="295" y="298"/>
                      </a:cubicBezTo>
                      <a:cubicBezTo>
                        <a:pt x="296" y="293"/>
                        <a:pt x="290" y="292"/>
                        <a:pt x="287" y="289"/>
                      </a:cubicBezTo>
                      <a:cubicBezTo>
                        <a:pt x="284" y="287"/>
                        <a:pt x="282" y="284"/>
                        <a:pt x="277" y="285"/>
                      </a:cubicBezTo>
                      <a:cubicBezTo>
                        <a:pt x="276" y="285"/>
                        <a:pt x="271" y="287"/>
                        <a:pt x="272" y="288"/>
                      </a:cubicBezTo>
                      <a:cubicBezTo>
                        <a:pt x="269" y="285"/>
                        <a:pt x="268" y="284"/>
                        <a:pt x="263" y="282"/>
                      </a:cubicBezTo>
                      <a:cubicBezTo>
                        <a:pt x="259" y="281"/>
                        <a:pt x="257" y="276"/>
                        <a:pt x="253" y="281"/>
                      </a:cubicBezTo>
                      <a:cubicBezTo>
                        <a:pt x="251" y="283"/>
                        <a:pt x="252" y="286"/>
                        <a:pt x="251" y="288"/>
                      </a:cubicBezTo>
                      <a:cubicBezTo>
                        <a:pt x="247" y="285"/>
                        <a:pt x="254" y="282"/>
                        <a:pt x="251" y="279"/>
                      </a:cubicBezTo>
                      <a:cubicBezTo>
                        <a:pt x="248" y="275"/>
                        <a:pt x="243" y="281"/>
                        <a:pt x="240" y="282"/>
                      </a:cubicBezTo>
                      <a:cubicBezTo>
                        <a:pt x="239" y="284"/>
                        <a:pt x="237" y="284"/>
                        <a:pt x="236" y="286"/>
                      </a:cubicBezTo>
                      <a:cubicBezTo>
                        <a:pt x="235" y="287"/>
                        <a:pt x="234" y="290"/>
                        <a:pt x="233" y="291"/>
                      </a:cubicBezTo>
                      <a:cubicBezTo>
                        <a:pt x="233" y="289"/>
                        <a:pt x="228" y="290"/>
                        <a:pt x="228" y="288"/>
                      </a:cubicBezTo>
                      <a:cubicBezTo>
                        <a:pt x="229" y="294"/>
                        <a:pt x="229" y="301"/>
                        <a:pt x="230" y="307"/>
                      </a:cubicBezTo>
                      <a:cubicBezTo>
                        <a:pt x="231" y="310"/>
                        <a:pt x="230" y="316"/>
                        <a:pt x="227" y="319"/>
                      </a:cubicBezTo>
                      <a:cubicBezTo>
                        <a:pt x="224" y="321"/>
                        <a:pt x="221" y="324"/>
                        <a:pt x="220" y="329"/>
                      </a:cubicBezTo>
                      <a:cubicBezTo>
                        <a:pt x="220" y="332"/>
                        <a:pt x="220" y="334"/>
                        <a:pt x="223" y="335"/>
                      </a:cubicBezTo>
                      <a:cubicBezTo>
                        <a:pt x="223" y="339"/>
                        <a:pt x="219" y="342"/>
                        <a:pt x="219" y="346"/>
                      </a:cubicBezTo>
                      <a:cubicBezTo>
                        <a:pt x="219" y="346"/>
                        <a:pt x="220" y="348"/>
                        <a:pt x="220" y="350"/>
                      </a:cubicBezTo>
                      <a:cubicBezTo>
                        <a:pt x="254" y="344"/>
                        <a:pt x="285" y="327"/>
                        <a:pt x="308" y="302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23" name="Group 4"/>
            <p:cNvGrpSpPr/>
            <p:nvPr/>
          </p:nvGrpSpPr>
          <p:grpSpPr>
            <a:xfrm>
              <a:off x="719667" y="1744271"/>
              <a:ext cx="2818676" cy="858195"/>
              <a:chOff x="719667" y="1744271"/>
              <a:chExt cx="2818676" cy="858195"/>
            </a:xfrm>
          </p:grpSpPr>
          <p:sp>
            <p:nvSpPr>
              <p:cNvPr id="33" name="TextBox 59"/>
              <p:cNvSpPr txBox="1"/>
              <p:nvPr/>
            </p:nvSpPr>
            <p:spPr>
              <a:xfrm flipH="1">
                <a:off x="2307237" y="1744271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Autofit/>
              </a:bodyPr>
              <a:lstStyle/>
              <a:p>
                <a:pPr algn="r"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34" name="Rectangle 2"/>
              <p:cNvSpPr/>
              <p:nvPr/>
            </p:nvSpPr>
            <p:spPr>
              <a:xfrm>
                <a:off x="719667" y="2140801"/>
                <a:ext cx="2818676" cy="461665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点击此处更换文本，点击此处更换文本点击此处更换文本</a:t>
                </a:r>
              </a:p>
            </p:txBody>
          </p:sp>
        </p:grpSp>
        <p:grpSp>
          <p:nvGrpSpPr>
            <p:cNvPr id="24" name="Group 38"/>
            <p:cNvGrpSpPr/>
            <p:nvPr/>
          </p:nvGrpSpPr>
          <p:grpSpPr>
            <a:xfrm>
              <a:off x="719667" y="4133489"/>
              <a:ext cx="2818676" cy="858195"/>
              <a:chOff x="719667" y="1744271"/>
              <a:chExt cx="2818676" cy="858195"/>
            </a:xfrm>
          </p:grpSpPr>
          <p:sp>
            <p:nvSpPr>
              <p:cNvPr id="31" name="TextBox 39"/>
              <p:cNvSpPr txBox="1"/>
              <p:nvPr/>
            </p:nvSpPr>
            <p:spPr>
              <a:xfrm flipH="1">
                <a:off x="2307237" y="1744271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Autofit/>
              </a:bodyPr>
              <a:lstStyle/>
              <a:p>
                <a:pPr algn="r"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2" name="Rectangle 40"/>
              <p:cNvSpPr/>
              <p:nvPr/>
            </p:nvSpPr>
            <p:spPr>
              <a:xfrm>
                <a:off x="719667" y="2140801"/>
                <a:ext cx="2818676" cy="461665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点击此处更换文本，点击此处更换文本点击此处更换文本</a:t>
                </a:r>
              </a:p>
            </p:txBody>
          </p:sp>
        </p:grpSp>
        <p:grpSp>
          <p:nvGrpSpPr>
            <p:cNvPr id="25" name="Group 41"/>
            <p:cNvGrpSpPr/>
            <p:nvPr/>
          </p:nvGrpSpPr>
          <p:grpSpPr>
            <a:xfrm>
              <a:off x="8672822" y="2002396"/>
              <a:ext cx="2800042" cy="858195"/>
              <a:chOff x="719667" y="1744271"/>
              <a:chExt cx="2818676" cy="858195"/>
            </a:xfrm>
          </p:grpSpPr>
          <p:sp>
            <p:nvSpPr>
              <p:cNvPr id="29" name="TextBox 42"/>
              <p:cNvSpPr txBox="1"/>
              <p:nvPr/>
            </p:nvSpPr>
            <p:spPr>
              <a:xfrm flipH="1">
                <a:off x="719667" y="1744271"/>
                <a:ext cx="1239299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0" name="Rectangle 43"/>
              <p:cNvSpPr/>
              <p:nvPr/>
            </p:nvSpPr>
            <p:spPr>
              <a:xfrm>
                <a:off x="719667" y="2140801"/>
                <a:ext cx="2818676" cy="461665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点击此处更换文本，点击此处更换文本点击此处更换文本</a:t>
                </a:r>
              </a:p>
            </p:txBody>
          </p:sp>
        </p:grpSp>
        <p:grpSp>
          <p:nvGrpSpPr>
            <p:cNvPr id="26" name="Group 78"/>
            <p:cNvGrpSpPr/>
            <p:nvPr/>
          </p:nvGrpSpPr>
          <p:grpSpPr>
            <a:xfrm>
              <a:off x="7819101" y="5174269"/>
              <a:ext cx="3653762" cy="1000748"/>
              <a:chOff x="719667" y="1744271"/>
              <a:chExt cx="3653762" cy="1000748"/>
            </a:xfrm>
          </p:grpSpPr>
          <p:sp>
            <p:nvSpPr>
              <p:cNvPr id="27" name="TextBox 79"/>
              <p:cNvSpPr txBox="1"/>
              <p:nvPr/>
            </p:nvSpPr>
            <p:spPr>
              <a:xfrm flipH="1">
                <a:off x="719667" y="1744271"/>
                <a:ext cx="3653762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8" name="Rectangle 80"/>
              <p:cNvSpPr/>
              <p:nvPr/>
            </p:nvSpPr>
            <p:spPr>
              <a:xfrm>
                <a:off x="719667" y="2140801"/>
                <a:ext cx="3653762" cy="604218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点击此处更换文本，点击此处更换文本点击此处更换文本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4441875">
            <a:off x="9649739" y="4708787"/>
            <a:ext cx="2931013" cy="244739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25631">
            <a:off x="-125228" y="4265292"/>
            <a:ext cx="1900808" cy="38016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216779" y="-214717"/>
            <a:ext cx="2083910" cy="1954244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373406" y="1084052"/>
            <a:ext cx="9445188" cy="47345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2F6A27"/>
            </a:solidFill>
          </a:ln>
          <a:effectLst>
            <a:outerShdw blurRad="50800" dist="38100" dir="8100000" algn="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67131" y="2294116"/>
            <a:ext cx="8457738" cy="2269768"/>
            <a:chOff x="1867131" y="2164835"/>
            <a:chExt cx="8457738" cy="2269768"/>
          </a:xfrm>
        </p:grpSpPr>
        <p:sp>
          <p:nvSpPr>
            <p:cNvPr id="25" name="PA_文本框 24"/>
            <p:cNvSpPr txBox="1"/>
            <p:nvPr>
              <p:custDataLst>
                <p:tags r:id="rId1"/>
              </p:custDataLst>
            </p:nvPr>
          </p:nvSpPr>
          <p:spPr>
            <a:xfrm>
              <a:off x="1867131" y="2164835"/>
              <a:ext cx="84577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spc="600" dirty="0" smtClean="0">
                  <a:solidFill>
                    <a:srgbClr val="5F8D30"/>
                  </a:solidFill>
                  <a:cs typeface="+mn-ea"/>
                  <a:sym typeface="+mn-lt"/>
                </a:rPr>
                <a:t>水彩多肉</a:t>
              </a:r>
              <a:r>
                <a:rPr lang="en-US" altLang="zh-CN" sz="6000" spc="600" dirty="0" smtClean="0">
                  <a:solidFill>
                    <a:srgbClr val="5F8D30"/>
                  </a:solidFill>
                  <a:cs typeface="+mn-ea"/>
                  <a:sym typeface="+mn-lt"/>
                </a:rPr>
                <a:t>PPT</a:t>
              </a:r>
              <a:r>
                <a:rPr lang="zh-CN" altLang="en-US" sz="6000" spc="600" dirty="0" smtClean="0">
                  <a:solidFill>
                    <a:srgbClr val="5F8D30"/>
                  </a:solidFill>
                  <a:cs typeface="+mn-ea"/>
                  <a:sym typeface="+mn-lt"/>
                </a:rPr>
                <a:t>模板</a:t>
              </a:r>
              <a:endParaRPr lang="zh-CN" altLang="en-US" sz="6000" spc="600" dirty="0">
                <a:solidFill>
                  <a:srgbClr val="5F8D30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022282" y="3511273"/>
              <a:ext cx="6167755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ADD YOUR TITLE HERE.ADD YOUR TITLE HERE</a:t>
              </a:r>
              <a:r>
                <a:rPr lang="en-US" altLang="zh-CN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. ADD YOUR TITLE HERE.ADD YOUR TITLE HERE.</a:t>
              </a:r>
              <a:endParaRPr lang="zh-CN" altLang="en-US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pPr algn="ctr"/>
              <a:endParaRPr lang="zh-CN" altLang="en-US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878646" y="3283527"/>
              <a:ext cx="8401427" cy="0"/>
            </a:xfrm>
            <a:prstGeom prst="line">
              <a:avLst/>
            </a:prstGeom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126182" y="5214822"/>
            <a:ext cx="2230587" cy="19025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12891398">
            <a:off x="10341392" y="-168872"/>
            <a:ext cx="2057727" cy="175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7803555">
            <a:off x="5095455" y="-133019"/>
            <a:ext cx="2292041" cy="1790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111436" y="2607513"/>
            <a:ext cx="5707022" cy="1642975"/>
            <a:chOff x="4111436" y="2361292"/>
            <a:chExt cx="5707022" cy="1642975"/>
          </a:xfrm>
        </p:grpSpPr>
        <p:sp>
          <p:nvSpPr>
            <p:cNvPr id="9" name="文本框 8"/>
            <p:cNvSpPr txBox="1"/>
            <p:nvPr/>
          </p:nvSpPr>
          <p:spPr>
            <a:xfrm>
              <a:off x="4111436" y="2361292"/>
              <a:ext cx="29543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04.</a:t>
              </a:r>
              <a:r>
                <a:rPr lang="zh-CN" altLang="en-US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请输入标题</a:t>
              </a:r>
              <a:endParaRPr lang="zh-CN" altLang="en-US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111436" y="3030832"/>
              <a:ext cx="5414961" cy="0"/>
            </a:xfrm>
            <a:prstGeom prst="line">
              <a:avLst/>
            </a:prstGeom>
            <a:ln w="25400">
              <a:solidFill>
                <a:srgbClr val="5F8D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4111436" y="3173270"/>
              <a:ext cx="57070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accent2">
                      <a:lumMod val="75000"/>
                    </a:schemeClr>
                  </a:solidFill>
                </a:rPr>
                <a:t>You can click here and enter whatever you like and also you can delete here ,enter the right thing. </a:t>
              </a:r>
              <a:r>
                <a:rPr lang="en-US" altLang="zh-CN" sz="1600" dirty="0">
                  <a:solidFill>
                    <a:schemeClr val="accent2">
                      <a:lumMod val="75000"/>
                    </a:schemeClr>
                  </a:solidFill>
                </a:rPr>
                <a:t>You can click here and enter whatever you like and </a:t>
              </a:r>
              <a:r>
                <a:rPr lang="en-US" altLang="zh-CN" sz="1600" dirty="0" smtClean="0">
                  <a:solidFill>
                    <a:schemeClr val="accent2">
                      <a:lumMod val="75000"/>
                    </a:schemeClr>
                  </a:solidFill>
                </a:rPr>
                <a:t>also.</a:t>
              </a:r>
              <a:endParaRPr lang="zh-CN" altLang="en-US" sz="16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808018" y="1975155"/>
            <a:ext cx="8575964" cy="2907690"/>
          </a:xfrm>
          <a:prstGeom prst="rect">
            <a:avLst/>
          </a:prstGeom>
          <a:noFill/>
          <a:ln w="25400">
            <a:solidFill>
              <a:srgbClr val="5F8D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4441875">
            <a:off x="9649739" y="4708787"/>
            <a:ext cx="2931013" cy="244739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216779" y="-214717"/>
            <a:ext cx="2083910" cy="195424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66237" y="2426517"/>
            <a:ext cx="1986980" cy="20049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虚尾箭头 81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发展前景</a:t>
            </a:r>
          </a:p>
        </p:txBody>
      </p:sp>
      <p:grpSp>
        <p:nvGrpSpPr>
          <p:cNvPr id="47" name="13ce5a46-5f53-4d6c-83fe-93e1c98dfd67"/>
          <p:cNvGrpSpPr>
            <a:grpSpLocks noChangeAspect="1"/>
          </p:cNvGrpSpPr>
          <p:nvPr/>
        </p:nvGrpSpPr>
        <p:grpSpPr>
          <a:xfrm>
            <a:off x="2270947" y="1008994"/>
            <a:ext cx="7240972" cy="5849006"/>
            <a:chOff x="2270947" y="1008994"/>
            <a:chExt cx="7240972" cy="5849006"/>
          </a:xfrm>
        </p:grpSpPr>
        <p:sp>
          <p:nvSpPr>
            <p:cNvPr id="48" name="Rectangle: Rounded Corners 87"/>
            <p:cNvSpPr/>
            <p:nvPr/>
          </p:nvSpPr>
          <p:spPr>
            <a:xfrm>
              <a:off x="7197783" y="3574756"/>
              <a:ext cx="1845287" cy="459650"/>
            </a:xfrm>
            <a:prstGeom prst="roundRect">
              <a:avLst>
                <a:gd name="adj" fmla="val 36367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lvl="0" algn="r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5"/>
                  </a:solidFill>
                </a:rPr>
                <a:t>标题</a:t>
              </a:r>
              <a:r>
                <a:rPr lang="zh-CN" altLang="en-US" sz="2000" b="1" dirty="0" smtClean="0">
                  <a:solidFill>
                    <a:schemeClr val="accent5"/>
                  </a:solidFill>
                </a:rPr>
                <a:t>文本</a:t>
              </a:r>
              <a:endParaRPr lang="zh-CN" altLang="en-US" sz="2000" b="1" dirty="0">
                <a:solidFill>
                  <a:schemeClr val="accent5"/>
                </a:solidFill>
              </a:endParaRPr>
            </a:p>
          </p:txBody>
        </p:sp>
        <p:sp>
          <p:nvSpPr>
            <p:cNvPr id="49" name="Rectangle: Rounded Corners 88"/>
            <p:cNvSpPr/>
            <p:nvPr/>
          </p:nvSpPr>
          <p:spPr>
            <a:xfrm>
              <a:off x="3078587" y="2775351"/>
              <a:ext cx="1845287" cy="459650"/>
            </a:xfrm>
            <a:prstGeom prst="roundRect">
              <a:avLst>
                <a:gd name="adj" fmla="val 36367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lvl="0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2"/>
                  </a:solidFill>
                </a:rPr>
                <a:t>标题</a:t>
              </a:r>
              <a:r>
                <a:rPr lang="zh-CN" altLang="en-US" sz="2000" b="1" dirty="0" smtClean="0">
                  <a:solidFill>
                    <a:schemeClr val="accent2"/>
                  </a:solidFill>
                </a:rPr>
                <a:t>文本</a:t>
              </a:r>
              <a:endParaRPr lang="zh-CN" alt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50" name="Rectangle: Rounded Corners 89"/>
            <p:cNvSpPr/>
            <p:nvPr/>
          </p:nvSpPr>
          <p:spPr>
            <a:xfrm>
              <a:off x="3078587" y="1136356"/>
              <a:ext cx="1845287" cy="459650"/>
            </a:xfrm>
            <a:prstGeom prst="roundRect">
              <a:avLst>
                <a:gd name="adj" fmla="val 36367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lvl="0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1"/>
                  </a:solidFill>
                </a:rPr>
                <a:t>标题</a:t>
              </a:r>
              <a:r>
                <a:rPr lang="zh-CN" altLang="en-US" sz="2000" b="1" dirty="0" smtClean="0">
                  <a:solidFill>
                    <a:schemeClr val="accent1"/>
                  </a:solidFill>
                </a:rPr>
                <a:t>文本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51" name="Rectangle: Rounded Corners 90"/>
            <p:cNvSpPr/>
            <p:nvPr/>
          </p:nvSpPr>
          <p:spPr>
            <a:xfrm>
              <a:off x="3078587" y="4317860"/>
              <a:ext cx="1845287" cy="459650"/>
            </a:xfrm>
            <a:prstGeom prst="roundRect">
              <a:avLst>
                <a:gd name="adj" fmla="val 36367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lvl="0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4"/>
                  </a:solidFill>
                </a:rPr>
                <a:t>标题</a:t>
              </a:r>
              <a:r>
                <a:rPr lang="zh-CN" altLang="en-US" sz="2000" b="1" dirty="0" smtClean="0">
                  <a:solidFill>
                    <a:schemeClr val="accent4"/>
                  </a:solidFill>
                </a:rPr>
                <a:t>文本</a:t>
              </a:r>
              <a:endParaRPr lang="zh-CN" altLang="en-US" sz="2000" b="1" dirty="0">
                <a:solidFill>
                  <a:schemeClr val="accent4"/>
                </a:solidFill>
              </a:endParaRPr>
            </a:p>
          </p:txBody>
        </p:sp>
        <p:sp>
          <p:nvSpPr>
            <p:cNvPr id="53" name="Rectangle: Rounded Corners 86"/>
            <p:cNvSpPr/>
            <p:nvPr/>
          </p:nvSpPr>
          <p:spPr>
            <a:xfrm>
              <a:off x="7197783" y="1812631"/>
              <a:ext cx="1845287" cy="459650"/>
            </a:xfrm>
            <a:prstGeom prst="roundRect">
              <a:avLst>
                <a:gd name="adj" fmla="val 36367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lvl="0" algn="r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accent6"/>
                  </a:solidFill>
                </a:rPr>
                <a:t>标题</a:t>
              </a:r>
              <a:r>
                <a:rPr lang="zh-CN" altLang="en-US" sz="2000" b="1" dirty="0" smtClean="0">
                  <a:solidFill>
                    <a:schemeClr val="accent6"/>
                  </a:solidFill>
                </a:rPr>
                <a:t>文本</a:t>
              </a:r>
              <a:endParaRPr lang="zh-CN" altLang="en-US" sz="2000" b="1" dirty="0">
                <a:solidFill>
                  <a:schemeClr val="accent6"/>
                </a:solidFill>
              </a:endParaRPr>
            </a:p>
          </p:txBody>
        </p:sp>
        <p:grpSp>
          <p:nvGrpSpPr>
            <p:cNvPr id="54" name="Group 83"/>
            <p:cNvGrpSpPr/>
            <p:nvPr/>
          </p:nvGrpSpPr>
          <p:grpSpPr>
            <a:xfrm>
              <a:off x="6096000" y="1685269"/>
              <a:ext cx="1369401" cy="4347231"/>
              <a:chOff x="6096000" y="1685269"/>
              <a:chExt cx="1369401" cy="4347231"/>
            </a:xfrm>
          </p:grpSpPr>
          <p:sp>
            <p:nvSpPr>
              <p:cNvPr id="78" name="Freeform: Shape 74"/>
              <p:cNvSpPr/>
              <p:nvPr/>
            </p:nvSpPr>
            <p:spPr>
              <a:xfrm>
                <a:off x="6096000" y="1948960"/>
                <a:ext cx="1202714" cy="4083540"/>
              </a:xfrm>
              <a:custGeom>
                <a:avLst/>
                <a:gdLst>
                  <a:gd name="connsiteX0" fmla="*/ 442921 w 1202714"/>
                  <a:gd name="connsiteY0" fmla="*/ 0 h 4083540"/>
                  <a:gd name="connsiteX1" fmla="*/ 1202714 w 1202714"/>
                  <a:gd name="connsiteY1" fmla="*/ 0 h 4083540"/>
                  <a:gd name="connsiteX2" fmla="*/ 1202714 w 1202714"/>
                  <a:gd name="connsiteY2" fmla="*/ 185426 h 4083540"/>
                  <a:gd name="connsiteX3" fmla="*/ 504824 w 1202714"/>
                  <a:gd name="connsiteY3" fmla="*/ 185426 h 4083540"/>
                  <a:gd name="connsiteX4" fmla="*/ 190498 w 1202714"/>
                  <a:gd name="connsiteY4" fmla="*/ 483917 h 4083540"/>
                  <a:gd name="connsiteX5" fmla="*/ 190498 w 1202714"/>
                  <a:gd name="connsiteY5" fmla="*/ 4083540 h 4083540"/>
                  <a:gd name="connsiteX6" fmla="*/ 924 w 1202714"/>
                  <a:gd name="connsiteY6" fmla="*/ 4083540 h 4083540"/>
                  <a:gd name="connsiteX7" fmla="*/ 0 w 1202714"/>
                  <a:gd name="connsiteY7" fmla="*/ 4074834 h 4083540"/>
                  <a:gd name="connsiteX8" fmla="*/ 0 w 1202714"/>
                  <a:gd name="connsiteY8" fmla="*/ 420608 h 4083540"/>
                  <a:gd name="connsiteX9" fmla="*/ 442921 w 1202714"/>
                  <a:gd name="connsiteY9" fmla="*/ 0 h 408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2714" h="4083540">
                    <a:moveTo>
                      <a:pt x="442921" y="0"/>
                    </a:moveTo>
                    <a:lnTo>
                      <a:pt x="1202714" y="0"/>
                    </a:lnTo>
                    <a:lnTo>
                      <a:pt x="1202714" y="185426"/>
                    </a:lnTo>
                    <a:lnTo>
                      <a:pt x="504824" y="185426"/>
                    </a:lnTo>
                    <a:cubicBezTo>
                      <a:pt x="331227" y="185426"/>
                      <a:pt x="190498" y="319066"/>
                      <a:pt x="190498" y="483917"/>
                    </a:cubicBezTo>
                    <a:lnTo>
                      <a:pt x="190498" y="4083540"/>
                    </a:lnTo>
                    <a:lnTo>
                      <a:pt x="924" y="4083540"/>
                    </a:lnTo>
                    <a:lnTo>
                      <a:pt x="0" y="4074834"/>
                    </a:lnTo>
                    <a:lnTo>
                      <a:pt x="0" y="420608"/>
                    </a:lnTo>
                    <a:cubicBezTo>
                      <a:pt x="0" y="188312"/>
                      <a:pt x="198302" y="0"/>
                      <a:pt x="4429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Oval 62"/>
              <p:cNvSpPr/>
              <p:nvPr/>
            </p:nvSpPr>
            <p:spPr>
              <a:xfrm>
                <a:off x="6751026" y="1685269"/>
                <a:ext cx="714375" cy="714375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5" name="Group 82"/>
            <p:cNvGrpSpPr/>
            <p:nvPr/>
          </p:nvGrpSpPr>
          <p:grpSpPr>
            <a:xfrm>
              <a:off x="4656256" y="1008994"/>
              <a:ext cx="1439744" cy="4684269"/>
              <a:chOff x="4656256" y="1008994"/>
              <a:chExt cx="1439744" cy="4684269"/>
            </a:xfrm>
          </p:grpSpPr>
          <p:sp>
            <p:nvSpPr>
              <p:cNvPr id="76" name="Freeform: Shape 41"/>
              <p:cNvSpPr/>
              <p:nvPr/>
            </p:nvSpPr>
            <p:spPr>
              <a:xfrm>
                <a:off x="4893282" y="1269999"/>
                <a:ext cx="1202718" cy="4423264"/>
              </a:xfrm>
              <a:custGeom>
                <a:avLst/>
                <a:gdLst>
                  <a:gd name="connsiteX0" fmla="*/ 0 w 1202718"/>
                  <a:gd name="connsiteY0" fmla="*/ 0 h 4423264"/>
                  <a:gd name="connsiteX1" fmla="*/ 759797 w 1202718"/>
                  <a:gd name="connsiteY1" fmla="*/ 0 h 4423264"/>
                  <a:gd name="connsiteX2" fmla="*/ 1202718 w 1202718"/>
                  <a:gd name="connsiteY2" fmla="*/ 420608 h 4423264"/>
                  <a:gd name="connsiteX3" fmla="*/ 1202718 w 1202718"/>
                  <a:gd name="connsiteY3" fmla="*/ 4074834 h 4423264"/>
                  <a:gd name="connsiteX4" fmla="*/ 1072990 w 1202718"/>
                  <a:gd name="connsiteY4" fmla="*/ 4372250 h 4423264"/>
                  <a:gd name="connsiteX5" fmla="*/ 1007880 w 1202718"/>
                  <a:gd name="connsiteY5" fmla="*/ 4423264 h 4423264"/>
                  <a:gd name="connsiteX6" fmla="*/ 1012220 w 1202718"/>
                  <a:gd name="connsiteY6" fmla="*/ 4382377 h 4423264"/>
                  <a:gd name="connsiteX7" fmla="*/ 1012220 w 1202718"/>
                  <a:gd name="connsiteY7" fmla="*/ 483917 h 4423264"/>
                  <a:gd name="connsiteX8" fmla="*/ 697894 w 1202718"/>
                  <a:gd name="connsiteY8" fmla="*/ 185426 h 4423264"/>
                  <a:gd name="connsiteX9" fmla="*/ 0 w 1202718"/>
                  <a:gd name="connsiteY9" fmla="*/ 185426 h 4423264"/>
                  <a:gd name="connsiteX10" fmla="*/ 0 w 1202718"/>
                  <a:gd name="connsiteY10" fmla="*/ 0 h 4423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2718" h="4423264">
                    <a:moveTo>
                      <a:pt x="0" y="0"/>
                    </a:moveTo>
                    <a:lnTo>
                      <a:pt x="759797" y="0"/>
                    </a:lnTo>
                    <a:cubicBezTo>
                      <a:pt x="1004416" y="0"/>
                      <a:pt x="1202718" y="188312"/>
                      <a:pt x="1202718" y="420608"/>
                    </a:cubicBezTo>
                    <a:lnTo>
                      <a:pt x="1202718" y="4074834"/>
                    </a:lnTo>
                    <a:cubicBezTo>
                      <a:pt x="1202718" y="4190983"/>
                      <a:pt x="1153143" y="4296134"/>
                      <a:pt x="1072990" y="4372250"/>
                    </a:cubicBezTo>
                    <a:lnTo>
                      <a:pt x="1007880" y="4423264"/>
                    </a:lnTo>
                    <a:lnTo>
                      <a:pt x="1012220" y="4382377"/>
                    </a:lnTo>
                    <a:lnTo>
                      <a:pt x="1012220" y="483917"/>
                    </a:lnTo>
                    <a:cubicBezTo>
                      <a:pt x="1012220" y="319066"/>
                      <a:pt x="871491" y="185426"/>
                      <a:pt x="697894" y="185426"/>
                    </a:cubicBezTo>
                    <a:lnTo>
                      <a:pt x="0" y="1854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Oval 59"/>
              <p:cNvSpPr/>
              <p:nvPr/>
            </p:nvSpPr>
            <p:spPr>
              <a:xfrm>
                <a:off x="4656256" y="1008994"/>
                <a:ext cx="714375" cy="714375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6" name="Group 81"/>
            <p:cNvGrpSpPr/>
            <p:nvPr/>
          </p:nvGrpSpPr>
          <p:grpSpPr>
            <a:xfrm>
              <a:off x="4656256" y="2653891"/>
              <a:ext cx="1439743" cy="3708809"/>
              <a:chOff x="4656256" y="2653891"/>
              <a:chExt cx="1439743" cy="3708809"/>
            </a:xfrm>
          </p:grpSpPr>
          <p:sp>
            <p:nvSpPr>
              <p:cNvPr id="74" name="Freeform: Shape 44"/>
              <p:cNvSpPr/>
              <p:nvPr/>
            </p:nvSpPr>
            <p:spPr>
              <a:xfrm>
                <a:off x="4893282" y="2933700"/>
                <a:ext cx="1202717" cy="3429000"/>
              </a:xfrm>
              <a:custGeom>
                <a:avLst/>
                <a:gdLst>
                  <a:gd name="connsiteX0" fmla="*/ 0 w 1202717"/>
                  <a:gd name="connsiteY0" fmla="*/ 0 h 3429000"/>
                  <a:gd name="connsiteX1" fmla="*/ 759796 w 1202717"/>
                  <a:gd name="connsiteY1" fmla="*/ 0 h 3429000"/>
                  <a:gd name="connsiteX2" fmla="*/ 1202717 w 1202717"/>
                  <a:gd name="connsiteY2" fmla="*/ 442921 h 3429000"/>
                  <a:gd name="connsiteX3" fmla="*/ 1202717 w 1202717"/>
                  <a:gd name="connsiteY3" fmla="*/ 3429000 h 3429000"/>
                  <a:gd name="connsiteX4" fmla="*/ 1012219 w 1202717"/>
                  <a:gd name="connsiteY4" fmla="*/ 3429000 h 3429000"/>
                  <a:gd name="connsiteX5" fmla="*/ 1012219 w 1202717"/>
                  <a:gd name="connsiteY5" fmla="*/ 509589 h 3429000"/>
                  <a:gd name="connsiteX6" fmla="*/ 697893 w 1202717"/>
                  <a:gd name="connsiteY6" fmla="*/ 195263 h 3429000"/>
                  <a:gd name="connsiteX7" fmla="*/ 0 w 1202717"/>
                  <a:gd name="connsiteY7" fmla="*/ 195263 h 3429000"/>
                  <a:gd name="connsiteX8" fmla="*/ 0 w 1202717"/>
                  <a:gd name="connsiteY8" fmla="*/ 0 h 342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2717" h="3429000">
                    <a:moveTo>
                      <a:pt x="0" y="0"/>
                    </a:moveTo>
                    <a:lnTo>
                      <a:pt x="759796" y="0"/>
                    </a:lnTo>
                    <a:cubicBezTo>
                      <a:pt x="1004415" y="0"/>
                      <a:pt x="1202717" y="198302"/>
                      <a:pt x="1202717" y="442921"/>
                    </a:cubicBezTo>
                    <a:lnTo>
                      <a:pt x="1202717" y="3429000"/>
                    </a:lnTo>
                    <a:lnTo>
                      <a:pt x="1012219" y="3429000"/>
                    </a:lnTo>
                    <a:lnTo>
                      <a:pt x="1012219" y="509589"/>
                    </a:lnTo>
                    <a:cubicBezTo>
                      <a:pt x="1012219" y="335992"/>
                      <a:pt x="871490" y="195263"/>
                      <a:pt x="697893" y="195263"/>
                    </a:cubicBezTo>
                    <a:lnTo>
                      <a:pt x="0" y="1952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Oval 60"/>
              <p:cNvSpPr/>
              <p:nvPr/>
            </p:nvSpPr>
            <p:spPr>
              <a:xfrm>
                <a:off x="4656256" y="2653891"/>
                <a:ext cx="714375" cy="71437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7" name="Group 80"/>
            <p:cNvGrpSpPr/>
            <p:nvPr/>
          </p:nvGrpSpPr>
          <p:grpSpPr>
            <a:xfrm>
              <a:off x="4656256" y="4192822"/>
              <a:ext cx="1439744" cy="2665178"/>
              <a:chOff x="4656256" y="4192822"/>
              <a:chExt cx="1439744" cy="2665178"/>
            </a:xfrm>
          </p:grpSpPr>
          <p:sp>
            <p:nvSpPr>
              <p:cNvPr id="72" name="Oval 61"/>
              <p:cNvSpPr/>
              <p:nvPr/>
            </p:nvSpPr>
            <p:spPr>
              <a:xfrm>
                <a:off x="4656256" y="4192822"/>
                <a:ext cx="714375" cy="714375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Freeform: Shape 79"/>
              <p:cNvSpPr/>
              <p:nvPr/>
            </p:nvSpPr>
            <p:spPr>
              <a:xfrm>
                <a:off x="4893282" y="4481224"/>
                <a:ext cx="1202718" cy="2376776"/>
              </a:xfrm>
              <a:custGeom>
                <a:avLst/>
                <a:gdLst>
                  <a:gd name="connsiteX0" fmla="*/ 0 w 1202718"/>
                  <a:gd name="connsiteY0" fmla="*/ 0 h 2376776"/>
                  <a:gd name="connsiteX1" fmla="*/ 759797 w 1202718"/>
                  <a:gd name="connsiteY1" fmla="*/ 0 h 2376776"/>
                  <a:gd name="connsiteX2" fmla="*/ 1202718 w 1202718"/>
                  <a:gd name="connsiteY2" fmla="*/ 442921 h 2376776"/>
                  <a:gd name="connsiteX3" fmla="*/ 1202718 w 1202718"/>
                  <a:gd name="connsiteY3" fmla="*/ 1824326 h 2376776"/>
                  <a:gd name="connsiteX4" fmla="*/ 1202718 w 1202718"/>
                  <a:gd name="connsiteY4" fmla="*/ 1881476 h 2376776"/>
                  <a:gd name="connsiteX5" fmla="*/ 1202718 w 1202718"/>
                  <a:gd name="connsiteY5" fmla="*/ 2376776 h 2376776"/>
                  <a:gd name="connsiteX6" fmla="*/ 1012218 w 1202718"/>
                  <a:gd name="connsiteY6" fmla="*/ 2376776 h 2376776"/>
                  <a:gd name="connsiteX7" fmla="*/ 1012218 w 1202718"/>
                  <a:gd name="connsiteY7" fmla="*/ 1824326 h 2376776"/>
                  <a:gd name="connsiteX8" fmla="*/ 1012220 w 1202718"/>
                  <a:gd name="connsiteY8" fmla="*/ 1824326 h 2376776"/>
                  <a:gd name="connsiteX9" fmla="*/ 1012220 w 1202718"/>
                  <a:gd name="connsiteY9" fmla="*/ 509589 h 2376776"/>
                  <a:gd name="connsiteX10" fmla="*/ 697894 w 1202718"/>
                  <a:gd name="connsiteY10" fmla="*/ 195263 h 2376776"/>
                  <a:gd name="connsiteX11" fmla="*/ 0 w 1202718"/>
                  <a:gd name="connsiteY11" fmla="*/ 195263 h 2376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2718" h="2376776">
                    <a:moveTo>
                      <a:pt x="0" y="0"/>
                    </a:moveTo>
                    <a:lnTo>
                      <a:pt x="759797" y="0"/>
                    </a:lnTo>
                    <a:cubicBezTo>
                      <a:pt x="1004416" y="0"/>
                      <a:pt x="1202718" y="198302"/>
                      <a:pt x="1202718" y="442921"/>
                    </a:cubicBezTo>
                    <a:lnTo>
                      <a:pt x="1202718" y="1824326"/>
                    </a:lnTo>
                    <a:lnTo>
                      <a:pt x="1202718" y="1881476"/>
                    </a:lnTo>
                    <a:lnTo>
                      <a:pt x="1202718" y="2376776"/>
                    </a:lnTo>
                    <a:lnTo>
                      <a:pt x="1012218" y="2376776"/>
                    </a:lnTo>
                    <a:lnTo>
                      <a:pt x="1012218" y="1824326"/>
                    </a:lnTo>
                    <a:lnTo>
                      <a:pt x="1012220" y="1824326"/>
                    </a:lnTo>
                    <a:lnTo>
                      <a:pt x="1012220" y="509589"/>
                    </a:lnTo>
                    <a:cubicBezTo>
                      <a:pt x="1012220" y="335992"/>
                      <a:pt x="871491" y="195263"/>
                      <a:pt x="697894" y="195263"/>
                    </a:cubicBezTo>
                    <a:lnTo>
                      <a:pt x="0" y="195263"/>
                    </a:lnTo>
                    <a:close/>
                  </a:path>
                </a:pathLst>
              </a:cu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8" name="Group 84"/>
            <p:cNvGrpSpPr/>
            <p:nvPr/>
          </p:nvGrpSpPr>
          <p:grpSpPr>
            <a:xfrm>
              <a:off x="6096000" y="3447394"/>
              <a:ext cx="1369401" cy="3410606"/>
              <a:chOff x="6096000" y="3447394"/>
              <a:chExt cx="1369401" cy="3410606"/>
            </a:xfrm>
          </p:grpSpPr>
          <p:sp>
            <p:nvSpPr>
              <p:cNvPr id="70" name="Oval 63"/>
              <p:cNvSpPr/>
              <p:nvPr/>
            </p:nvSpPr>
            <p:spPr>
              <a:xfrm>
                <a:off x="6751026" y="3447394"/>
                <a:ext cx="714375" cy="714375"/>
              </a:xfrm>
              <a:prstGeom prst="ellipse">
                <a:avLst/>
              </a:prstGeom>
              <a:solidFill>
                <a:schemeClr val="accent5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78"/>
              <p:cNvSpPr/>
              <p:nvPr/>
            </p:nvSpPr>
            <p:spPr>
              <a:xfrm>
                <a:off x="6096000" y="3711085"/>
                <a:ext cx="1202714" cy="3146915"/>
              </a:xfrm>
              <a:custGeom>
                <a:avLst/>
                <a:gdLst>
                  <a:gd name="connsiteX0" fmla="*/ 442921 w 1202714"/>
                  <a:gd name="connsiteY0" fmla="*/ 0 h 3146915"/>
                  <a:gd name="connsiteX1" fmla="*/ 1202714 w 1202714"/>
                  <a:gd name="connsiteY1" fmla="*/ 0 h 3146915"/>
                  <a:gd name="connsiteX2" fmla="*/ 1202714 w 1202714"/>
                  <a:gd name="connsiteY2" fmla="*/ 185426 h 3146915"/>
                  <a:gd name="connsiteX3" fmla="*/ 504824 w 1202714"/>
                  <a:gd name="connsiteY3" fmla="*/ 185426 h 3146915"/>
                  <a:gd name="connsiteX4" fmla="*/ 190498 w 1202714"/>
                  <a:gd name="connsiteY4" fmla="*/ 483917 h 3146915"/>
                  <a:gd name="connsiteX5" fmla="*/ 190498 w 1202714"/>
                  <a:gd name="connsiteY5" fmla="*/ 2321415 h 3146915"/>
                  <a:gd name="connsiteX6" fmla="*/ 190500 w 1202714"/>
                  <a:gd name="connsiteY6" fmla="*/ 2321415 h 3146915"/>
                  <a:gd name="connsiteX7" fmla="*/ 190500 w 1202714"/>
                  <a:gd name="connsiteY7" fmla="*/ 3146915 h 3146915"/>
                  <a:gd name="connsiteX8" fmla="*/ 0 w 1202714"/>
                  <a:gd name="connsiteY8" fmla="*/ 3146915 h 3146915"/>
                  <a:gd name="connsiteX9" fmla="*/ 0 w 1202714"/>
                  <a:gd name="connsiteY9" fmla="*/ 2651614 h 3146915"/>
                  <a:gd name="connsiteX10" fmla="*/ 0 w 1202714"/>
                  <a:gd name="connsiteY10" fmla="*/ 2321415 h 3146915"/>
                  <a:gd name="connsiteX11" fmla="*/ 0 w 1202714"/>
                  <a:gd name="connsiteY11" fmla="*/ 420608 h 3146915"/>
                  <a:gd name="connsiteX12" fmla="*/ 442921 w 1202714"/>
                  <a:gd name="connsiteY12" fmla="*/ 0 h 314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02714" h="3146915">
                    <a:moveTo>
                      <a:pt x="442921" y="0"/>
                    </a:moveTo>
                    <a:lnTo>
                      <a:pt x="1202714" y="0"/>
                    </a:lnTo>
                    <a:lnTo>
                      <a:pt x="1202714" y="185426"/>
                    </a:lnTo>
                    <a:lnTo>
                      <a:pt x="504824" y="185426"/>
                    </a:lnTo>
                    <a:cubicBezTo>
                      <a:pt x="331227" y="185426"/>
                      <a:pt x="190498" y="319066"/>
                      <a:pt x="190498" y="483917"/>
                    </a:cubicBezTo>
                    <a:lnTo>
                      <a:pt x="190498" y="2321415"/>
                    </a:lnTo>
                    <a:lnTo>
                      <a:pt x="190500" y="2321415"/>
                    </a:lnTo>
                    <a:lnTo>
                      <a:pt x="190500" y="3146915"/>
                    </a:lnTo>
                    <a:lnTo>
                      <a:pt x="0" y="3146915"/>
                    </a:lnTo>
                    <a:lnTo>
                      <a:pt x="0" y="2651614"/>
                    </a:lnTo>
                    <a:lnTo>
                      <a:pt x="0" y="2321415"/>
                    </a:lnTo>
                    <a:lnTo>
                      <a:pt x="0" y="420608"/>
                    </a:lnTo>
                    <a:cubicBezTo>
                      <a:pt x="0" y="188312"/>
                      <a:pt x="198302" y="0"/>
                      <a:pt x="4429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9" name="TextBox 21"/>
            <p:cNvSpPr txBox="1"/>
            <p:nvPr/>
          </p:nvSpPr>
          <p:spPr>
            <a:xfrm>
              <a:off x="2607253" y="3299442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点击此处更换文本，点击此处更换文本点击此处更换文本</a:t>
              </a:r>
            </a:p>
            <a:p>
              <a:pPr algn="just">
                <a:lnSpc>
                  <a:spcPct val="110000"/>
                </a:lnSpc>
              </a:pPr>
              <a:r>
                <a:rPr lang="zh-CN" altLang="en-US" sz="1400" dirty="0" smtClean="0">
                  <a:cs typeface="+mn-ea"/>
                  <a:sym typeface="+mn-lt"/>
                </a:rPr>
                <a:t>文本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60" name="Rectangle 22"/>
            <p:cNvSpPr/>
            <p:nvPr/>
          </p:nvSpPr>
          <p:spPr>
            <a:xfrm>
              <a:off x="2270947" y="3324143"/>
              <a:ext cx="2020976" cy="325410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TextBox 23"/>
            <p:cNvSpPr txBox="1"/>
            <p:nvPr/>
          </p:nvSpPr>
          <p:spPr>
            <a:xfrm>
              <a:off x="2607253" y="167671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点击此处更换文本，点击此处更换文本点击此处更换文本</a:t>
              </a:r>
            </a:p>
            <a:p>
              <a:pPr algn="just">
                <a:lnSpc>
                  <a:spcPct val="110000"/>
                </a:lnSpc>
              </a:pPr>
              <a:r>
                <a:rPr lang="zh-CN" altLang="en-US" sz="1400" dirty="0" smtClean="0">
                  <a:cs typeface="+mn-ea"/>
                  <a:sym typeface="+mn-lt"/>
                </a:rPr>
                <a:t>文本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62" name="TextBox 24"/>
            <p:cNvSpPr txBox="1"/>
            <p:nvPr/>
          </p:nvSpPr>
          <p:spPr>
            <a:xfrm>
              <a:off x="2607253" y="4858790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点击此处更换文本，点击此处更换文本点击此处更换文本</a:t>
              </a:r>
            </a:p>
          </p:txBody>
        </p:sp>
        <p:sp>
          <p:nvSpPr>
            <p:cNvPr id="63" name="TextBox 25"/>
            <p:cNvSpPr txBox="1"/>
            <p:nvPr/>
          </p:nvSpPr>
          <p:spPr>
            <a:xfrm>
              <a:off x="7490944" y="2353561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点击此处更换文本，点击此处更换文本点击此处更换文本</a:t>
              </a:r>
            </a:p>
          </p:txBody>
        </p:sp>
        <p:sp>
          <p:nvSpPr>
            <p:cNvPr id="64" name="TextBox 26"/>
            <p:cNvSpPr txBox="1"/>
            <p:nvPr/>
          </p:nvSpPr>
          <p:spPr>
            <a:xfrm>
              <a:off x="7490944" y="4115492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点击此处更换文本，点击此处更换文本点击此处更换</a:t>
              </a:r>
              <a:r>
                <a:rPr lang="zh-CN" altLang="en-US" sz="1400" dirty="0" smtClean="0">
                  <a:cs typeface="+mn-ea"/>
                  <a:sym typeface="+mn-lt"/>
                </a:rPr>
                <a:t>文本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65" name="Freeform: Shape 27"/>
            <p:cNvSpPr/>
            <p:nvPr/>
          </p:nvSpPr>
          <p:spPr bwMode="auto">
            <a:xfrm>
              <a:off x="4787246" y="4337772"/>
              <a:ext cx="424066" cy="423280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28"/>
            <p:cNvSpPr/>
            <p:nvPr/>
          </p:nvSpPr>
          <p:spPr bwMode="auto">
            <a:xfrm>
              <a:off x="4792833" y="1192281"/>
              <a:ext cx="428132" cy="351888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29"/>
            <p:cNvSpPr/>
            <p:nvPr/>
          </p:nvSpPr>
          <p:spPr bwMode="auto">
            <a:xfrm>
              <a:off x="6876838" y="1812174"/>
              <a:ext cx="456434" cy="439834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30"/>
            <p:cNvSpPr/>
            <p:nvPr/>
          </p:nvSpPr>
          <p:spPr bwMode="auto">
            <a:xfrm>
              <a:off x="4741815" y="2773329"/>
              <a:ext cx="514929" cy="476393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31"/>
            <p:cNvSpPr/>
            <p:nvPr/>
          </p:nvSpPr>
          <p:spPr bwMode="auto">
            <a:xfrm>
              <a:off x="6982669" y="3594275"/>
              <a:ext cx="244772" cy="440588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4441875">
            <a:off x="9649739" y="4708787"/>
            <a:ext cx="2931013" cy="2447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虚尾箭头 81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发展前景</a:t>
            </a:r>
          </a:p>
        </p:txBody>
      </p:sp>
      <p:grpSp>
        <p:nvGrpSpPr>
          <p:cNvPr id="5" name="PA_113d5a66-c26c-4013-aa05-9221e914f2fa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67409" y="1251071"/>
            <a:ext cx="10705452" cy="4754808"/>
            <a:chOff x="767408" y="1251073"/>
            <a:chExt cx="10705454" cy="4754809"/>
          </a:xfrm>
        </p:grpSpPr>
        <p:grpSp>
          <p:nvGrpSpPr>
            <p:cNvPr id="6" name="Group 1"/>
            <p:cNvGrpSpPr/>
            <p:nvPr/>
          </p:nvGrpSpPr>
          <p:grpSpPr>
            <a:xfrm>
              <a:off x="4145153" y="1251073"/>
              <a:ext cx="3862749" cy="4754809"/>
              <a:chOff x="4145153" y="1251073"/>
              <a:chExt cx="3862749" cy="4754809"/>
            </a:xfrm>
          </p:grpSpPr>
          <p:grpSp>
            <p:nvGrpSpPr>
              <p:cNvPr id="37" name="Group 118"/>
              <p:cNvGrpSpPr/>
              <p:nvPr/>
            </p:nvGrpSpPr>
            <p:grpSpPr>
              <a:xfrm>
                <a:off x="5614772" y="3646594"/>
                <a:ext cx="875232" cy="2359288"/>
                <a:chOff x="5588618" y="3680520"/>
                <a:chExt cx="988675" cy="1941036"/>
              </a:xfrm>
              <a:solidFill>
                <a:schemeClr val="accent5"/>
              </a:solidFill>
            </p:grpSpPr>
            <p:cxnSp>
              <p:nvCxnSpPr>
                <p:cNvPr id="44" name="Straight Connector 119"/>
                <p:cNvCxnSpPr/>
                <p:nvPr/>
              </p:nvCxnSpPr>
              <p:spPr>
                <a:xfrm>
                  <a:off x="5616754" y="3786455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120"/>
                <p:cNvCxnSpPr/>
                <p:nvPr/>
              </p:nvCxnSpPr>
              <p:spPr>
                <a:xfrm>
                  <a:off x="6525816" y="3783820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121"/>
                <p:cNvCxnSpPr/>
                <p:nvPr/>
              </p:nvCxnSpPr>
              <p:spPr>
                <a:xfrm>
                  <a:off x="5833054" y="3682011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122"/>
                <p:cNvCxnSpPr/>
                <p:nvPr/>
              </p:nvCxnSpPr>
              <p:spPr>
                <a:xfrm>
                  <a:off x="6328716" y="3680520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Freeform: Shape 123"/>
                <p:cNvSpPr>
                  <a:spLocks noChangeAspect="1"/>
                </p:cNvSpPr>
                <p:nvPr/>
              </p:nvSpPr>
              <p:spPr bwMode="auto">
                <a:xfrm>
                  <a:off x="5588618" y="4770963"/>
                  <a:ext cx="988675" cy="850593"/>
                </a:xfrm>
                <a:custGeom>
                  <a:avLst/>
                  <a:gdLst>
                    <a:gd name="T0" fmla="*/ 2 w 226"/>
                    <a:gd name="T1" fmla="*/ 61 h 195"/>
                    <a:gd name="T2" fmla="*/ 56 w 226"/>
                    <a:gd name="T3" fmla="*/ 128 h 195"/>
                    <a:gd name="T4" fmla="*/ 56 w 226"/>
                    <a:gd name="T5" fmla="*/ 128 h 195"/>
                    <a:gd name="T6" fmla="*/ 108 w 226"/>
                    <a:gd name="T7" fmla="*/ 192 h 195"/>
                    <a:gd name="T8" fmla="*/ 113 w 226"/>
                    <a:gd name="T9" fmla="*/ 195 h 195"/>
                    <a:gd name="T10" fmla="*/ 119 w 226"/>
                    <a:gd name="T11" fmla="*/ 192 h 195"/>
                    <a:gd name="T12" fmla="*/ 171 w 226"/>
                    <a:gd name="T13" fmla="*/ 128 h 195"/>
                    <a:gd name="T14" fmla="*/ 171 w 226"/>
                    <a:gd name="T15" fmla="*/ 128 h 195"/>
                    <a:gd name="T16" fmla="*/ 224 w 226"/>
                    <a:gd name="T17" fmla="*/ 61 h 195"/>
                    <a:gd name="T18" fmla="*/ 225 w 226"/>
                    <a:gd name="T19" fmla="*/ 54 h 195"/>
                    <a:gd name="T20" fmla="*/ 219 w 226"/>
                    <a:gd name="T21" fmla="*/ 49 h 195"/>
                    <a:gd name="T22" fmla="*/ 178 w 226"/>
                    <a:gd name="T23" fmla="*/ 7 h 195"/>
                    <a:gd name="T24" fmla="*/ 177 w 226"/>
                    <a:gd name="T25" fmla="*/ 5 h 195"/>
                    <a:gd name="T26" fmla="*/ 169 w 226"/>
                    <a:gd name="T27" fmla="*/ 1 h 195"/>
                    <a:gd name="T28" fmla="*/ 166 w 226"/>
                    <a:gd name="T29" fmla="*/ 2 h 195"/>
                    <a:gd name="T30" fmla="*/ 163 w 226"/>
                    <a:gd name="T31" fmla="*/ 7 h 195"/>
                    <a:gd name="T32" fmla="*/ 113 w 226"/>
                    <a:gd name="T33" fmla="*/ 50 h 195"/>
                    <a:gd name="T34" fmla="*/ 64 w 226"/>
                    <a:gd name="T35" fmla="*/ 7 h 195"/>
                    <a:gd name="T36" fmla="*/ 56 w 226"/>
                    <a:gd name="T37" fmla="*/ 1 h 195"/>
                    <a:gd name="T38" fmla="*/ 56 w 226"/>
                    <a:gd name="T39" fmla="*/ 1 h 195"/>
                    <a:gd name="T40" fmla="*/ 53 w 226"/>
                    <a:gd name="T41" fmla="*/ 2 h 195"/>
                    <a:gd name="T42" fmla="*/ 50 w 226"/>
                    <a:gd name="T43" fmla="*/ 5 h 195"/>
                    <a:gd name="T44" fmla="*/ 49 w 226"/>
                    <a:gd name="T45" fmla="*/ 7 h 195"/>
                    <a:gd name="T46" fmla="*/ 7 w 226"/>
                    <a:gd name="T47" fmla="*/ 49 h 195"/>
                    <a:gd name="T48" fmla="*/ 1 w 226"/>
                    <a:gd name="T49" fmla="*/ 54 h 195"/>
                    <a:gd name="T50" fmla="*/ 2 w 226"/>
                    <a:gd name="T51" fmla="*/ 61 h 195"/>
                    <a:gd name="T52" fmla="*/ 75 w 226"/>
                    <a:gd name="T53" fmla="*/ 128 h 195"/>
                    <a:gd name="T54" fmla="*/ 152 w 226"/>
                    <a:gd name="T55" fmla="*/ 128 h 195"/>
                    <a:gd name="T56" fmla="*/ 113 w 226"/>
                    <a:gd name="T57" fmla="*/ 175 h 195"/>
                    <a:gd name="T58" fmla="*/ 75 w 226"/>
                    <a:gd name="T59" fmla="*/ 128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26" h="195">
                      <a:moveTo>
                        <a:pt x="2" y="61"/>
                      </a:move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108" y="192"/>
                        <a:pt x="108" y="192"/>
                        <a:pt x="108" y="192"/>
                      </a:cubicBezTo>
                      <a:cubicBezTo>
                        <a:pt x="109" y="194"/>
                        <a:pt x="111" y="195"/>
                        <a:pt x="113" y="195"/>
                      </a:cubicBezTo>
                      <a:cubicBezTo>
                        <a:pt x="116" y="195"/>
                        <a:pt x="118" y="194"/>
                        <a:pt x="119" y="192"/>
                      </a:cubicBezTo>
                      <a:cubicBezTo>
                        <a:pt x="171" y="128"/>
                        <a:pt x="171" y="128"/>
                        <a:pt x="171" y="128"/>
                      </a:cubicBezTo>
                      <a:cubicBezTo>
                        <a:pt x="171" y="128"/>
                        <a:pt x="171" y="128"/>
                        <a:pt x="171" y="128"/>
                      </a:cubicBezTo>
                      <a:cubicBezTo>
                        <a:pt x="224" y="61"/>
                        <a:pt x="224" y="61"/>
                        <a:pt x="224" y="61"/>
                      </a:cubicBezTo>
                      <a:cubicBezTo>
                        <a:pt x="226" y="59"/>
                        <a:pt x="226" y="56"/>
                        <a:pt x="225" y="54"/>
                      </a:cubicBezTo>
                      <a:cubicBezTo>
                        <a:pt x="224" y="51"/>
                        <a:pt x="222" y="50"/>
                        <a:pt x="219" y="49"/>
                      </a:cubicBezTo>
                      <a:cubicBezTo>
                        <a:pt x="198" y="46"/>
                        <a:pt x="180" y="29"/>
                        <a:pt x="178" y="7"/>
                      </a:cubicBezTo>
                      <a:cubicBezTo>
                        <a:pt x="178" y="6"/>
                        <a:pt x="177" y="5"/>
                        <a:pt x="177" y="5"/>
                      </a:cubicBezTo>
                      <a:cubicBezTo>
                        <a:pt x="175" y="2"/>
                        <a:pt x="172" y="0"/>
                        <a:pt x="169" y="1"/>
                      </a:cubicBezTo>
                      <a:cubicBezTo>
                        <a:pt x="168" y="1"/>
                        <a:pt x="167" y="1"/>
                        <a:pt x="166" y="2"/>
                      </a:cubicBezTo>
                      <a:cubicBezTo>
                        <a:pt x="164" y="3"/>
                        <a:pt x="163" y="5"/>
                        <a:pt x="163" y="7"/>
                      </a:cubicBezTo>
                      <a:cubicBezTo>
                        <a:pt x="160" y="31"/>
                        <a:pt x="138" y="50"/>
                        <a:pt x="113" y="50"/>
                      </a:cubicBezTo>
                      <a:cubicBezTo>
                        <a:pt x="88" y="50"/>
                        <a:pt x="67" y="31"/>
                        <a:pt x="64" y="7"/>
                      </a:cubicBezTo>
                      <a:cubicBezTo>
                        <a:pt x="63" y="3"/>
                        <a:pt x="60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5" y="1"/>
                        <a:pt x="54" y="1"/>
                        <a:pt x="53" y="2"/>
                      </a:cubicBezTo>
                      <a:cubicBezTo>
                        <a:pt x="51" y="2"/>
                        <a:pt x="50" y="3"/>
                        <a:pt x="50" y="5"/>
                      </a:cubicBezTo>
                      <a:cubicBezTo>
                        <a:pt x="49" y="5"/>
                        <a:pt x="49" y="6"/>
                        <a:pt x="49" y="7"/>
                      </a:cubicBezTo>
                      <a:cubicBezTo>
                        <a:pt x="46" y="29"/>
                        <a:pt x="29" y="46"/>
                        <a:pt x="7" y="49"/>
                      </a:cubicBezTo>
                      <a:cubicBezTo>
                        <a:pt x="4" y="50"/>
                        <a:pt x="2" y="51"/>
                        <a:pt x="1" y="54"/>
                      </a:cubicBezTo>
                      <a:cubicBezTo>
                        <a:pt x="0" y="56"/>
                        <a:pt x="1" y="59"/>
                        <a:pt x="2" y="61"/>
                      </a:cubicBezTo>
                      <a:close/>
                      <a:moveTo>
                        <a:pt x="75" y="128"/>
                      </a:moveTo>
                      <a:cubicBezTo>
                        <a:pt x="101" y="123"/>
                        <a:pt x="126" y="123"/>
                        <a:pt x="152" y="128"/>
                      </a:cubicBezTo>
                      <a:cubicBezTo>
                        <a:pt x="113" y="175"/>
                        <a:pt x="113" y="175"/>
                        <a:pt x="113" y="175"/>
                      </a:cubicBezTo>
                      <a:lnTo>
                        <a:pt x="75" y="12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8" name="Group 124"/>
              <p:cNvGrpSpPr>
                <a:grpSpLocks noChangeAspect="1"/>
              </p:cNvGrpSpPr>
              <p:nvPr/>
            </p:nvGrpSpPr>
            <p:grpSpPr>
              <a:xfrm>
                <a:off x="4145153" y="1251073"/>
                <a:ext cx="3862749" cy="2757130"/>
                <a:chOff x="1969112" y="2879890"/>
                <a:chExt cx="4032281" cy="2863085"/>
              </a:xfrm>
            </p:grpSpPr>
            <p:sp>
              <p:nvSpPr>
                <p:cNvPr id="39" name="Freeform: Shape 125"/>
                <p:cNvSpPr/>
                <p:nvPr/>
              </p:nvSpPr>
              <p:spPr>
                <a:xfrm>
                  <a:off x="2983489" y="3790960"/>
                  <a:ext cx="1952014" cy="1952015"/>
                </a:xfrm>
                <a:custGeom>
                  <a:avLst/>
                  <a:gdLst>
                    <a:gd name="connsiteX0" fmla="*/ 0 w 1952015"/>
                    <a:gd name="connsiteY0" fmla="*/ 976008 h 1952015"/>
                    <a:gd name="connsiteX1" fmla="*/ 976008 w 1952015"/>
                    <a:gd name="connsiteY1" fmla="*/ 0 h 1952015"/>
                    <a:gd name="connsiteX2" fmla="*/ 1952016 w 1952015"/>
                    <a:gd name="connsiteY2" fmla="*/ 976008 h 1952015"/>
                    <a:gd name="connsiteX3" fmla="*/ 976008 w 1952015"/>
                    <a:gd name="connsiteY3" fmla="*/ 1952016 h 1952015"/>
                    <a:gd name="connsiteX4" fmla="*/ 0 w 1952015"/>
                    <a:gd name="connsiteY4" fmla="*/ 976008 h 1952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2015" h="1952015">
                      <a:moveTo>
                        <a:pt x="0" y="976008"/>
                      </a:moveTo>
                      <a:cubicBezTo>
                        <a:pt x="0" y="436974"/>
                        <a:pt x="436974" y="0"/>
                        <a:pt x="976008" y="0"/>
                      </a:cubicBezTo>
                      <a:cubicBezTo>
                        <a:pt x="1515042" y="0"/>
                        <a:pt x="1952016" y="436974"/>
                        <a:pt x="1952016" y="976008"/>
                      </a:cubicBezTo>
                      <a:cubicBezTo>
                        <a:pt x="1952016" y="1515042"/>
                        <a:pt x="1515042" y="1952016"/>
                        <a:pt x="976008" y="1952016"/>
                      </a:cubicBezTo>
                      <a:cubicBezTo>
                        <a:pt x="436974" y="1952016"/>
                        <a:pt x="0" y="1515042"/>
                        <a:pt x="0" y="97600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Freeform: Shape 126"/>
                <p:cNvSpPr/>
                <p:nvPr/>
              </p:nvSpPr>
              <p:spPr>
                <a:xfrm>
                  <a:off x="2240403" y="3119262"/>
                  <a:ext cx="1419647" cy="1419647"/>
                </a:xfrm>
                <a:custGeom>
                  <a:avLst/>
                  <a:gdLst>
                    <a:gd name="connsiteX0" fmla="*/ 0 w 1419647"/>
                    <a:gd name="connsiteY0" fmla="*/ 709824 h 1419647"/>
                    <a:gd name="connsiteX1" fmla="*/ 709824 w 1419647"/>
                    <a:gd name="connsiteY1" fmla="*/ 0 h 1419647"/>
                    <a:gd name="connsiteX2" fmla="*/ 1419648 w 1419647"/>
                    <a:gd name="connsiteY2" fmla="*/ 709824 h 1419647"/>
                    <a:gd name="connsiteX3" fmla="*/ 709824 w 1419647"/>
                    <a:gd name="connsiteY3" fmla="*/ 1419648 h 1419647"/>
                    <a:gd name="connsiteX4" fmla="*/ 0 w 1419647"/>
                    <a:gd name="connsiteY4" fmla="*/ 709824 h 141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9647" h="1419647">
                      <a:moveTo>
                        <a:pt x="0" y="709824"/>
                      </a:moveTo>
                      <a:cubicBezTo>
                        <a:pt x="0" y="317799"/>
                        <a:pt x="317799" y="0"/>
                        <a:pt x="709824" y="0"/>
                      </a:cubicBezTo>
                      <a:cubicBezTo>
                        <a:pt x="1101849" y="0"/>
                        <a:pt x="1419648" y="317799"/>
                        <a:pt x="1419648" y="709824"/>
                      </a:cubicBezTo>
                      <a:cubicBezTo>
                        <a:pt x="1419648" y="1101849"/>
                        <a:pt x="1101849" y="1419648"/>
                        <a:pt x="709824" y="1419648"/>
                      </a:cubicBezTo>
                      <a:cubicBezTo>
                        <a:pt x="317799" y="1419648"/>
                        <a:pt x="0" y="1101849"/>
                        <a:pt x="0" y="7098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716791"/>
                    <a:satOff val="-17268"/>
                    <a:lumOff val="-10389"/>
                    <a:alphaOff val="0"/>
                  </a:schemeClr>
                </a:fillRef>
                <a:effectRef idx="0">
                  <a:schemeClr val="accent2">
                    <a:hueOff val="-716791"/>
                    <a:satOff val="-17268"/>
                    <a:lumOff val="-10389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Freeform: Shape 127"/>
                <p:cNvSpPr/>
                <p:nvPr/>
              </p:nvSpPr>
              <p:spPr>
                <a:xfrm>
                  <a:off x="4162929" y="3001584"/>
                  <a:ext cx="1703578" cy="1703578"/>
                </a:xfrm>
                <a:custGeom>
                  <a:avLst/>
                  <a:gdLst>
                    <a:gd name="connsiteX0" fmla="*/ 0 w 1390964"/>
                    <a:gd name="connsiteY0" fmla="*/ 695482 h 1390964"/>
                    <a:gd name="connsiteX1" fmla="*/ 695482 w 1390964"/>
                    <a:gd name="connsiteY1" fmla="*/ 0 h 1390964"/>
                    <a:gd name="connsiteX2" fmla="*/ 1390964 w 1390964"/>
                    <a:gd name="connsiteY2" fmla="*/ 695482 h 1390964"/>
                    <a:gd name="connsiteX3" fmla="*/ 695482 w 1390964"/>
                    <a:gd name="connsiteY3" fmla="*/ 1390964 h 1390964"/>
                    <a:gd name="connsiteX4" fmla="*/ 0 w 1390964"/>
                    <a:gd name="connsiteY4" fmla="*/ 695482 h 1390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0964" h="1390964">
                      <a:moveTo>
                        <a:pt x="146973" y="842454"/>
                      </a:moveTo>
                      <a:cubicBezTo>
                        <a:pt x="65803" y="539522"/>
                        <a:pt x="245577" y="228144"/>
                        <a:pt x="548510" y="146973"/>
                      </a:cubicBezTo>
                      <a:cubicBezTo>
                        <a:pt x="851442" y="65803"/>
                        <a:pt x="1162820" y="245577"/>
                        <a:pt x="1243991" y="548510"/>
                      </a:cubicBezTo>
                      <a:cubicBezTo>
                        <a:pt x="1325161" y="851442"/>
                        <a:pt x="1145387" y="1162820"/>
                        <a:pt x="842454" y="1243991"/>
                      </a:cubicBezTo>
                      <a:cubicBezTo>
                        <a:pt x="539522" y="1325161"/>
                        <a:pt x="228144" y="1145387"/>
                        <a:pt x="146973" y="8424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1433582"/>
                    <a:satOff val="-34540"/>
                    <a:lumOff val="-20781"/>
                    <a:alphaOff val="0"/>
                  </a:schemeClr>
                </a:fillRef>
                <a:effectRef idx="0">
                  <a:schemeClr val="accent2">
                    <a:hueOff val="-1433582"/>
                    <a:satOff val="-34540"/>
                    <a:lumOff val="-207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Shape 128"/>
                <p:cNvSpPr/>
                <p:nvPr/>
              </p:nvSpPr>
              <p:spPr>
                <a:xfrm rot="21424675">
                  <a:off x="1969112" y="2906378"/>
                  <a:ext cx="1824919" cy="1805879"/>
                </a:xfrm>
                <a:prstGeom prst="leftCircularArrow">
                  <a:avLst>
                    <a:gd name="adj1" fmla="val 6452"/>
                    <a:gd name="adj2" fmla="val 429999"/>
                    <a:gd name="adj3" fmla="val 10489124"/>
                    <a:gd name="adj4" fmla="val 14837806"/>
                    <a:gd name="adj5" fmla="val 7527"/>
                  </a:avLst>
                </a:prstGeom>
                <a:solidFill>
                  <a:schemeClr val="accent2"/>
                </a:solidFill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716791"/>
                    <a:satOff val="-17268"/>
                    <a:lumOff val="-10389"/>
                    <a:alphaOff val="0"/>
                  </a:schemeClr>
                </a:fillRef>
                <a:effectRef idx="0">
                  <a:schemeClr val="accent2">
                    <a:hueOff val="-716791"/>
                    <a:satOff val="-17268"/>
                    <a:lumOff val="-10389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Arrow: Circular 129"/>
                <p:cNvSpPr/>
                <p:nvPr/>
              </p:nvSpPr>
              <p:spPr>
                <a:xfrm rot="7051373">
                  <a:off x="4044054" y="2879890"/>
                  <a:ext cx="1957339" cy="1957339"/>
                </a:xfrm>
                <a:prstGeom prst="circularArrow">
                  <a:avLst>
                    <a:gd name="adj1" fmla="val 5984"/>
                    <a:gd name="adj2" fmla="val 394124"/>
                    <a:gd name="adj3" fmla="val 13313824"/>
                    <a:gd name="adj4" fmla="val 10508221"/>
                    <a:gd name="adj5" fmla="val 6981"/>
                  </a:avLst>
                </a:prstGeom>
                <a:solidFill>
                  <a:schemeClr val="accent3"/>
                </a:solidFill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1433582"/>
                    <a:satOff val="-34540"/>
                    <a:lumOff val="-20781"/>
                    <a:alphaOff val="0"/>
                  </a:schemeClr>
                </a:fillRef>
                <a:effectRef idx="0">
                  <a:schemeClr val="accent2">
                    <a:hueOff val="-1433582"/>
                    <a:satOff val="-34540"/>
                    <a:lumOff val="-207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7" name="Freeform: Shape 131"/>
            <p:cNvSpPr/>
            <p:nvPr/>
          </p:nvSpPr>
          <p:spPr bwMode="auto">
            <a:xfrm>
              <a:off x="4873803" y="1875788"/>
              <a:ext cx="437572" cy="437572"/>
            </a:xfrm>
            <a:custGeom>
              <a:avLst/>
              <a:gdLst>
                <a:gd name="T0" fmla="*/ 67 w 376"/>
                <a:gd name="T1" fmla="*/ 3 h 401"/>
                <a:gd name="T2" fmla="*/ 62 w 376"/>
                <a:gd name="T3" fmla="*/ 3 h 401"/>
                <a:gd name="T4" fmla="*/ 0 w 376"/>
                <a:gd name="T5" fmla="*/ 159 h 401"/>
                <a:gd name="T6" fmla="*/ 65 w 376"/>
                <a:gd name="T7" fmla="*/ 223 h 401"/>
                <a:gd name="T8" fmla="*/ 129 w 376"/>
                <a:gd name="T9" fmla="*/ 159 h 401"/>
                <a:gd name="T10" fmla="*/ 67 w 376"/>
                <a:gd name="T11" fmla="*/ 3 h 401"/>
                <a:gd name="T12" fmla="*/ 313 w 376"/>
                <a:gd name="T13" fmla="*/ 3 h 401"/>
                <a:gd name="T14" fmla="*/ 309 w 376"/>
                <a:gd name="T15" fmla="*/ 3 h 401"/>
                <a:gd name="T16" fmla="*/ 246 w 376"/>
                <a:gd name="T17" fmla="*/ 159 h 401"/>
                <a:gd name="T18" fmla="*/ 311 w 376"/>
                <a:gd name="T19" fmla="*/ 223 h 401"/>
                <a:gd name="T20" fmla="*/ 376 w 376"/>
                <a:gd name="T21" fmla="*/ 159 h 401"/>
                <a:gd name="T22" fmla="*/ 313 w 376"/>
                <a:gd name="T23" fmla="*/ 3 h 401"/>
                <a:gd name="T24" fmla="*/ 185 w 376"/>
                <a:gd name="T25" fmla="*/ 180 h 401"/>
                <a:gd name="T26" fmla="*/ 123 w 376"/>
                <a:gd name="T27" fmla="*/ 337 h 401"/>
                <a:gd name="T28" fmla="*/ 188 w 376"/>
                <a:gd name="T29" fmla="*/ 401 h 401"/>
                <a:gd name="T30" fmla="*/ 253 w 376"/>
                <a:gd name="T31" fmla="*/ 337 h 401"/>
                <a:gd name="T32" fmla="*/ 190 w 376"/>
                <a:gd name="T33" fmla="*/ 180 h 401"/>
                <a:gd name="T34" fmla="*/ 185 w 376"/>
                <a:gd name="T35" fmla="*/ 18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401">
                  <a:moveTo>
                    <a:pt x="67" y="3"/>
                  </a:moveTo>
                  <a:cubicBezTo>
                    <a:pt x="67" y="0"/>
                    <a:pt x="62" y="0"/>
                    <a:pt x="62" y="3"/>
                  </a:cubicBezTo>
                  <a:cubicBezTo>
                    <a:pt x="52" y="85"/>
                    <a:pt x="0" y="102"/>
                    <a:pt x="0" y="159"/>
                  </a:cubicBezTo>
                  <a:cubicBezTo>
                    <a:pt x="0" y="195"/>
                    <a:pt x="29" y="223"/>
                    <a:pt x="65" y="223"/>
                  </a:cubicBezTo>
                  <a:cubicBezTo>
                    <a:pt x="100" y="223"/>
                    <a:pt x="129" y="195"/>
                    <a:pt x="129" y="159"/>
                  </a:cubicBezTo>
                  <a:cubicBezTo>
                    <a:pt x="129" y="102"/>
                    <a:pt x="77" y="85"/>
                    <a:pt x="67" y="3"/>
                  </a:cubicBezTo>
                  <a:close/>
                  <a:moveTo>
                    <a:pt x="313" y="3"/>
                  </a:moveTo>
                  <a:cubicBezTo>
                    <a:pt x="313" y="0"/>
                    <a:pt x="309" y="0"/>
                    <a:pt x="309" y="3"/>
                  </a:cubicBezTo>
                  <a:cubicBezTo>
                    <a:pt x="298" y="85"/>
                    <a:pt x="246" y="102"/>
                    <a:pt x="246" y="159"/>
                  </a:cubicBezTo>
                  <a:cubicBezTo>
                    <a:pt x="246" y="195"/>
                    <a:pt x="276" y="223"/>
                    <a:pt x="311" y="223"/>
                  </a:cubicBezTo>
                  <a:cubicBezTo>
                    <a:pt x="346" y="223"/>
                    <a:pt x="376" y="195"/>
                    <a:pt x="376" y="159"/>
                  </a:cubicBezTo>
                  <a:cubicBezTo>
                    <a:pt x="376" y="102"/>
                    <a:pt x="324" y="85"/>
                    <a:pt x="313" y="3"/>
                  </a:cubicBezTo>
                  <a:close/>
                  <a:moveTo>
                    <a:pt x="185" y="180"/>
                  </a:moveTo>
                  <a:cubicBezTo>
                    <a:pt x="175" y="263"/>
                    <a:pt x="123" y="280"/>
                    <a:pt x="123" y="337"/>
                  </a:cubicBezTo>
                  <a:cubicBezTo>
                    <a:pt x="123" y="372"/>
                    <a:pt x="153" y="401"/>
                    <a:pt x="188" y="401"/>
                  </a:cubicBezTo>
                  <a:cubicBezTo>
                    <a:pt x="223" y="401"/>
                    <a:pt x="253" y="372"/>
                    <a:pt x="253" y="337"/>
                  </a:cubicBezTo>
                  <a:cubicBezTo>
                    <a:pt x="253" y="280"/>
                    <a:pt x="200" y="263"/>
                    <a:pt x="190" y="180"/>
                  </a:cubicBezTo>
                  <a:cubicBezTo>
                    <a:pt x="190" y="178"/>
                    <a:pt x="186" y="178"/>
                    <a:pt x="185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132"/>
            <p:cNvSpPr/>
            <p:nvPr/>
          </p:nvSpPr>
          <p:spPr bwMode="auto">
            <a:xfrm>
              <a:off x="6843923" y="1875788"/>
              <a:ext cx="437572" cy="437572"/>
            </a:xfrm>
            <a:custGeom>
              <a:avLst/>
              <a:gdLst>
                <a:gd name="T0" fmla="*/ 360 w 400"/>
                <a:gd name="T1" fmla="*/ 184 h 400"/>
                <a:gd name="T2" fmla="*/ 360 w 400"/>
                <a:gd name="T3" fmla="*/ 216 h 400"/>
                <a:gd name="T4" fmla="*/ 400 w 400"/>
                <a:gd name="T5" fmla="*/ 200 h 400"/>
                <a:gd name="T6" fmla="*/ 200 w 400"/>
                <a:gd name="T7" fmla="*/ 90 h 400"/>
                <a:gd name="T8" fmla="*/ 200 w 400"/>
                <a:gd name="T9" fmla="*/ 310 h 400"/>
                <a:gd name="T10" fmla="*/ 200 w 400"/>
                <a:gd name="T11" fmla="*/ 90 h 400"/>
                <a:gd name="T12" fmla="*/ 120 w 400"/>
                <a:gd name="T13" fmla="*/ 200 h 400"/>
                <a:gd name="T14" fmla="*/ 280 w 400"/>
                <a:gd name="T15" fmla="*/ 200 h 400"/>
                <a:gd name="T16" fmla="*/ 59 w 400"/>
                <a:gd name="T17" fmla="*/ 200 h 400"/>
                <a:gd name="T18" fmla="*/ 20 w 400"/>
                <a:gd name="T19" fmla="*/ 184 h 400"/>
                <a:gd name="T20" fmla="*/ 20 w 400"/>
                <a:gd name="T21" fmla="*/ 216 h 400"/>
                <a:gd name="T22" fmla="*/ 59 w 400"/>
                <a:gd name="T23" fmla="*/ 200 h 400"/>
                <a:gd name="T24" fmla="*/ 216 w 400"/>
                <a:gd name="T25" fmla="*/ 40 h 400"/>
                <a:gd name="T26" fmla="*/ 200 w 400"/>
                <a:gd name="T27" fmla="*/ 0 h 400"/>
                <a:gd name="T28" fmla="*/ 184 w 400"/>
                <a:gd name="T29" fmla="*/ 40 h 400"/>
                <a:gd name="T30" fmla="*/ 200 w 400"/>
                <a:gd name="T31" fmla="*/ 340 h 400"/>
                <a:gd name="T32" fmla="*/ 184 w 400"/>
                <a:gd name="T33" fmla="*/ 380 h 400"/>
                <a:gd name="T34" fmla="*/ 216 w 400"/>
                <a:gd name="T35" fmla="*/ 380 h 400"/>
                <a:gd name="T36" fmla="*/ 200 w 400"/>
                <a:gd name="T37" fmla="*/ 340 h 400"/>
                <a:gd name="T38" fmla="*/ 350 w 400"/>
                <a:gd name="T39" fmla="*/ 50 h 400"/>
                <a:gd name="T40" fmla="*/ 310 w 400"/>
                <a:gd name="T41" fmla="*/ 67 h 400"/>
                <a:gd name="T42" fmla="*/ 333 w 400"/>
                <a:gd name="T43" fmla="*/ 89 h 400"/>
                <a:gd name="T44" fmla="*/ 66 w 400"/>
                <a:gd name="T45" fmla="*/ 311 h 400"/>
                <a:gd name="T46" fmla="*/ 50 w 400"/>
                <a:gd name="T47" fmla="*/ 350 h 400"/>
                <a:gd name="T48" fmla="*/ 89 w 400"/>
                <a:gd name="T49" fmla="*/ 333 h 400"/>
                <a:gd name="T50" fmla="*/ 66 w 400"/>
                <a:gd name="T51" fmla="*/ 311 h 400"/>
                <a:gd name="T52" fmla="*/ 50 w 400"/>
                <a:gd name="T53" fmla="*/ 50 h 400"/>
                <a:gd name="T54" fmla="*/ 66 w 400"/>
                <a:gd name="T55" fmla="*/ 89 h 400"/>
                <a:gd name="T56" fmla="*/ 89 w 400"/>
                <a:gd name="T57" fmla="*/ 67 h 400"/>
                <a:gd name="T58" fmla="*/ 310 w 400"/>
                <a:gd name="T59" fmla="*/ 333 h 400"/>
                <a:gd name="T60" fmla="*/ 350 w 400"/>
                <a:gd name="T61" fmla="*/ 350 h 400"/>
                <a:gd name="T62" fmla="*/ 333 w 400"/>
                <a:gd name="T63" fmla="*/ 311 h 400"/>
                <a:gd name="T64" fmla="*/ 310 w 400"/>
                <a:gd name="T65" fmla="*/ 33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0" h="400">
                  <a:moveTo>
                    <a:pt x="380" y="184"/>
                  </a:moveTo>
                  <a:cubicBezTo>
                    <a:pt x="376" y="184"/>
                    <a:pt x="364" y="184"/>
                    <a:pt x="360" y="184"/>
                  </a:cubicBezTo>
                  <a:cubicBezTo>
                    <a:pt x="349" y="184"/>
                    <a:pt x="340" y="191"/>
                    <a:pt x="340" y="200"/>
                  </a:cubicBezTo>
                  <a:cubicBezTo>
                    <a:pt x="340" y="209"/>
                    <a:pt x="349" y="216"/>
                    <a:pt x="360" y="216"/>
                  </a:cubicBezTo>
                  <a:cubicBezTo>
                    <a:pt x="364" y="216"/>
                    <a:pt x="376" y="216"/>
                    <a:pt x="380" y="216"/>
                  </a:cubicBezTo>
                  <a:cubicBezTo>
                    <a:pt x="391" y="216"/>
                    <a:pt x="400" y="209"/>
                    <a:pt x="400" y="200"/>
                  </a:cubicBezTo>
                  <a:cubicBezTo>
                    <a:pt x="400" y="191"/>
                    <a:pt x="391" y="184"/>
                    <a:pt x="380" y="184"/>
                  </a:cubicBezTo>
                  <a:close/>
                  <a:moveTo>
                    <a:pt x="200" y="90"/>
                  </a:moveTo>
                  <a:cubicBezTo>
                    <a:pt x="139" y="90"/>
                    <a:pt x="90" y="139"/>
                    <a:pt x="90" y="200"/>
                  </a:cubicBezTo>
                  <a:cubicBezTo>
                    <a:pt x="90" y="261"/>
                    <a:pt x="139" y="310"/>
                    <a:pt x="200" y="310"/>
                  </a:cubicBezTo>
                  <a:cubicBezTo>
                    <a:pt x="261" y="310"/>
                    <a:pt x="310" y="261"/>
                    <a:pt x="310" y="200"/>
                  </a:cubicBezTo>
                  <a:cubicBezTo>
                    <a:pt x="310" y="139"/>
                    <a:pt x="261" y="90"/>
                    <a:pt x="200" y="90"/>
                  </a:cubicBezTo>
                  <a:close/>
                  <a:moveTo>
                    <a:pt x="200" y="280"/>
                  </a:moveTo>
                  <a:cubicBezTo>
                    <a:pt x="156" y="280"/>
                    <a:pt x="120" y="244"/>
                    <a:pt x="120" y="200"/>
                  </a:cubicBezTo>
                  <a:cubicBezTo>
                    <a:pt x="120" y="156"/>
                    <a:pt x="156" y="120"/>
                    <a:pt x="200" y="120"/>
                  </a:cubicBezTo>
                  <a:cubicBezTo>
                    <a:pt x="244" y="120"/>
                    <a:pt x="280" y="156"/>
                    <a:pt x="280" y="200"/>
                  </a:cubicBezTo>
                  <a:cubicBezTo>
                    <a:pt x="280" y="244"/>
                    <a:pt x="244" y="280"/>
                    <a:pt x="200" y="280"/>
                  </a:cubicBezTo>
                  <a:close/>
                  <a:moveTo>
                    <a:pt x="59" y="200"/>
                  </a:moveTo>
                  <a:cubicBezTo>
                    <a:pt x="59" y="191"/>
                    <a:pt x="51" y="184"/>
                    <a:pt x="40" y="184"/>
                  </a:cubicBezTo>
                  <a:cubicBezTo>
                    <a:pt x="36" y="184"/>
                    <a:pt x="23" y="184"/>
                    <a:pt x="20" y="184"/>
                  </a:cubicBezTo>
                  <a:cubicBezTo>
                    <a:pt x="9" y="184"/>
                    <a:pt x="0" y="191"/>
                    <a:pt x="0" y="200"/>
                  </a:cubicBezTo>
                  <a:cubicBezTo>
                    <a:pt x="0" y="209"/>
                    <a:pt x="9" y="216"/>
                    <a:pt x="20" y="216"/>
                  </a:cubicBezTo>
                  <a:cubicBezTo>
                    <a:pt x="23" y="216"/>
                    <a:pt x="36" y="216"/>
                    <a:pt x="40" y="216"/>
                  </a:cubicBezTo>
                  <a:cubicBezTo>
                    <a:pt x="51" y="216"/>
                    <a:pt x="59" y="209"/>
                    <a:pt x="59" y="200"/>
                  </a:cubicBezTo>
                  <a:close/>
                  <a:moveTo>
                    <a:pt x="200" y="60"/>
                  </a:moveTo>
                  <a:cubicBezTo>
                    <a:pt x="209" y="60"/>
                    <a:pt x="216" y="51"/>
                    <a:pt x="216" y="40"/>
                  </a:cubicBezTo>
                  <a:cubicBezTo>
                    <a:pt x="216" y="36"/>
                    <a:pt x="216" y="24"/>
                    <a:pt x="216" y="20"/>
                  </a:cubicBezTo>
                  <a:cubicBezTo>
                    <a:pt x="216" y="9"/>
                    <a:pt x="209" y="0"/>
                    <a:pt x="200" y="0"/>
                  </a:cubicBezTo>
                  <a:cubicBezTo>
                    <a:pt x="191" y="0"/>
                    <a:pt x="184" y="9"/>
                    <a:pt x="184" y="20"/>
                  </a:cubicBezTo>
                  <a:cubicBezTo>
                    <a:pt x="184" y="24"/>
                    <a:pt x="184" y="36"/>
                    <a:pt x="184" y="40"/>
                  </a:cubicBezTo>
                  <a:cubicBezTo>
                    <a:pt x="184" y="51"/>
                    <a:pt x="191" y="60"/>
                    <a:pt x="200" y="60"/>
                  </a:cubicBezTo>
                  <a:close/>
                  <a:moveTo>
                    <a:pt x="200" y="340"/>
                  </a:moveTo>
                  <a:cubicBezTo>
                    <a:pt x="191" y="340"/>
                    <a:pt x="184" y="349"/>
                    <a:pt x="184" y="360"/>
                  </a:cubicBezTo>
                  <a:cubicBezTo>
                    <a:pt x="184" y="364"/>
                    <a:pt x="184" y="376"/>
                    <a:pt x="184" y="380"/>
                  </a:cubicBezTo>
                  <a:cubicBezTo>
                    <a:pt x="184" y="391"/>
                    <a:pt x="191" y="400"/>
                    <a:pt x="200" y="400"/>
                  </a:cubicBezTo>
                  <a:cubicBezTo>
                    <a:pt x="209" y="400"/>
                    <a:pt x="216" y="391"/>
                    <a:pt x="216" y="380"/>
                  </a:cubicBezTo>
                  <a:cubicBezTo>
                    <a:pt x="216" y="376"/>
                    <a:pt x="216" y="364"/>
                    <a:pt x="216" y="360"/>
                  </a:cubicBezTo>
                  <a:cubicBezTo>
                    <a:pt x="216" y="349"/>
                    <a:pt x="209" y="340"/>
                    <a:pt x="200" y="340"/>
                  </a:cubicBezTo>
                  <a:close/>
                  <a:moveTo>
                    <a:pt x="347" y="75"/>
                  </a:moveTo>
                  <a:cubicBezTo>
                    <a:pt x="355" y="67"/>
                    <a:pt x="356" y="56"/>
                    <a:pt x="350" y="50"/>
                  </a:cubicBezTo>
                  <a:cubicBezTo>
                    <a:pt x="344" y="44"/>
                    <a:pt x="332" y="45"/>
                    <a:pt x="324" y="53"/>
                  </a:cubicBezTo>
                  <a:cubicBezTo>
                    <a:pt x="322" y="55"/>
                    <a:pt x="313" y="64"/>
                    <a:pt x="310" y="67"/>
                  </a:cubicBezTo>
                  <a:cubicBezTo>
                    <a:pt x="303" y="74"/>
                    <a:pt x="301" y="86"/>
                    <a:pt x="308" y="92"/>
                  </a:cubicBezTo>
                  <a:cubicBezTo>
                    <a:pt x="314" y="98"/>
                    <a:pt x="325" y="97"/>
                    <a:pt x="333" y="89"/>
                  </a:cubicBezTo>
                  <a:cubicBezTo>
                    <a:pt x="335" y="87"/>
                    <a:pt x="345" y="77"/>
                    <a:pt x="347" y="75"/>
                  </a:cubicBezTo>
                  <a:close/>
                  <a:moveTo>
                    <a:pt x="66" y="311"/>
                  </a:moveTo>
                  <a:cubicBezTo>
                    <a:pt x="64" y="313"/>
                    <a:pt x="55" y="322"/>
                    <a:pt x="52" y="325"/>
                  </a:cubicBezTo>
                  <a:cubicBezTo>
                    <a:pt x="45" y="332"/>
                    <a:pt x="43" y="344"/>
                    <a:pt x="50" y="350"/>
                  </a:cubicBezTo>
                  <a:cubicBezTo>
                    <a:pt x="56" y="356"/>
                    <a:pt x="67" y="355"/>
                    <a:pt x="75" y="347"/>
                  </a:cubicBezTo>
                  <a:cubicBezTo>
                    <a:pt x="77" y="345"/>
                    <a:pt x="87" y="335"/>
                    <a:pt x="89" y="333"/>
                  </a:cubicBezTo>
                  <a:cubicBezTo>
                    <a:pt x="97" y="325"/>
                    <a:pt x="98" y="314"/>
                    <a:pt x="92" y="308"/>
                  </a:cubicBezTo>
                  <a:cubicBezTo>
                    <a:pt x="86" y="302"/>
                    <a:pt x="74" y="303"/>
                    <a:pt x="66" y="311"/>
                  </a:cubicBezTo>
                  <a:close/>
                  <a:moveTo>
                    <a:pt x="75" y="53"/>
                  </a:moveTo>
                  <a:cubicBezTo>
                    <a:pt x="67" y="45"/>
                    <a:pt x="56" y="44"/>
                    <a:pt x="50" y="50"/>
                  </a:cubicBezTo>
                  <a:cubicBezTo>
                    <a:pt x="43" y="56"/>
                    <a:pt x="45" y="67"/>
                    <a:pt x="52" y="75"/>
                  </a:cubicBezTo>
                  <a:cubicBezTo>
                    <a:pt x="55" y="77"/>
                    <a:pt x="64" y="87"/>
                    <a:pt x="66" y="89"/>
                  </a:cubicBezTo>
                  <a:cubicBezTo>
                    <a:pt x="74" y="97"/>
                    <a:pt x="86" y="98"/>
                    <a:pt x="92" y="92"/>
                  </a:cubicBezTo>
                  <a:cubicBezTo>
                    <a:pt x="98" y="86"/>
                    <a:pt x="97" y="74"/>
                    <a:pt x="89" y="67"/>
                  </a:cubicBezTo>
                  <a:cubicBezTo>
                    <a:pt x="87" y="64"/>
                    <a:pt x="77" y="55"/>
                    <a:pt x="75" y="53"/>
                  </a:cubicBezTo>
                  <a:close/>
                  <a:moveTo>
                    <a:pt x="310" y="333"/>
                  </a:moveTo>
                  <a:cubicBezTo>
                    <a:pt x="313" y="335"/>
                    <a:pt x="322" y="345"/>
                    <a:pt x="324" y="347"/>
                  </a:cubicBezTo>
                  <a:cubicBezTo>
                    <a:pt x="332" y="355"/>
                    <a:pt x="344" y="356"/>
                    <a:pt x="350" y="350"/>
                  </a:cubicBezTo>
                  <a:cubicBezTo>
                    <a:pt x="356" y="344"/>
                    <a:pt x="355" y="332"/>
                    <a:pt x="347" y="325"/>
                  </a:cubicBezTo>
                  <a:cubicBezTo>
                    <a:pt x="345" y="322"/>
                    <a:pt x="335" y="313"/>
                    <a:pt x="333" y="311"/>
                  </a:cubicBezTo>
                  <a:cubicBezTo>
                    <a:pt x="325" y="303"/>
                    <a:pt x="314" y="302"/>
                    <a:pt x="308" y="308"/>
                  </a:cubicBezTo>
                  <a:cubicBezTo>
                    <a:pt x="301" y="314"/>
                    <a:pt x="303" y="325"/>
                    <a:pt x="310" y="3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133"/>
            <p:cNvSpPr/>
            <p:nvPr/>
          </p:nvSpPr>
          <p:spPr bwMode="auto">
            <a:xfrm>
              <a:off x="5758511" y="2847317"/>
              <a:ext cx="568844" cy="568844"/>
            </a:xfrm>
            <a:custGeom>
              <a:avLst/>
              <a:gdLst>
                <a:gd name="T0" fmla="*/ 390 w 403"/>
                <a:gd name="T1" fmla="*/ 150 h 404"/>
                <a:gd name="T2" fmla="*/ 241 w 403"/>
                <a:gd name="T3" fmla="*/ 110 h 404"/>
                <a:gd name="T4" fmla="*/ 215 w 403"/>
                <a:gd name="T5" fmla="*/ 13 h 404"/>
                <a:gd name="T6" fmla="*/ 195 w 403"/>
                <a:gd name="T7" fmla="*/ 2 h 404"/>
                <a:gd name="T8" fmla="*/ 14 w 403"/>
                <a:gd name="T9" fmla="*/ 51 h 404"/>
                <a:gd name="T10" fmla="*/ 2 w 403"/>
                <a:gd name="T11" fmla="*/ 70 h 404"/>
                <a:gd name="T12" fmla="*/ 67 w 403"/>
                <a:gd name="T13" fmla="*/ 311 h 404"/>
                <a:gd name="T14" fmla="*/ 86 w 403"/>
                <a:gd name="T15" fmla="*/ 322 h 404"/>
                <a:gd name="T16" fmla="*/ 159 w 403"/>
                <a:gd name="T17" fmla="*/ 302 h 404"/>
                <a:gd name="T18" fmla="*/ 149 w 403"/>
                <a:gd name="T19" fmla="*/ 339 h 404"/>
                <a:gd name="T20" fmla="*/ 160 w 403"/>
                <a:gd name="T21" fmla="*/ 358 h 404"/>
                <a:gd name="T22" fmla="*/ 322 w 403"/>
                <a:gd name="T23" fmla="*/ 401 h 404"/>
                <a:gd name="T24" fmla="*/ 342 w 403"/>
                <a:gd name="T25" fmla="*/ 391 h 404"/>
                <a:gd name="T26" fmla="*/ 401 w 403"/>
                <a:gd name="T27" fmla="*/ 169 h 404"/>
                <a:gd name="T28" fmla="*/ 390 w 403"/>
                <a:gd name="T29" fmla="*/ 150 h 404"/>
                <a:gd name="T30" fmla="*/ 34 w 403"/>
                <a:gd name="T31" fmla="*/ 75 h 404"/>
                <a:gd name="T32" fmla="*/ 191 w 403"/>
                <a:gd name="T33" fmla="*/ 33 h 404"/>
                <a:gd name="T34" fmla="*/ 249 w 403"/>
                <a:gd name="T35" fmla="*/ 249 h 404"/>
                <a:gd name="T36" fmla="*/ 92 w 403"/>
                <a:gd name="T37" fmla="*/ 291 h 404"/>
                <a:gd name="T38" fmla="*/ 34 w 403"/>
                <a:gd name="T39" fmla="*/ 75 h 404"/>
                <a:gd name="T40" fmla="*/ 315 w 403"/>
                <a:gd name="T41" fmla="*/ 371 h 404"/>
                <a:gd name="T42" fmla="*/ 179 w 403"/>
                <a:gd name="T43" fmla="*/ 334 h 404"/>
                <a:gd name="T44" fmla="*/ 190 w 403"/>
                <a:gd name="T45" fmla="*/ 294 h 404"/>
                <a:gd name="T46" fmla="*/ 268 w 403"/>
                <a:gd name="T47" fmla="*/ 273 h 404"/>
                <a:gd name="T48" fmla="*/ 279 w 403"/>
                <a:gd name="T49" fmla="*/ 254 h 404"/>
                <a:gd name="T50" fmla="*/ 249 w 403"/>
                <a:gd name="T51" fmla="*/ 142 h 404"/>
                <a:gd name="T52" fmla="*/ 368 w 403"/>
                <a:gd name="T53" fmla="*/ 174 h 404"/>
                <a:gd name="T54" fmla="*/ 315 w 403"/>
                <a:gd name="T55" fmla="*/ 37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3" h="404">
                  <a:moveTo>
                    <a:pt x="390" y="150"/>
                  </a:moveTo>
                  <a:cubicBezTo>
                    <a:pt x="241" y="110"/>
                    <a:pt x="241" y="110"/>
                    <a:pt x="241" y="110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3" y="5"/>
                    <a:pt x="204" y="0"/>
                    <a:pt x="195" y="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5" y="53"/>
                    <a:pt x="0" y="62"/>
                    <a:pt x="2" y="70"/>
                  </a:cubicBezTo>
                  <a:cubicBezTo>
                    <a:pt x="67" y="311"/>
                    <a:pt x="67" y="311"/>
                    <a:pt x="67" y="311"/>
                  </a:cubicBezTo>
                  <a:cubicBezTo>
                    <a:pt x="69" y="319"/>
                    <a:pt x="78" y="324"/>
                    <a:pt x="86" y="322"/>
                  </a:cubicBezTo>
                  <a:cubicBezTo>
                    <a:pt x="159" y="302"/>
                    <a:pt x="159" y="302"/>
                    <a:pt x="159" y="302"/>
                  </a:cubicBezTo>
                  <a:cubicBezTo>
                    <a:pt x="149" y="339"/>
                    <a:pt x="149" y="339"/>
                    <a:pt x="149" y="339"/>
                  </a:cubicBezTo>
                  <a:cubicBezTo>
                    <a:pt x="147" y="347"/>
                    <a:pt x="152" y="356"/>
                    <a:pt x="160" y="358"/>
                  </a:cubicBezTo>
                  <a:cubicBezTo>
                    <a:pt x="322" y="401"/>
                    <a:pt x="322" y="401"/>
                    <a:pt x="322" y="401"/>
                  </a:cubicBezTo>
                  <a:cubicBezTo>
                    <a:pt x="331" y="404"/>
                    <a:pt x="340" y="399"/>
                    <a:pt x="342" y="391"/>
                  </a:cubicBezTo>
                  <a:cubicBezTo>
                    <a:pt x="401" y="169"/>
                    <a:pt x="401" y="169"/>
                    <a:pt x="401" y="169"/>
                  </a:cubicBezTo>
                  <a:cubicBezTo>
                    <a:pt x="403" y="161"/>
                    <a:pt x="398" y="152"/>
                    <a:pt x="390" y="150"/>
                  </a:cubicBezTo>
                  <a:close/>
                  <a:moveTo>
                    <a:pt x="34" y="75"/>
                  </a:moveTo>
                  <a:cubicBezTo>
                    <a:pt x="191" y="33"/>
                    <a:pt x="191" y="33"/>
                    <a:pt x="191" y="33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92" y="291"/>
                    <a:pt x="92" y="291"/>
                    <a:pt x="92" y="291"/>
                  </a:cubicBezTo>
                  <a:lnTo>
                    <a:pt x="34" y="75"/>
                  </a:lnTo>
                  <a:close/>
                  <a:moveTo>
                    <a:pt x="315" y="371"/>
                  </a:moveTo>
                  <a:cubicBezTo>
                    <a:pt x="179" y="334"/>
                    <a:pt x="179" y="334"/>
                    <a:pt x="179" y="334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268" y="273"/>
                    <a:pt x="268" y="273"/>
                    <a:pt x="268" y="273"/>
                  </a:cubicBezTo>
                  <a:cubicBezTo>
                    <a:pt x="276" y="271"/>
                    <a:pt x="282" y="262"/>
                    <a:pt x="279" y="254"/>
                  </a:cubicBezTo>
                  <a:cubicBezTo>
                    <a:pt x="249" y="142"/>
                    <a:pt x="249" y="142"/>
                    <a:pt x="249" y="142"/>
                  </a:cubicBezTo>
                  <a:cubicBezTo>
                    <a:pt x="368" y="174"/>
                    <a:pt x="368" y="174"/>
                    <a:pt x="368" y="174"/>
                  </a:cubicBezTo>
                  <a:lnTo>
                    <a:pt x="315" y="3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134"/>
            <p:cNvSpPr/>
            <p:nvPr/>
          </p:nvSpPr>
          <p:spPr>
            <a:xfrm>
              <a:off x="5354654" y="3494220"/>
              <a:ext cx="1376558" cy="184665"/>
            </a:xfrm>
            <a:custGeom>
              <a:avLst/>
              <a:gdLst>
                <a:gd name="connsiteX0" fmla="*/ 0 w 1730742"/>
                <a:gd name="connsiteY0" fmla="*/ 0 h 834084"/>
                <a:gd name="connsiteX1" fmla="*/ 1730742 w 1730742"/>
                <a:gd name="connsiteY1" fmla="*/ 0 h 834084"/>
                <a:gd name="connsiteX2" fmla="*/ 1730742 w 1730742"/>
                <a:gd name="connsiteY2" fmla="*/ 834084 h 834084"/>
                <a:gd name="connsiteX3" fmla="*/ 0 w 1730742"/>
                <a:gd name="connsiteY3" fmla="*/ 834084 h 834084"/>
                <a:gd name="connsiteX4" fmla="*/ 0 w 1730742"/>
                <a:gd name="connsiteY4" fmla="*/ 0 h 83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742" h="834084">
                  <a:moveTo>
                    <a:pt x="0" y="0"/>
                  </a:moveTo>
                  <a:lnTo>
                    <a:pt x="1730742" y="0"/>
                  </a:lnTo>
                  <a:lnTo>
                    <a:pt x="1730742" y="834084"/>
                  </a:lnTo>
                  <a:lnTo>
                    <a:pt x="0" y="834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45719" tIns="-1" rIns="0" bIns="0" anchor="ctr" anchorCtr="0">
              <a:norm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chemeClr val="bg1">
                      <a:lumMod val="9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1" name="Freeform: Shape 135"/>
            <p:cNvSpPr/>
            <p:nvPr/>
          </p:nvSpPr>
          <p:spPr>
            <a:xfrm>
              <a:off x="4478055" y="2382356"/>
              <a:ext cx="1193782" cy="184666"/>
            </a:xfrm>
            <a:custGeom>
              <a:avLst/>
              <a:gdLst>
                <a:gd name="connsiteX0" fmla="*/ 0 w 1730742"/>
                <a:gd name="connsiteY0" fmla="*/ 0 h 834084"/>
                <a:gd name="connsiteX1" fmla="*/ 1730742 w 1730742"/>
                <a:gd name="connsiteY1" fmla="*/ 0 h 834084"/>
                <a:gd name="connsiteX2" fmla="*/ 1730742 w 1730742"/>
                <a:gd name="connsiteY2" fmla="*/ 834084 h 834084"/>
                <a:gd name="connsiteX3" fmla="*/ 0 w 1730742"/>
                <a:gd name="connsiteY3" fmla="*/ 834084 h 834084"/>
                <a:gd name="connsiteX4" fmla="*/ 0 w 1730742"/>
                <a:gd name="connsiteY4" fmla="*/ 0 h 83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742" h="834084">
                  <a:moveTo>
                    <a:pt x="0" y="0"/>
                  </a:moveTo>
                  <a:lnTo>
                    <a:pt x="1730742" y="0"/>
                  </a:lnTo>
                  <a:lnTo>
                    <a:pt x="1730742" y="834084"/>
                  </a:lnTo>
                  <a:lnTo>
                    <a:pt x="0" y="834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0" tIns="0" rIns="0" bIns="0" anchor="ctr" anchorCtr="0">
              <a:norm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chemeClr val="bg1">
                      <a:lumMod val="9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2" name="Freeform: Shape 136"/>
            <p:cNvSpPr/>
            <p:nvPr/>
          </p:nvSpPr>
          <p:spPr>
            <a:xfrm>
              <a:off x="6450276" y="2382356"/>
              <a:ext cx="1193782" cy="184666"/>
            </a:xfrm>
            <a:custGeom>
              <a:avLst/>
              <a:gdLst>
                <a:gd name="connsiteX0" fmla="*/ 0 w 1730742"/>
                <a:gd name="connsiteY0" fmla="*/ 0 h 834084"/>
                <a:gd name="connsiteX1" fmla="*/ 1730742 w 1730742"/>
                <a:gd name="connsiteY1" fmla="*/ 0 h 834084"/>
                <a:gd name="connsiteX2" fmla="*/ 1730742 w 1730742"/>
                <a:gd name="connsiteY2" fmla="*/ 834084 h 834084"/>
                <a:gd name="connsiteX3" fmla="*/ 0 w 1730742"/>
                <a:gd name="connsiteY3" fmla="*/ 834084 h 834084"/>
                <a:gd name="connsiteX4" fmla="*/ 0 w 1730742"/>
                <a:gd name="connsiteY4" fmla="*/ 0 h 83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742" h="834084">
                  <a:moveTo>
                    <a:pt x="0" y="0"/>
                  </a:moveTo>
                  <a:lnTo>
                    <a:pt x="1730742" y="0"/>
                  </a:lnTo>
                  <a:lnTo>
                    <a:pt x="1730742" y="834084"/>
                  </a:lnTo>
                  <a:lnTo>
                    <a:pt x="0" y="834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0" tIns="0" rIns="0" bIns="0" anchor="ctr" anchorCtr="0">
              <a:norm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>
                  <a:solidFill>
                    <a:schemeClr val="bg1">
                      <a:lumMod val="95000"/>
                    </a:schemeClr>
                  </a:solidFill>
                </a:rPr>
                <a:t>标题文本预设</a:t>
              </a:r>
            </a:p>
          </p:txBody>
        </p:sp>
        <p:grpSp>
          <p:nvGrpSpPr>
            <p:cNvPr id="13" name="Group 137"/>
            <p:cNvGrpSpPr/>
            <p:nvPr/>
          </p:nvGrpSpPr>
          <p:grpSpPr>
            <a:xfrm>
              <a:off x="3121527" y="2635255"/>
              <a:ext cx="1444736" cy="951297"/>
              <a:chOff x="3672114" y="2961703"/>
              <a:chExt cx="1188615" cy="782652"/>
            </a:xfrm>
          </p:grpSpPr>
          <p:cxnSp>
            <p:nvCxnSpPr>
              <p:cNvPr id="35" name="Straight Connector 138"/>
              <p:cNvCxnSpPr/>
              <p:nvPr/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139"/>
              <p:cNvCxnSpPr/>
              <p:nvPr/>
            </p:nvCxnSpPr>
            <p:spPr>
              <a:xfrm flipH="1">
                <a:off x="3672114" y="3744355"/>
                <a:ext cx="740227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40"/>
            <p:cNvGrpSpPr/>
            <p:nvPr/>
          </p:nvGrpSpPr>
          <p:grpSpPr>
            <a:xfrm flipH="1">
              <a:off x="7591120" y="2635255"/>
              <a:ext cx="1444736" cy="951297"/>
              <a:chOff x="3672114" y="2961703"/>
              <a:chExt cx="1188615" cy="782652"/>
            </a:xfrm>
          </p:grpSpPr>
          <p:cxnSp>
            <p:nvCxnSpPr>
              <p:cNvPr id="33" name="Straight Connector 141"/>
              <p:cNvCxnSpPr/>
              <p:nvPr/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142"/>
              <p:cNvCxnSpPr/>
              <p:nvPr/>
            </p:nvCxnSpPr>
            <p:spPr>
              <a:xfrm flipH="1">
                <a:off x="3672114" y="3744355"/>
                <a:ext cx="740227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3"/>
            <p:cNvGrpSpPr/>
            <p:nvPr/>
          </p:nvGrpSpPr>
          <p:grpSpPr>
            <a:xfrm flipH="1">
              <a:off x="6577621" y="3862193"/>
              <a:ext cx="1444736" cy="951297"/>
              <a:chOff x="3672114" y="2961703"/>
              <a:chExt cx="1188615" cy="782652"/>
            </a:xfrm>
          </p:grpSpPr>
          <p:cxnSp>
            <p:nvCxnSpPr>
              <p:cNvPr id="31" name="Straight Connector 144"/>
              <p:cNvCxnSpPr/>
              <p:nvPr/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145"/>
              <p:cNvCxnSpPr/>
              <p:nvPr/>
            </p:nvCxnSpPr>
            <p:spPr>
              <a:xfrm flipH="1">
                <a:off x="3672114" y="3744355"/>
                <a:ext cx="740227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46"/>
            <p:cNvGrpSpPr/>
            <p:nvPr/>
          </p:nvGrpSpPr>
          <p:grpSpPr>
            <a:xfrm flipV="1">
              <a:off x="4987946" y="4778206"/>
              <a:ext cx="585390" cy="419573"/>
              <a:chOff x="3672114" y="2961703"/>
              <a:chExt cx="1188615" cy="782652"/>
            </a:xfrm>
          </p:grpSpPr>
          <p:cxnSp>
            <p:nvCxnSpPr>
              <p:cNvPr id="29" name="Straight Connector 147"/>
              <p:cNvCxnSpPr/>
              <p:nvPr/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148"/>
              <p:cNvCxnSpPr/>
              <p:nvPr/>
            </p:nvCxnSpPr>
            <p:spPr>
              <a:xfrm flipH="1">
                <a:off x="3672114" y="3744355"/>
                <a:ext cx="740227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5"/>
            <p:cNvGrpSpPr/>
            <p:nvPr/>
          </p:nvGrpSpPr>
          <p:grpSpPr>
            <a:xfrm>
              <a:off x="2639616" y="4675782"/>
              <a:ext cx="2272816" cy="829509"/>
              <a:chOff x="2639616" y="4675782"/>
              <a:chExt cx="2272816" cy="829509"/>
            </a:xfrm>
          </p:grpSpPr>
          <p:sp>
            <p:nvSpPr>
              <p:cNvPr id="27" name="TextBox 152"/>
              <p:cNvSpPr txBox="1"/>
              <p:nvPr/>
            </p:nvSpPr>
            <p:spPr>
              <a:xfrm>
                <a:off x="2639616" y="4675782"/>
                <a:ext cx="2272816" cy="215444"/>
              </a:xfrm>
              <a:prstGeom prst="rect">
                <a:avLst/>
              </a:prstGeom>
            </p:spPr>
            <p:txBody>
              <a:bodyPr vert="horz" wrap="none" lIns="0" tIns="0" rIns="0" bIns="0" anchor="t">
                <a:no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20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28" name="Rectangle 4"/>
              <p:cNvSpPr/>
              <p:nvPr/>
            </p:nvSpPr>
            <p:spPr>
              <a:xfrm>
                <a:off x="2639616" y="5043626"/>
                <a:ext cx="2272816" cy="461665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点击此处更换文本，点击此处更换文本点击此处更换文本</a:t>
                </a:r>
              </a:p>
            </p:txBody>
          </p:sp>
        </p:grpSp>
        <p:grpSp>
          <p:nvGrpSpPr>
            <p:cNvPr id="18" name="Group 41"/>
            <p:cNvGrpSpPr/>
            <p:nvPr/>
          </p:nvGrpSpPr>
          <p:grpSpPr>
            <a:xfrm>
              <a:off x="767408" y="3465004"/>
              <a:ext cx="2272816" cy="820096"/>
              <a:chOff x="2639616" y="4685195"/>
              <a:chExt cx="2272816" cy="820096"/>
            </a:xfrm>
          </p:grpSpPr>
          <p:sp>
            <p:nvSpPr>
              <p:cNvPr id="25" name="TextBox 42"/>
              <p:cNvSpPr txBox="1"/>
              <p:nvPr/>
            </p:nvSpPr>
            <p:spPr>
              <a:xfrm>
                <a:off x="2639616" y="4685195"/>
                <a:ext cx="2272816" cy="215444"/>
              </a:xfrm>
              <a:prstGeom prst="rect">
                <a:avLst/>
              </a:prstGeom>
            </p:spPr>
            <p:txBody>
              <a:bodyPr vert="horz" wrap="none" lIns="0" tIns="0" rIns="0" bIns="0" anchor="t">
                <a:no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6" name="Rectangle 43"/>
              <p:cNvSpPr/>
              <p:nvPr/>
            </p:nvSpPr>
            <p:spPr>
              <a:xfrm>
                <a:off x="2639616" y="5043626"/>
                <a:ext cx="2272816" cy="461665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点击此处更换文本，点击此处更换文本点击此处更换文本</a:t>
                </a:r>
              </a:p>
            </p:txBody>
          </p:sp>
        </p:grpSp>
        <p:grpSp>
          <p:nvGrpSpPr>
            <p:cNvPr id="19" name="Group 45"/>
            <p:cNvGrpSpPr/>
            <p:nvPr/>
          </p:nvGrpSpPr>
          <p:grpSpPr>
            <a:xfrm>
              <a:off x="9151775" y="3465004"/>
              <a:ext cx="2321087" cy="829509"/>
              <a:chOff x="2639615" y="4675782"/>
              <a:chExt cx="2321087" cy="829509"/>
            </a:xfrm>
          </p:grpSpPr>
          <p:sp>
            <p:nvSpPr>
              <p:cNvPr id="23" name="TextBox 46"/>
              <p:cNvSpPr txBox="1"/>
              <p:nvPr/>
            </p:nvSpPr>
            <p:spPr>
              <a:xfrm>
                <a:off x="2639615" y="4675782"/>
                <a:ext cx="2321087" cy="215444"/>
              </a:xfrm>
              <a:prstGeom prst="rect">
                <a:avLst/>
              </a:prstGeom>
            </p:spPr>
            <p:txBody>
              <a:bodyPr vert="horz" wrap="none" lIns="0" tIns="0" rIns="0" bIns="0" anchor="t" anchorCtr="0">
                <a:no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4" name="Rectangle 47"/>
              <p:cNvSpPr/>
              <p:nvPr/>
            </p:nvSpPr>
            <p:spPr>
              <a:xfrm>
                <a:off x="2639616" y="5043626"/>
                <a:ext cx="2321086" cy="461665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点击此处更换文本，点击此处更换文本点击此处更换文本</a:t>
                </a:r>
              </a:p>
            </p:txBody>
          </p:sp>
        </p:grpSp>
        <p:grpSp>
          <p:nvGrpSpPr>
            <p:cNvPr id="20" name="Group 44"/>
            <p:cNvGrpSpPr/>
            <p:nvPr/>
          </p:nvGrpSpPr>
          <p:grpSpPr>
            <a:xfrm>
              <a:off x="8242021" y="4691795"/>
              <a:ext cx="2321087" cy="829509"/>
              <a:chOff x="2639615" y="4675782"/>
              <a:chExt cx="2321087" cy="829509"/>
            </a:xfrm>
          </p:grpSpPr>
          <p:sp>
            <p:nvSpPr>
              <p:cNvPr id="21" name="TextBox 48"/>
              <p:cNvSpPr txBox="1"/>
              <p:nvPr/>
            </p:nvSpPr>
            <p:spPr>
              <a:xfrm>
                <a:off x="2639615" y="4675782"/>
                <a:ext cx="2321087" cy="215444"/>
              </a:xfrm>
              <a:prstGeom prst="rect">
                <a:avLst/>
              </a:prstGeom>
            </p:spPr>
            <p:txBody>
              <a:bodyPr vert="horz" wrap="none" lIns="0" tIns="0" rIns="0" bIns="0" anchor="t" anchorCtr="0">
                <a:no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zh-CN" altLang="en-US" sz="2000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  <p:sp>
            <p:nvSpPr>
              <p:cNvPr id="22" name="Rectangle 49"/>
              <p:cNvSpPr/>
              <p:nvPr/>
            </p:nvSpPr>
            <p:spPr>
              <a:xfrm>
                <a:off x="2639616" y="5043626"/>
                <a:ext cx="2321086" cy="461665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点击此处更换文本，点击此处更换文本点击此处更换文本</a:t>
                </a:r>
              </a:p>
            </p:txBody>
          </p:sp>
        </p:grp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441875">
            <a:off x="9649739" y="4708787"/>
            <a:ext cx="2931013" cy="2447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虚尾箭头 81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发展前景</a:t>
            </a:r>
          </a:p>
        </p:txBody>
      </p:sp>
      <p:grpSp>
        <p:nvGrpSpPr>
          <p:cNvPr id="5" name="PA_10e57a0e-761a-45e4-a9c5-359f61dfd356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19259" y="1506168"/>
            <a:ext cx="9373801" cy="3947264"/>
            <a:chOff x="1419021" y="1772816"/>
            <a:chExt cx="9373801" cy="3947264"/>
          </a:xfrm>
        </p:grpSpPr>
        <p:sp>
          <p:nvSpPr>
            <p:cNvPr id="6" name="Oval 16"/>
            <p:cNvSpPr/>
            <p:nvPr/>
          </p:nvSpPr>
          <p:spPr>
            <a:xfrm>
              <a:off x="8723271" y="2128416"/>
              <a:ext cx="1625970" cy="1625970"/>
            </a:xfrm>
            <a:prstGeom prst="ellipse">
              <a:avLst/>
            </a:prstGeom>
            <a:noFill/>
            <a:ln w="508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17"/>
            <p:cNvSpPr/>
            <p:nvPr/>
          </p:nvSpPr>
          <p:spPr>
            <a:xfrm>
              <a:off x="8361321" y="1772816"/>
              <a:ext cx="2345680" cy="2345680"/>
            </a:xfrm>
            <a:prstGeom prst="ellipse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18"/>
            <p:cNvSpPr/>
            <p:nvPr/>
          </p:nvSpPr>
          <p:spPr>
            <a:xfrm>
              <a:off x="10142866" y="1922041"/>
              <a:ext cx="412750" cy="412750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Rectangle: Rounded Corners 20"/>
            <p:cNvSpPr/>
            <p:nvPr/>
          </p:nvSpPr>
          <p:spPr>
            <a:xfrm>
              <a:off x="8771709" y="3840064"/>
              <a:ext cx="1521947" cy="473742"/>
            </a:xfrm>
            <a:prstGeom prst="roundRect">
              <a:avLst/>
            </a:prstGeom>
            <a:solidFill>
              <a:schemeClr val="accent3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100"/>
                <a:t>标题文本预设</a:t>
              </a:r>
            </a:p>
          </p:txBody>
        </p:sp>
        <p:sp>
          <p:nvSpPr>
            <p:cNvPr id="10" name="Oval 4"/>
            <p:cNvSpPr/>
            <p:nvPr/>
          </p:nvSpPr>
          <p:spPr>
            <a:xfrm>
              <a:off x="1869750" y="2128416"/>
              <a:ext cx="1625970" cy="1625970"/>
            </a:xfrm>
            <a:prstGeom prst="ellipse">
              <a:avLst/>
            </a:prstGeom>
            <a:noFill/>
            <a:ln w="508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5"/>
            <p:cNvSpPr/>
            <p:nvPr/>
          </p:nvSpPr>
          <p:spPr>
            <a:xfrm>
              <a:off x="1507800" y="1772816"/>
              <a:ext cx="2345680" cy="2345680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Oval 6"/>
            <p:cNvSpPr/>
            <p:nvPr/>
          </p:nvSpPr>
          <p:spPr>
            <a:xfrm>
              <a:off x="3289345" y="1922041"/>
              <a:ext cx="412750" cy="4127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Rectangle: Rounded Corners 8"/>
            <p:cNvSpPr/>
            <p:nvPr/>
          </p:nvSpPr>
          <p:spPr>
            <a:xfrm>
              <a:off x="1918188" y="3840064"/>
              <a:ext cx="1521947" cy="473742"/>
            </a:xfrm>
            <a:prstGeom prst="roundRect">
              <a:avLst/>
            </a:prstGeom>
            <a:solidFill>
              <a:schemeClr val="accent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100"/>
                <a:t>标题文本预设</a:t>
              </a:r>
            </a:p>
          </p:txBody>
        </p:sp>
        <p:sp>
          <p:nvSpPr>
            <p:cNvPr id="14" name="Oval 1"/>
            <p:cNvSpPr/>
            <p:nvPr/>
          </p:nvSpPr>
          <p:spPr>
            <a:xfrm>
              <a:off x="1890032" y="2156936"/>
              <a:ext cx="1585406" cy="1568930"/>
            </a:xfrm>
            <a:prstGeom prst="ellipse">
              <a:avLst/>
            </a:prstGeom>
            <a:blipFill dpi="0" rotWithShape="1">
              <a:blip r:embed="rId3" cstate="email"/>
              <a:srcRect/>
              <a:tile tx="-5715000" ty="129540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Oval 10"/>
            <p:cNvSpPr/>
            <p:nvPr/>
          </p:nvSpPr>
          <p:spPr>
            <a:xfrm>
              <a:off x="5297989" y="2128416"/>
              <a:ext cx="1625970" cy="1625970"/>
            </a:xfrm>
            <a:prstGeom prst="ellipse">
              <a:avLst/>
            </a:prstGeom>
            <a:noFill/>
            <a:ln w="508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Oval 11"/>
            <p:cNvSpPr/>
            <p:nvPr/>
          </p:nvSpPr>
          <p:spPr>
            <a:xfrm>
              <a:off x="4936039" y="1772816"/>
              <a:ext cx="2345680" cy="2345680"/>
            </a:xfrm>
            <a:prstGeom prst="ellipse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Oval 12"/>
            <p:cNvSpPr/>
            <p:nvPr/>
          </p:nvSpPr>
          <p:spPr>
            <a:xfrm>
              <a:off x="6717584" y="1922041"/>
              <a:ext cx="412750" cy="41275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Rectangle: Rounded Corners 14"/>
            <p:cNvSpPr/>
            <p:nvPr/>
          </p:nvSpPr>
          <p:spPr>
            <a:xfrm>
              <a:off x="5346427" y="3840064"/>
              <a:ext cx="1521947" cy="473742"/>
            </a:xfrm>
            <a:prstGeom prst="roundRect">
              <a:avLst/>
            </a:prstGeom>
            <a:solidFill>
              <a:schemeClr val="accent2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100"/>
                <a:t>标题文本预设</a:t>
              </a:r>
            </a:p>
          </p:txBody>
        </p:sp>
        <p:sp>
          <p:nvSpPr>
            <p:cNvPr id="19" name="Oval 2"/>
            <p:cNvSpPr/>
            <p:nvPr/>
          </p:nvSpPr>
          <p:spPr>
            <a:xfrm>
              <a:off x="5322565" y="2156936"/>
              <a:ext cx="1585406" cy="1568930"/>
            </a:xfrm>
            <a:prstGeom prst="ellipse">
              <a:avLst/>
            </a:prstGeom>
            <a:blipFill dpi="0" rotWithShape="1">
              <a:blip r:embed="rId3" cstate="email"/>
              <a:srcRect/>
              <a:tile tx="-5715000" ty="129540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Oval 3"/>
            <p:cNvSpPr/>
            <p:nvPr/>
          </p:nvSpPr>
          <p:spPr>
            <a:xfrm>
              <a:off x="8743553" y="2156936"/>
              <a:ext cx="1585406" cy="1568930"/>
            </a:xfrm>
            <a:prstGeom prst="ellipse">
              <a:avLst/>
            </a:prstGeom>
            <a:blipFill dpi="0" rotWithShape="1">
              <a:blip r:embed="rId3" cstate="email"/>
              <a:srcRect/>
              <a:tile tx="-5715000" ty="129540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TextBox 23"/>
            <p:cNvSpPr txBox="1"/>
            <p:nvPr/>
          </p:nvSpPr>
          <p:spPr>
            <a:xfrm>
              <a:off x="1419021" y="4639738"/>
              <a:ext cx="2520280" cy="246221"/>
            </a:xfrm>
            <a:prstGeom prst="rect">
              <a:avLst/>
            </a:prstGeom>
          </p:spPr>
          <p:txBody>
            <a:bodyPr vert="horz" wrap="none" lIns="0" tIns="0" rIns="0" bIns="0" anchor="b" anchorCtr="0">
              <a:no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22" name="TextBox 24"/>
            <p:cNvSpPr txBox="1"/>
            <p:nvPr/>
          </p:nvSpPr>
          <p:spPr>
            <a:xfrm>
              <a:off x="1551101" y="4926599"/>
              <a:ext cx="2294474" cy="793481"/>
            </a:xfrm>
            <a:prstGeom prst="rect">
              <a:avLst/>
            </a:prstGeom>
          </p:spPr>
          <p:txBody>
            <a:bodyPr vert="horz" wrap="square" lIns="0" tIns="0" rIns="0" bIns="0" anchor="t" anchorCtr="0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点击此处更换文本，点击此处更换文本点击此处更换文本</a:t>
              </a:r>
            </a:p>
          </p:txBody>
        </p:sp>
        <p:sp>
          <p:nvSpPr>
            <p:cNvPr id="23" name="TextBox 35"/>
            <p:cNvSpPr txBox="1"/>
            <p:nvPr/>
          </p:nvSpPr>
          <p:spPr>
            <a:xfrm>
              <a:off x="4835860" y="4639738"/>
              <a:ext cx="2520280" cy="246221"/>
            </a:xfrm>
            <a:prstGeom prst="rect">
              <a:avLst/>
            </a:prstGeom>
          </p:spPr>
          <p:txBody>
            <a:bodyPr vert="horz" wrap="none" lIns="0" tIns="0" rIns="0" bIns="0" anchor="b" anchorCtr="0">
              <a:noAutofit/>
            </a:bodyPr>
            <a:lstStyle/>
            <a:p>
              <a:pPr algn="ctr"/>
              <a:r>
                <a:rPr lang="zh-CN" altLang="en-US" sz="2000" b="1" kern="900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24" name="TextBox 36"/>
            <p:cNvSpPr txBox="1"/>
            <p:nvPr/>
          </p:nvSpPr>
          <p:spPr>
            <a:xfrm>
              <a:off x="4967940" y="4926599"/>
              <a:ext cx="2294474" cy="793481"/>
            </a:xfrm>
            <a:prstGeom prst="rect">
              <a:avLst/>
            </a:prstGeom>
          </p:spPr>
          <p:txBody>
            <a:bodyPr vert="horz" wrap="square" lIns="0" tIns="0" rIns="0" bIns="0" anchor="t" anchorCtr="0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点击此处更换文本，点击此处更换文本点击此处更换文本</a:t>
              </a:r>
            </a:p>
          </p:txBody>
        </p:sp>
        <p:sp>
          <p:nvSpPr>
            <p:cNvPr id="25" name="TextBox 38"/>
            <p:cNvSpPr txBox="1"/>
            <p:nvPr/>
          </p:nvSpPr>
          <p:spPr>
            <a:xfrm>
              <a:off x="8272542" y="4639738"/>
              <a:ext cx="2520280" cy="246221"/>
            </a:xfrm>
            <a:prstGeom prst="rect">
              <a:avLst/>
            </a:prstGeom>
          </p:spPr>
          <p:txBody>
            <a:bodyPr vert="horz" wrap="none" lIns="0" tIns="0" rIns="0" bIns="0" anchor="b" anchorCtr="0">
              <a:noAutofit/>
            </a:bodyPr>
            <a:lstStyle/>
            <a:p>
              <a:pPr algn="ctr"/>
              <a:r>
                <a:rPr lang="zh-CN" altLang="en-US" sz="2000" b="1" kern="900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26" name="TextBox 39"/>
            <p:cNvSpPr txBox="1"/>
            <p:nvPr/>
          </p:nvSpPr>
          <p:spPr>
            <a:xfrm>
              <a:off x="8404622" y="4926599"/>
              <a:ext cx="2294474" cy="793481"/>
            </a:xfrm>
            <a:prstGeom prst="rect">
              <a:avLst/>
            </a:prstGeom>
          </p:spPr>
          <p:txBody>
            <a:bodyPr vert="horz" wrap="square" lIns="0" tIns="0" rIns="0" bIns="0" anchor="t" anchorCtr="0">
              <a:no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点击此处更换文本，点击此处更换文本点击此处更换文本</a:t>
              </a: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4441875">
            <a:off x="9649739" y="4708787"/>
            <a:ext cx="2931013" cy="2447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虚尾箭头 81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发展前景</a:t>
            </a:r>
          </a:p>
        </p:txBody>
      </p:sp>
      <p:grpSp>
        <p:nvGrpSpPr>
          <p:cNvPr id="5" name="PA_10b0eba4-99f2-405c-9d2a-66c17d36a768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19435" y="1322790"/>
            <a:ext cx="9994828" cy="4627906"/>
            <a:chOff x="1019435" y="1322790"/>
            <a:chExt cx="9994826" cy="4627905"/>
          </a:xfrm>
        </p:grpSpPr>
        <p:grpSp>
          <p:nvGrpSpPr>
            <p:cNvPr id="6" name="Group 31"/>
            <p:cNvGrpSpPr/>
            <p:nvPr/>
          </p:nvGrpSpPr>
          <p:grpSpPr>
            <a:xfrm>
              <a:off x="1019435" y="1322790"/>
              <a:ext cx="5204464" cy="4627905"/>
              <a:chOff x="1374049" y="2169688"/>
              <a:chExt cx="3535127" cy="3143500"/>
            </a:xfrm>
          </p:grpSpPr>
          <p:grpSp>
            <p:nvGrpSpPr>
              <p:cNvPr id="23" name="Group 4"/>
              <p:cNvGrpSpPr/>
              <p:nvPr/>
            </p:nvGrpSpPr>
            <p:grpSpPr>
              <a:xfrm>
                <a:off x="2555776" y="2169938"/>
                <a:ext cx="2353400" cy="978304"/>
                <a:chOff x="3810000" y="1303337"/>
                <a:chExt cx="2184401" cy="844552"/>
              </a:xfrm>
            </p:grpSpPr>
            <p:sp>
              <p:nvSpPr>
                <p:cNvPr id="45" name="Freeform: Shape 5"/>
                <p:cNvSpPr/>
                <p:nvPr/>
              </p:nvSpPr>
              <p:spPr bwMode="auto">
                <a:xfrm flipV="1">
                  <a:off x="3810000" y="1303337"/>
                  <a:ext cx="2184401" cy="839788"/>
                </a:xfrm>
                <a:custGeom>
                  <a:avLst/>
                  <a:gdLst/>
                  <a:ahLst/>
                  <a:cxnLst>
                    <a:cxn ang="0">
                      <a:pos x="1053" y="287"/>
                    </a:cxn>
                    <a:cxn ang="0">
                      <a:pos x="1053" y="286"/>
                    </a:cxn>
                    <a:cxn ang="0">
                      <a:pos x="1053" y="286"/>
                    </a:cxn>
                    <a:cxn ang="0">
                      <a:pos x="1052" y="286"/>
                    </a:cxn>
                    <a:cxn ang="0">
                      <a:pos x="931" y="54"/>
                    </a:cxn>
                    <a:cxn ang="0">
                      <a:pos x="931" y="55"/>
                    </a:cxn>
                    <a:cxn ang="0">
                      <a:pos x="930" y="52"/>
                    </a:cxn>
                    <a:cxn ang="0">
                      <a:pos x="927" y="48"/>
                    </a:cxn>
                    <a:cxn ang="0">
                      <a:pos x="812" y="16"/>
                    </a:cxn>
                    <a:cxn ang="0">
                      <a:pos x="528" y="0"/>
                    </a:cxn>
                    <a:cxn ang="0">
                      <a:pos x="243" y="16"/>
                    </a:cxn>
                    <a:cxn ang="0">
                      <a:pos x="128" y="48"/>
                    </a:cxn>
                    <a:cxn ang="0">
                      <a:pos x="127" y="48"/>
                    </a:cxn>
                    <a:cxn ang="0">
                      <a:pos x="4" y="283"/>
                    </a:cxn>
                    <a:cxn ang="0">
                      <a:pos x="1" y="286"/>
                    </a:cxn>
                    <a:cxn ang="0">
                      <a:pos x="1" y="287"/>
                    </a:cxn>
                    <a:cxn ang="0">
                      <a:pos x="0" y="290"/>
                    </a:cxn>
                    <a:cxn ang="0">
                      <a:pos x="155" y="328"/>
                    </a:cxn>
                    <a:cxn ang="0">
                      <a:pos x="528" y="344"/>
                    </a:cxn>
                    <a:cxn ang="0">
                      <a:pos x="900" y="328"/>
                    </a:cxn>
                    <a:cxn ang="0">
                      <a:pos x="1054" y="290"/>
                    </a:cxn>
                    <a:cxn ang="0">
                      <a:pos x="1054" y="287"/>
                    </a:cxn>
                    <a:cxn ang="0">
                      <a:pos x="1053" y="287"/>
                    </a:cxn>
                  </a:cxnLst>
                  <a:rect l="0" t="0" r="r" b="b"/>
                  <a:pathLst>
                    <a:path w="1054" h="344">
                      <a:moveTo>
                        <a:pt x="1053" y="287"/>
                      </a:moveTo>
                      <a:cubicBezTo>
                        <a:pt x="1053" y="287"/>
                        <a:pt x="1053" y="286"/>
                        <a:pt x="1053" y="286"/>
                      </a:cubicBezTo>
                      <a:cubicBezTo>
                        <a:pt x="1053" y="286"/>
                        <a:pt x="1053" y="286"/>
                        <a:pt x="1053" y="286"/>
                      </a:cubicBezTo>
                      <a:cubicBezTo>
                        <a:pt x="1053" y="286"/>
                        <a:pt x="1052" y="286"/>
                        <a:pt x="1052" y="286"/>
                      </a:cubicBezTo>
                      <a:cubicBezTo>
                        <a:pt x="1048" y="276"/>
                        <a:pt x="1026" y="236"/>
                        <a:pt x="931" y="54"/>
                      </a:cubicBezTo>
                      <a:cubicBezTo>
                        <a:pt x="931" y="54"/>
                        <a:pt x="931" y="54"/>
                        <a:pt x="931" y="55"/>
                      </a:cubicBezTo>
                      <a:cubicBezTo>
                        <a:pt x="931" y="54"/>
                        <a:pt x="931" y="53"/>
                        <a:pt x="930" y="52"/>
                      </a:cubicBezTo>
                      <a:cubicBezTo>
                        <a:pt x="930" y="52"/>
                        <a:pt x="930" y="52"/>
                        <a:pt x="927" y="48"/>
                      </a:cubicBezTo>
                      <a:cubicBezTo>
                        <a:pt x="918" y="35"/>
                        <a:pt x="879" y="25"/>
                        <a:pt x="812" y="16"/>
                      </a:cubicBezTo>
                      <a:cubicBezTo>
                        <a:pt x="734" y="5"/>
                        <a:pt x="638" y="0"/>
                        <a:pt x="528" y="0"/>
                      </a:cubicBezTo>
                      <a:cubicBezTo>
                        <a:pt x="417" y="0"/>
                        <a:pt x="323" y="5"/>
                        <a:pt x="243" y="16"/>
                      </a:cubicBezTo>
                      <a:cubicBezTo>
                        <a:pt x="175" y="25"/>
                        <a:pt x="136" y="37"/>
                        <a:pt x="128" y="48"/>
                      </a:cubicBezTo>
                      <a:cubicBezTo>
                        <a:pt x="128" y="48"/>
                        <a:pt x="128" y="48"/>
                        <a:pt x="127" y="48"/>
                      </a:cubicBezTo>
                      <a:cubicBezTo>
                        <a:pt x="127" y="48"/>
                        <a:pt x="127" y="48"/>
                        <a:pt x="4" y="283"/>
                      </a:cubicBezTo>
                      <a:cubicBezTo>
                        <a:pt x="3" y="284"/>
                        <a:pt x="2" y="285"/>
                        <a:pt x="1" y="286"/>
                      </a:cubicBezTo>
                      <a:cubicBezTo>
                        <a:pt x="1" y="287"/>
                        <a:pt x="1" y="287"/>
                        <a:pt x="1" y="287"/>
                      </a:cubicBezTo>
                      <a:cubicBezTo>
                        <a:pt x="1" y="288"/>
                        <a:pt x="0" y="289"/>
                        <a:pt x="0" y="290"/>
                      </a:cubicBezTo>
                      <a:cubicBezTo>
                        <a:pt x="0" y="305"/>
                        <a:pt x="52" y="318"/>
                        <a:pt x="155" y="328"/>
                      </a:cubicBezTo>
                      <a:cubicBezTo>
                        <a:pt x="258" y="339"/>
                        <a:pt x="382" y="344"/>
                        <a:pt x="528" y="344"/>
                      </a:cubicBezTo>
                      <a:cubicBezTo>
                        <a:pt x="672" y="344"/>
                        <a:pt x="797" y="339"/>
                        <a:pt x="900" y="328"/>
                      </a:cubicBezTo>
                      <a:cubicBezTo>
                        <a:pt x="1002" y="318"/>
                        <a:pt x="1054" y="305"/>
                        <a:pt x="1054" y="290"/>
                      </a:cubicBezTo>
                      <a:cubicBezTo>
                        <a:pt x="1054" y="289"/>
                        <a:pt x="1054" y="288"/>
                        <a:pt x="1054" y="287"/>
                      </a:cubicBezTo>
                      <a:cubicBezTo>
                        <a:pt x="1053" y="287"/>
                        <a:pt x="1053" y="287"/>
                        <a:pt x="1053" y="28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Oval 6"/>
                <p:cNvSpPr/>
                <p:nvPr/>
              </p:nvSpPr>
              <p:spPr bwMode="auto">
                <a:xfrm>
                  <a:off x="4075114" y="1879167"/>
                  <a:ext cx="1654174" cy="268722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4" name="Group 7"/>
              <p:cNvGrpSpPr/>
              <p:nvPr/>
            </p:nvGrpSpPr>
            <p:grpSpPr>
              <a:xfrm>
                <a:off x="2904544" y="3183261"/>
                <a:ext cx="1655864" cy="688340"/>
                <a:chOff x="3810000" y="1303337"/>
                <a:chExt cx="2184401" cy="844552"/>
              </a:xfrm>
            </p:grpSpPr>
            <p:sp>
              <p:nvSpPr>
                <p:cNvPr id="43" name="Freeform: Shape 8"/>
                <p:cNvSpPr/>
                <p:nvPr/>
              </p:nvSpPr>
              <p:spPr bwMode="auto">
                <a:xfrm flipV="1">
                  <a:off x="3810000" y="1303337"/>
                  <a:ext cx="2184401" cy="839788"/>
                </a:xfrm>
                <a:custGeom>
                  <a:avLst/>
                  <a:gdLst/>
                  <a:ahLst/>
                  <a:cxnLst>
                    <a:cxn ang="0">
                      <a:pos x="1053" y="287"/>
                    </a:cxn>
                    <a:cxn ang="0">
                      <a:pos x="1053" y="286"/>
                    </a:cxn>
                    <a:cxn ang="0">
                      <a:pos x="1053" y="286"/>
                    </a:cxn>
                    <a:cxn ang="0">
                      <a:pos x="1052" y="286"/>
                    </a:cxn>
                    <a:cxn ang="0">
                      <a:pos x="931" y="54"/>
                    </a:cxn>
                    <a:cxn ang="0">
                      <a:pos x="931" y="55"/>
                    </a:cxn>
                    <a:cxn ang="0">
                      <a:pos x="930" y="52"/>
                    </a:cxn>
                    <a:cxn ang="0">
                      <a:pos x="927" y="48"/>
                    </a:cxn>
                    <a:cxn ang="0">
                      <a:pos x="812" y="16"/>
                    </a:cxn>
                    <a:cxn ang="0">
                      <a:pos x="528" y="0"/>
                    </a:cxn>
                    <a:cxn ang="0">
                      <a:pos x="243" y="16"/>
                    </a:cxn>
                    <a:cxn ang="0">
                      <a:pos x="128" y="48"/>
                    </a:cxn>
                    <a:cxn ang="0">
                      <a:pos x="127" y="48"/>
                    </a:cxn>
                    <a:cxn ang="0">
                      <a:pos x="4" y="283"/>
                    </a:cxn>
                    <a:cxn ang="0">
                      <a:pos x="1" y="286"/>
                    </a:cxn>
                    <a:cxn ang="0">
                      <a:pos x="1" y="287"/>
                    </a:cxn>
                    <a:cxn ang="0">
                      <a:pos x="0" y="290"/>
                    </a:cxn>
                    <a:cxn ang="0">
                      <a:pos x="155" y="328"/>
                    </a:cxn>
                    <a:cxn ang="0">
                      <a:pos x="528" y="344"/>
                    </a:cxn>
                    <a:cxn ang="0">
                      <a:pos x="900" y="328"/>
                    </a:cxn>
                    <a:cxn ang="0">
                      <a:pos x="1054" y="290"/>
                    </a:cxn>
                    <a:cxn ang="0">
                      <a:pos x="1054" y="287"/>
                    </a:cxn>
                    <a:cxn ang="0">
                      <a:pos x="1053" y="287"/>
                    </a:cxn>
                  </a:cxnLst>
                  <a:rect l="0" t="0" r="r" b="b"/>
                  <a:pathLst>
                    <a:path w="1054" h="344">
                      <a:moveTo>
                        <a:pt x="1053" y="287"/>
                      </a:moveTo>
                      <a:cubicBezTo>
                        <a:pt x="1053" y="287"/>
                        <a:pt x="1053" y="286"/>
                        <a:pt x="1053" y="286"/>
                      </a:cubicBezTo>
                      <a:cubicBezTo>
                        <a:pt x="1053" y="286"/>
                        <a:pt x="1053" y="286"/>
                        <a:pt x="1053" y="286"/>
                      </a:cubicBezTo>
                      <a:cubicBezTo>
                        <a:pt x="1053" y="286"/>
                        <a:pt x="1052" y="286"/>
                        <a:pt x="1052" y="286"/>
                      </a:cubicBezTo>
                      <a:cubicBezTo>
                        <a:pt x="1048" y="276"/>
                        <a:pt x="1026" y="236"/>
                        <a:pt x="931" y="54"/>
                      </a:cubicBezTo>
                      <a:cubicBezTo>
                        <a:pt x="931" y="54"/>
                        <a:pt x="931" y="54"/>
                        <a:pt x="931" y="55"/>
                      </a:cubicBezTo>
                      <a:cubicBezTo>
                        <a:pt x="931" y="54"/>
                        <a:pt x="931" y="53"/>
                        <a:pt x="930" y="52"/>
                      </a:cubicBezTo>
                      <a:cubicBezTo>
                        <a:pt x="930" y="52"/>
                        <a:pt x="930" y="52"/>
                        <a:pt x="927" y="48"/>
                      </a:cubicBezTo>
                      <a:cubicBezTo>
                        <a:pt x="918" y="35"/>
                        <a:pt x="879" y="25"/>
                        <a:pt x="812" y="16"/>
                      </a:cubicBezTo>
                      <a:cubicBezTo>
                        <a:pt x="734" y="5"/>
                        <a:pt x="638" y="0"/>
                        <a:pt x="528" y="0"/>
                      </a:cubicBezTo>
                      <a:cubicBezTo>
                        <a:pt x="417" y="0"/>
                        <a:pt x="323" y="5"/>
                        <a:pt x="243" y="16"/>
                      </a:cubicBezTo>
                      <a:cubicBezTo>
                        <a:pt x="175" y="25"/>
                        <a:pt x="136" y="37"/>
                        <a:pt x="128" y="48"/>
                      </a:cubicBezTo>
                      <a:cubicBezTo>
                        <a:pt x="128" y="48"/>
                        <a:pt x="128" y="48"/>
                        <a:pt x="127" y="48"/>
                      </a:cubicBezTo>
                      <a:cubicBezTo>
                        <a:pt x="127" y="48"/>
                        <a:pt x="127" y="48"/>
                        <a:pt x="4" y="283"/>
                      </a:cubicBezTo>
                      <a:cubicBezTo>
                        <a:pt x="3" y="284"/>
                        <a:pt x="2" y="285"/>
                        <a:pt x="1" y="286"/>
                      </a:cubicBezTo>
                      <a:cubicBezTo>
                        <a:pt x="1" y="287"/>
                        <a:pt x="1" y="287"/>
                        <a:pt x="1" y="287"/>
                      </a:cubicBezTo>
                      <a:cubicBezTo>
                        <a:pt x="1" y="288"/>
                        <a:pt x="0" y="289"/>
                        <a:pt x="0" y="290"/>
                      </a:cubicBezTo>
                      <a:cubicBezTo>
                        <a:pt x="0" y="305"/>
                        <a:pt x="52" y="318"/>
                        <a:pt x="155" y="328"/>
                      </a:cubicBezTo>
                      <a:cubicBezTo>
                        <a:pt x="258" y="339"/>
                        <a:pt x="382" y="344"/>
                        <a:pt x="528" y="344"/>
                      </a:cubicBezTo>
                      <a:cubicBezTo>
                        <a:pt x="672" y="344"/>
                        <a:pt x="797" y="339"/>
                        <a:pt x="900" y="328"/>
                      </a:cubicBezTo>
                      <a:cubicBezTo>
                        <a:pt x="1002" y="318"/>
                        <a:pt x="1054" y="305"/>
                        <a:pt x="1054" y="290"/>
                      </a:cubicBezTo>
                      <a:cubicBezTo>
                        <a:pt x="1054" y="289"/>
                        <a:pt x="1054" y="288"/>
                        <a:pt x="1054" y="287"/>
                      </a:cubicBezTo>
                      <a:cubicBezTo>
                        <a:pt x="1053" y="287"/>
                        <a:pt x="1053" y="287"/>
                        <a:pt x="1053" y="28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Oval 9"/>
                <p:cNvSpPr/>
                <p:nvPr/>
              </p:nvSpPr>
              <p:spPr bwMode="auto">
                <a:xfrm>
                  <a:off x="4075114" y="1879167"/>
                  <a:ext cx="1654174" cy="268722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5" name="Group 10"/>
              <p:cNvGrpSpPr/>
              <p:nvPr/>
            </p:nvGrpSpPr>
            <p:grpSpPr>
              <a:xfrm>
                <a:off x="3157462" y="3906620"/>
                <a:ext cx="1150028" cy="478064"/>
                <a:chOff x="3810000" y="1303337"/>
                <a:chExt cx="2184401" cy="844552"/>
              </a:xfrm>
            </p:grpSpPr>
            <p:sp>
              <p:nvSpPr>
                <p:cNvPr id="41" name="Freeform: Shape 11"/>
                <p:cNvSpPr/>
                <p:nvPr/>
              </p:nvSpPr>
              <p:spPr bwMode="auto">
                <a:xfrm flipV="1">
                  <a:off x="3810000" y="1303337"/>
                  <a:ext cx="2184401" cy="839788"/>
                </a:xfrm>
                <a:custGeom>
                  <a:avLst/>
                  <a:gdLst/>
                  <a:ahLst/>
                  <a:cxnLst>
                    <a:cxn ang="0">
                      <a:pos x="1053" y="287"/>
                    </a:cxn>
                    <a:cxn ang="0">
                      <a:pos x="1053" y="286"/>
                    </a:cxn>
                    <a:cxn ang="0">
                      <a:pos x="1053" y="286"/>
                    </a:cxn>
                    <a:cxn ang="0">
                      <a:pos x="1052" y="286"/>
                    </a:cxn>
                    <a:cxn ang="0">
                      <a:pos x="931" y="54"/>
                    </a:cxn>
                    <a:cxn ang="0">
                      <a:pos x="931" y="55"/>
                    </a:cxn>
                    <a:cxn ang="0">
                      <a:pos x="930" y="52"/>
                    </a:cxn>
                    <a:cxn ang="0">
                      <a:pos x="927" y="48"/>
                    </a:cxn>
                    <a:cxn ang="0">
                      <a:pos x="812" y="16"/>
                    </a:cxn>
                    <a:cxn ang="0">
                      <a:pos x="528" y="0"/>
                    </a:cxn>
                    <a:cxn ang="0">
                      <a:pos x="243" y="16"/>
                    </a:cxn>
                    <a:cxn ang="0">
                      <a:pos x="128" y="48"/>
                    </a:cxn>
                    <a:cxn ang="0">
                      <a:pos x="127" y="48"/>
                    </a:cxn>
                    <a:cxn ang="0">
                      <a:pos x="4" y="283"/>
                    </a:cxn>
                    <a:cxn ang="0">
                      <a:pos x="1" y="286"/>
                    </a:cxn>
                    <a:cxn ang="0">
                      <a:pos x="1" y="287"/>
                    </a:cxn>
                    <a:cxn ang="0">
                      <a:pos x="0" y="290"/>
                    </a:cxn>
                    <a:cxn ang="0">
                      <a:pos x="155" y="328"/>
                    </a:cxn>
                    <a:cxn ang="0">
                      <a:pos x="528" y="344"/>
                    </a:cxn>
                    <a:cxn ang="0">
                      <a:pos x="900" y="328"/>
                    </a:cxn>
                    <a:cxn ang="0">
                      <a:pos x="1054" y="290"/>
                    </a:cxn>
                    <a:cxn ang="0">
                      <a:pos x="1054" y="287"/>
                    </a:cxn>
                    <a:cxn ang="0">
                      <a:pos x="1053" y="287"/>
                    </a:cxn>
                  </a:cxnLst>
                  <a:rect l="0" t="0" r="r" b="b"/>
                  <a:pathLst>
                    <a:path w="1054" h="344">
                      <a:moveTo>
                        <a:pt x="1053" y="287"/>
                      </a:moveTo>
                      <a:cubicBezTo>
                        <a:pt x="1053" y="287"/>
                        <a:pt x="1053" y="286"/>
                        <a:pt x="1053" y="286"/>
                      </a:cubicBezTo>
                      <a:cubicBezTo>
                        <a:pt x="1053" y="286"/>
                        <a:pt x="1053" y="286"/>
                        <a:pt x="1053" y="286"/>
                      </a:cubicBezTo>
                      <a:cubicBezTo>
                        <a:pt x="1053" y="286"/>
                        <a:pt x="1052" y="286"/>
                        <a:pt x="1052" y="286"/>
                      </a:cubicBezTo>
                      <a:cubicBezTo>
                        <a:pt x="1048" y="276"/>
                        <a:pt x="1026" y="236"/>
                        <a:pt x="931" y="54"/>
                      </a:cubicBezTo>
                      <a:cubicBezTo>
                        <a:pt x="931" y="54"/>
                        <a:pt x="931" y="54"/>
                        <a:pt x="931" y="55"/>
                      </a:cubicBezTo>
                      <a:cubicBezTo>
                        <a:pt x="931" y="54"/>
                        <a:pt x="931" y="53"/>
                        <a:pt x="930" y="52"/>
                      </a:cubicBezTo>
                      <a:cubicBezTo>
                        <a:pt x="930" y="52"/>
                        <a:pt x="930" y="52"/>
                        <a:pt x="927" y="48"/>
                      </a:cubicBezTo>
                      <a:cubicBezTo>
                        <a:pt x="918" y="35"/>
                        <a:pt x="879" y="25"/>
                        <a:pt x="812" y="16"/>
                      </a:cubicBezTo>
                      <a:cubicBezTo>
                        <a:pt x="734" y="5"/>
                        <a:pt x="638" y="0"/>
                        <a:pt x="528" y="0"/>
                      </a:cubicBezTo>
                      <a:cubicBezTo>
                        <a:pt x="417" y="0"/>
                        <a:pt x="323" y="5"/>
                        <a:pt x="243" y="16"/>
                      </a:cubicBezTo>
                      <a:cubicBezTo>
                        <a:pt x="175" y="25"/>
                        <a:pt x="136" y="37"/>
                        <a:pt x="128" y="48"/>
                      </a:cubicBezTo>
                      <a:cubicBezTo>
                        <a:pt x="128" y="48"/>
                        <a:pt x="128" y="48"/>
                        <a:pt x="127" y="48"/>
                      </a:cubicBezTo>
                      <a:cubicBezTo>
                        <a:pt x="127" y="48"/>
                        <a:pt x="127" y="48"/>
                        <a:pt x="4" y="283"/>
                      </a:cubicBezTo>
                      <a:cubicBezTo>
                        <a:pt x="3" y="284"/>
                        <a:pt x="2" y="285"/>
                        <a:pt x="1" y="286"/>
                      </a:cubicBezTo>
                      <a:cubicBezTo>
                        <a:pt x="1" y="287"/>
                        <a:pt x="1" y="287"/>
                        <a:pt x="1" y="287"/>
                      </a:cubicBezTo>
                      <a:cubicBezTo>
                        <a:pt x="1" y="288"/>
                        <a:pt x="0" y="289"/>
                        <a:pt x="0" y="290"/>
                      </a:cubicBezTo>
                      <a:cubicBezTo>
                        <a:pt x="0" y="305"/>
                        <a:pt x="52" y="318"/>
                        <a:pt x="155" y="328"/>
                      </a:cubicBezTo>
                      <a:cubicBezTo>
                        <a:pt x="258" y="339"/>
                        <a:pt x="382" y="344"/>
                        <a:pt x="528" y="344"/>
                      </a:cubicBezTo>
                      <a:cubicBezTo>
                        <a:pt x="672" y="344"/>
                        <a:pt x="797" y="339"/>
                        <a:pt x="900" y="328"/>
                      </a:cubicBezTo>
                      <a:cubicBezTo>
                        <a:pt x="1002" y="318"/>
                        <a:pt x="1054" y="305"/>
                        <a:pt x="1054" y="290"/>
                      </a:cubicBezTo>
                      <a:cubicBezTo>
                        <a:pt x="1054" y="289"/>
                        <a:pt x="1054" y="288"/>
                        <a:pt x="1054" y="287"/>
                      </a:cubicBezTo>
                      <a:cubicBezTo>
                        <a:pt x="1053" y="287"/>
                        <a:pt x="1053" y="287"/>
                        <a:pt x="1053" y="2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Oval 12"/>
                <p:cNvSpPr/>
                <p:nvPr/>
              </p:nvSpPr>
              <p:spPr bwMode="auto">
                <a:xfrm>
                  <a:off x="4075114" y="1879167"/>
                  <a:ext cx="1654174" cy="26872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6" name="Group 13"/>
              <p:cNvGrpSpPr/>
              <p:nvPr/>
            </p:nvGrpSpPr>
            <p:grpSpPr>
              <a:xfrm>
                <a:off x="3352015" y="4419702"/>
                <a:ext cx="760922" cy="316314"/>
                <a:chOff x="3810000" y="1303337"/>
                <a:chExt cx="2184401" cy="844552"/>
              </a:xfrm>
            </p:grpSpPr>
            <p:sp>
              <p:nvSpPr>
                <p:cNvPr id="39" name="Freeform: Shape 14"/>
                <p:cNvSpPr/>
                <p:nvPr/>
              </p:nvSpPr>
              <p:spPr bwMode="auto">
                <a:xfrm flipV="1">
                  <a:off x="3810000" y="1303337"/>
                  <a:ext cx="2184401" cy="839788"/>
                </a:xfrm>
                <a:custGeom>
                  <a:avLst/>
                  <a:gdLst/>
                  <a:ahLst/>
                  <a:cxnLst>
                    <a:cxn ang="0">
                      <a:pos x="1053" y="287"/>
                    </a:cxn>
                    <a:cxn ang="0">
                      <a:pos x="1053" y="286"/>
                    </a:cxn>
                    <a:cxn ang="0">
                      <a:pos x="1053" y="286"/>
                    </a:cxn>
                    <a:cxn ang="0">
                      <a:pos x="1052" y="286"/>
                    </a:cxn>
                    <a:cxn ang="0">
                      <a:pos x="931" y="54"/>
                    </a:cxn>
                    <a:cxn ang="0">
                      <a:pos x="931" y="55"/>
                    </a:cxn>
                    <a:cxn ang="0">
                      <a:pos x="930" y="52"/>
                    </a:cxn>
                    <a:cxn ang="0">
                      <a:pos x="927" y="48"/>
                    </a:cxn>
                    <a:cxn ang="0">
                      <a:pos x="812" y="16"/>
                    </a:cxn>
                    <a:cxn ang="0">
                      <a:pos x="528" y="0"/>
                    </a:cxn>
                    <a:cxn ang="0">
                      <a:pos x="243" y="16"/>
                    </a:cxn>
                    <a:cxn ang="0">
                      <a:pos x="128" y="48"/>
                    </a:cxn>
                    <a:cxn ang="0">
                      <a:pos x="127" y="48"/>
                    </a:cxn>
                    <a:cxn ang="0">
                      <a:pos x="4" y="283"/>
                    </a:cxn>
                    <a:cxn ang="0">
                      <a:pos x="1" y="286"/>
                    </a:cxn>
                    <a:cxn ang="0">
                      <a:pos x="1" y="287"/>
                    </a:cxn>
                    <a:cxn ang="0">
                      <a:pos x="0" y="290"/>
                    </a:cxn>
                    <a:cxn ang="0">
                      <a:pos x="155" y="328"/>
                    </a:cxn>
                    <a:cxn ang="0">
                      <a:pos x="528" y="344"/>
                    </a:cxn>
                    <a:cxn ang="0">
                      <a:pos x="900" y="328"/>
                    </a:cxn>
                    <a:cxn ang="0">
                      <a:pos x="1054" y="290"/>
                    </a:cxn>
                    <a:cxn ang="0">
                      <a:pos x="1054" y="287"/>
                    </a:cxn>
                    <a:cxn ang="0">
                      <a:pos x="1053" y="287"/>
                    </a:cxn>
                  </a:cxnLst>
                  <a:rect l="0" t="0" r="r" b="b"/>
                  <a:pathLst>
                    <a:path w="1054" h="344">
                      <a:moveTo>
                        <a:pt x="1053" y="287"/>
                      </a:moveTo>
                      <a:cubicBezTo>
                        <a:pt x="1053" y="287"/>
                        <a:pt x="1053" y="286"/>
                        <a:pt x="1053" y="286"/>
                      </a:cubicBezTo>
                      <a:cubicBezTo>
                        <a:pt x="1053" y="286"/>
                        <a:pt x="1053" y="286"/>
                        <a:pt x="1053" y="286"/>
                      </a:cubicBezTo>
                      <a:cubicBezTo>
                        <a:pt x="1053" y="286"/>
                        <a:pt x="1052" y="286"/>
                        <a:pt x="1052" y="286"/>
                      </a:cubicBezTo>
                      <a:cubicBezTo>
                        <a:pt x="1048" y="276"/>
                        <a:pt x="1026" y="236"/>
                        <a:pt x="931" y="54"/>
                      </a:cubicBezTo>
                      <a:cubicBezTo>
                        <a:pt x="931" y="54"/>
                        <a:pt x="931" y="54"/>
                        <a:pt x="931" y="55"/>
                      </a:cubicBezTo>
                      <a:cubicBezTo>
                        <a:pt x="931" y="54"/>
                        <a:pt x="931" y="53"/>
                        <a:pt x="930" y="52"/>
                      </a:cubicBezTo>
                      <a:cubicBezTo>
                        <a:pt x="930" y="52"/>
                        <a:pt x="930" y="52"/>
                        <a:pt x="927" y="48"/>
                      </a:cubicBezTo>
                      <a:cubicBezTo>
                        <a:pt x="918" y="35"/>
                        <a:pt x="879" y="25"/>
                        <a:pt x="812" y="16"/>
                      </a:cubicBezTo>
                      <a:cubicBezTo>
                        <a:pt x="734" y="5"/>
                        <a:pt x="638" y="0"/>
                        <a:pt x="528" y="0"/>
                      </a:cubicBezTo>
                      <a:cubicBezTo>
                        <a:pt x="417" y="0"/>
                        <a:pt x="323" y="5"/>
                        <a:pt x="243" y="16"/>
                      </a:cubicBezTo>
                      <a:cubicBezTo>
                        <a:pt x="175" y="25"/>
                        <a:pt x="136" y="37"/>
                        <a:pt x="128" y="48"/>
                      </a:cubicBezTo>
                      <a:cubicBezTo>
                        <a:pt x="128" y="48"/>
                        <a:pt x="128" y="48"/>
                        <a:pt x="127" y="48"/>
                      </a:cubicBezTo>
                      <a:cubicBezTo>
                        <a:pt x="127" y="48"/>
                        <a:pt x="127" y="48"/>
                        <a:pt x="4" y="283"/>
                      </a:cubicBezTo>
                      <a:cubicBezTo>
                        <a:pt x="3" y="284"/>
                        <a:pt x="2" y="285"/>
                        <a:pt x="1" y="286"/>
                      </a:cubicBezTo>
                      <a:cubicBezTo>
                        <a:pt x="1" y="287"/>
                        <a:pt x="1" y="287"/>
                        <a:pt x="1" y="287"/>
                      </a:cubicBezTo>
                      <a:cubicBezTo>
                        <a:pt x="1" y="288"/>
                        <a:pt x="0" y="289"/>
                        <a:pt x="0" y="290"/>
                      </a:cubicBezTo>
                      <a:cubicBezTo>
                        <a:pt x="0" y="305"/>
                        <a:pt x="52" y="318"/>
                        <a:pt x="155" y="328"/>
                      </a:cubicBezTo>
                      <a:cubicBezTo>
                        <a:pt x="258" y="339"/>
                        <a:pt x="382" y="344"/>
                        <a:pt x="528" y="344"/>
                      </a:cubicBezTo>
                      <a:cubicBezTo>
                        <a:pt x="672" y="344"/>
                        <a:pt x="797" y="339"/>
                        <a:pt x="900" y="328"/>
                      </a:cubicBezTo>
                      <a:cubicBezTo>
                        <a:pt x="1002" y="318"/>
                        <a:pt x="1054" y="305"/>
                        <a:pt x="1054" y="290"/>
                      </a:cubicBezTo>
                      <a:cubicBezTo>
                        <a:pt x="1054" y="289"/>
                        <a:pt x="1054" y="288"/>
                        <a:pt x="1054" y="287"/>
                      </a:cubicBezTo>
                      <a:cubicBezTo>
                        <a:pt x="1053" y="287"/>
                        <a:pt x="1053" y="287"/>
                        <a:pt x="1053" y="28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Oval 15"/>
                <p:cNvSpPr/>
                <p:nvPr/>
              </p:nvSpPr>
              <p:spPr bwMode="auto">
                <a:xfrm>
                  <a:off x="4075114" y="1879167"/>
                  <a:ext cx="1654174" cy="268722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7" name="Group 16"/>
              <p:cNvGrpSpPr/>
              <p:nvPr/>
            </p:nvGrpSpPr>
            <p:grpSpPr>
              <a:xfrm>
                <a:off x="2380516" y="2308746"/>
                <a:ext cx="914400" cy="2914650"/>
                <a:chOff x="2278380" y="1874520"/>
                <a:chExt cx="914400" cy="2914650"/>
              </a:xfrm>
            </p:grpSpPr>
            <p:cxnSp>
              <p:nvCxnSpPr>
                <p:cNvPr id="37" name="Straight Connector 17"/>
                <p:cNvCxnSpPr/>
                <p:nvPr/>
              </p:nvCxnSpPr>
              <p:spPr>
                <a:xfrm rot="5400000">
                  <a:off x="2957354" y="4559776"/>
                  <a:ext cx="457200" cy="1588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18"/>
                <p:cNvCxnSpPr/>
                <p:nvPr/>
              </p:nvCxnSpPr>
              <p:spPr>
                <a:xfrm rot="16200000" flipH="1">
                  <a:off x="1501140" y="2651760"/>
                  <a:ext cx="2468880" cy="91440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19"/>
              <p:cNvCxnSpPr/>
              <p:nvPr/>
            </p:nvCxnSpPr>
            <p:spPr>
              <a:xfrm>
                <a:off x="2753896" y="4469016"/>
                <a:ext cx="457200" cy="158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0"/>
              <p:cNvSpPr txBox="1"/>
              <p:nvPr/>
            </p:nvSpPr>
            <p:spPr>
              <a:xfrm>
                <a:off x="2158108" y="4284239"/>
                <a:ext cx="544637" cy="439020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accent4"/>
                    </a:solidFill>
                  </a:rPr>
                  <a:t>10%</a:t>
                </a:r>
              </a:p>
            </p:txBody>
          </p:sp>
          <p:cxnSp>
            <p:nvCxnSpPr>
              <p:cNvPr id="30" name="Straight Connector 21"/>
              <p:cNvCxnSpPr/>
              <p:nvPr/>
            </p:nvCxnSpPr>
            <p:spPr>
              <a:xfrm>
                <a:off x="2563396" y="3977526"/>
                <a:ext cx="457200" cy="158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22"/>
              <p:cNvSpPr txBox="1"/>
              <p:nvPr/>
            </p:nvSpPr>
            <p:spPr>
              <a:xfrm>
                <a:off x="1968410" y="3779442"/>
                <a:ext cx="544637" cy="439020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accent2"/>
                    </a:solidFill>
                  </a:rPr>
                  <a:t>20%</a:t>
                </a:r>
              </a:p>
            </p:txBody>
          </p:sp>
          <p:cxnSp>
            <p:nvCxnSpPr>
              <p:cNvPr id="32" name="Straight Connector 23"/>
              <p:cNvCxnSpPr/>
              <p:nvPr/>
            </p:nvCxnSpPr>
            <p:spPr>
              <a:xfrm>
                <a:off x="2327176" y="3299346"/>
                <a:ext cx="457200" cy="158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24"/>
              <p:cNvSpPr txBox="1"/>
              <p:nvPr/>
            </p:nvSpPr>
            <p:spPr>
              <a:xfrm>
                <a:off x="1732189" y="3114569"/>
                <a:ext cx="544637" cy="439020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accent3"/>
                    </a:solidFill>
                  </a:rPr>
                  <a:t>40%</a:t>
                </a:r>
              </a:p>
            </p:txBody>
          </p:sp>
          <p:cxnSp>
            <p:nvCxnSpPr>
              <p:cNvPr id="34" name="Straight Connector 25"/>
              <p:cNvCxnSpPr/>
              <p:nvPr/>
            </p:nvCxnSpPr>
            <p:spPr>
              <a:xfrm>
                <a:off x="1969036" y="2354466"/>
                <a:ext cx="457200" cy="158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26"/>
              <p:cNvSpPr txBox="1"/>
              <p:nvPr/>
            </p:nvSpPr>
            <p:spPr>
              <a:xfrm>
                <a:off x="1374049" y="2169688"/>
                <a:ext cx="544637" cy="439020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accent1"/>
                    </a:solidFill>
                  </a:rPr>
                  <a:t>60%</a:t>
                </a:r>
              </a:p>
            </p:txBody>
          </p:sp>
          <p:sp>
            <p:nvSpPr>
              <p:cNvPr id="36" name="Arrow: Up 27"/>
              <p:cNvSpPr/>
              <p:nvPr/>
            </p:nvSpPr>
            <p:spPr bwMode="auto">
              <a:xfrm>
                <a:off x="3541976" y="4869596"/>
                <a:ext cx="381000" cy="443592"/>
              </a:xfrm>
              <a:prstGeom prst="upArrow">
                <a:avLst/>
              </a:prstGeom>
              <a:solidFill>
                <a:schemeClr val="bg1">
                  <a:lumMod val="6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Freeform: Shape 32"/>
            <p:cNvSpPr/>
            <p:nvPr/>
          </p:nvSpPr>
          <p:spPr bwMode="auto">
            <a:xfrm>
              <a:off x="6670486" y="1537727"/>
              <a:ext cx="435770" cy="439255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33"/>
            <p:cNvSpPr/>
            <p:nvPr/>
          </p:nvSpPr>
          <p:spPr bwMode="auto">
            <a:xfrm>
              <a:off x="6670486" y="3910151"/>
              <a:ext cx="435770" cy="439255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35"/>
            <p:cNvSpPr/>
            <p:nvPr/>
          </p:nvSpPr>
          <p:spPr bwMode="auto">
            <a:xfrm>
              <a:off x="6666864" y="5080859"/>
              <a:ext cx="435770" cy="439255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45"/>
            <p:cNvSpPr/>
            <p:nvPr/>
          </p:nvSpPr>
          <p:spPr bwMode="auto">
            <a:xfrm>
              <a:off x="6670486" y="2737475"/>
              <a:ext cx="435770" cy="439255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41"/>
            <p:cNvGrpSpPr/>
            <p:nvPr/>
          </p:nvGrpSpPr>
          <p:grpSpPr>
            <a:xfrm>
              <a:off x="7161833" y="1425937"/>
              <a:ext cx="3852428" cy="744114"/>
              <a:chOff x="1454811" y="2016552"/>
              <a:chExt cx="2191036" cy="744114"/>
            </a:xfrm>
          </p:grpSpPr>
          <p:sp>
            <p:nvSpPr>
              <p:cNvPr id="21" name="TextBox 43"/>
              <p:cNvSpPr txBox="1"/>
              <p:nvPr/>
            </p:nvSpPr>
            <p:spPr>
              <a:xfrm>
                <a:off x="1454811" y="2425333"/>
                <a:ext cx="2191036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点击此处更换文本，点击此处更换文本点击此处更换文本</a:t>
                </a:r>
              </a:p>
            </p:txBody>
          </p:sp>
          <p:sp>
            <p:nvSpPr>
              <p:cNvPr id="22" name="Rectangle 49"/>
              <p:cNvSpPr/>
              <p:nvPr/>
            </p:nvSpPr>
            <p:spPr>
              <a:xfrm>
                <a:off x="1454811" y="2016552"/>
                <a:ext cx="2191036" cy="246221"/>
              </a:xfrm>
              <a:prstGeom prst="rect">
                <a:avLst/>
              </a:prstGeom>
            </p:spPr>
            <p:txBody>
              <a:bodyPr wrap="none" lIns="144000" tIns="0" rIns="72000" bIns="0">
                <a:noAutofit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zh-CN" altLang="en-US" sz="2000" b="1" dirty="0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2" name="Group 50"/>
            <p:cNvGrpSpPr/>
            <p:nvPr/>
          </p:nvGrpSpPr>
          <p:grpSpPr>
            <a:xfrm>
              <a:off x="7161833" y="2625685"/>
              <a:ext cx="3852428" cy="744114"/>
              <a:chOff x="1454811" y="2016552"/>
              <a:chExt cx="2191036" cy="744114"/>
            </a:xfrm>
          </p:grpSpPr>
          <p:sp>
            <p:nvSpPr>
              <p:cNvPr id="19" name="TextBox 51"/>
              <p:cNvSpPr txBox="1"/>
              <p:nvPr/>
            </p:nvSpPr>
            <p:spPr>
              <a:xfrm>
                <a:off x="1454811" y="2425333"/>
                <a:ext cx="2191036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点击此处更换文本，点击此处更换文本点击此处更换文本</a:t>
                </a:r>
              </a:p>
            </p:txBody>
          </p:sp>
          <p:sp>
            <p:nvSpPr>
              <p:cNvPr id="20" name="Rectangle 52"/>
              <p:cNvSpPr/>
              <p:nvPr/>
            </p:nvSpPr>
            <p:spPr>
              <a:xfrm>
                <a:off x="1454811" y="2016552"/>
                <a:ext cx="2191036" cy="246221"/>
              </a:xfrm>
              <a:prstGeom prst="rect">
                <a:avLst/>
              </a:prstGeom>
            </p:spPr>
            <p:txBody>
              <a:bodyPr wrap="none" lIns="144000" tIns="0" rIns="72000" bIns="0">
                <a:noAutofit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3" name="Group 53"/>
            <p:cNvGrpSpPr/>
            <p:nvPr/>
          </p:nvGrpSpPr>
          <p:grpSpPr>
            <a:xfrm>
              <a:off x="7161833" y="3798361"/>
              <a:ext cx="3852428" cy="744114"/>
              <a:chOff x="1454811" y="2016552"/>
              <a:chExt cx="2191036" cy="744114"/>
            </a:xfrm>
          </p:grpSpPr>
          <p:sp>
            <p:nvSpPr>
              <p:cNvPr id="17" name="TextBox 54"/>
              <p:cNvSpPr txBox="1"/>
              <p:nvPr/>
            </p:nvSpPr>
            <p:spPr>
              <a:xfrm>
                <a:off x="1454811" y="2425333"/>
                <a:ext cx="2191036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点击此处更换文本，点击此处更换文本点击此处更换文本</a:t>
                </a:r>
              </a:p>
            </p:txBody>
          </p:sp>
          <p:sp>
            <p:nvSpPr>
              <p:cNvPr id="18" name="Rectangle 55"/>
              <p:cNvSpPr/>
              <p:nvPr/>
            </p:nvSpPr>
            <p:spPr>
              <a:xfrm>
                <a:off x="1454811" y="2016552"/>
                <a:ext cx="2191036" cy="246221"/>
              </a:xfrm>
              <a:prstGeom prst="rect">
                <a:avLst/>
              </a:prstGeom>
            </p:spPr>
            <p:txBody>
              <a:bodyPr wrap="none" lIns="144000" tIns="0" rIns="72000" bIns="0">
                <a:noAutofit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4" name="Group 56"/>
            <p:cNvGrpSpPr/>
            <p:nvPr/>
          </p:nvGrpSpPr>
          <p:grpSpPr>
            <a:xfrm>
              <a:off x="7161833" y="4964950"/>
              <a:ext cx="3852428" cy="744114"/>
              <a:chOff x="1454811" y="2016552"/>
              <a:chExt cx="2191036" cy="744114"/>
            </a:xfrm>
          </p:grpSpPr>
          <p:sp>
            <p:nvSpPr>
              <p:cNvPr id="15" name="TextBox 57"/>
              <p:cNvSpPr txBox="1"/>
              <p:nvPr/>
            </p:nvSpPr>
            <p:spPr>
              <a:xfrm>
                <a:off x="1454811" y="2425333"/>
                <a:ext cx="2191036" cy="335333"/>
              </a:xfrm>
              <a:prstGeom prst="rect">
                <a:avLst/>
              </a:prstGeom>
              <a:noFill/>
            </p:spPr>
            <p:txBody>
              <a:bodyPr wrap="square" lIns="144000" tIns="0" rIns="72000" bIns="0" anchor="ctr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点击此处更换文本，点击此处更换文本点击此处更换文本</a:t>
                </a:r>
              </a:p>
            </p:txBody>
          </p:sp>
          <p:sp>
            <p:nvSpPr>
              <p:cNvPr id="16" name="Rectangle 58"/>
              <p:cNvSpPr/>
              <p:nvPr/>
            </p:nvSpPr>
            <p:spPr>
              <a:xfrm>
                <a:off x="1454811" y="2016552"/>
                <a:ext cx="2191036" cy="246221"/>
              </a:xfrm>
              <a:prstGeom prst="rect">
                <a:avLst/>
              </a:prstGeom>
            </p:spPr>
            <p:txBody>
              <a:bodyPr wrap="none" lIns="144000" tIns="0" rIns="72000" bIns="0">
                <a:noAutofit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</p:grpSp>
      <p:pic>
        <p:nvPicPr>
          <p:cNvPr id="47" name="图片 4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441875">
            <a:off x="9649739" y="4708787"/>
            <a:ext cx="2931013" cy="2447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虚尾箭头 81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发展前景</a:t>
            </a:r>
          </a:p>
        </p:txBody>
      </p:sp>
      <p:grpSp>
        <p:nvGrpSpPr>
          <p:cNvPr id="5" name="0f47af6c-70a7-4a26-a67c-16bf6926253c"/>
          <p:cNvGrpSpPr>
            <a:grpSpLocks noChangeAspect="1"/>
          </p:cNvGrpSpPr>
          <p:nvPr/>
        </p:nvGrpSpPr>
        <p:grpSpPr>
          <a:xfrm>
            <a:off x="968515" y="1514475"/>
            <a:ext cx="9802475" cy="3829051"/>
            <a:chOff x="968515" y="1514475"/>
            <a:chExt cx="9802475" cy="3829051"/>
          </a:xfrm>
        </p:grpSpPr>
        <p:grpSp>
          <p:nvGrpSpPr>
            <p:cNvPr id="6" name="Group 2"/>
            <p:cNvGrpSpPr/>
            <p:nvPr/>
          </p:nvGrpSpPr>
          <p:grpSpPr>
            <a:xfrm>
              <a:off x="4181475" y="1514475"/>
              <a:ext cx="3829050" cy="3829051"/>
              <a:chOff x="2531604" y="1302799"/>
              <a:chExt cx="3829050" cy="3829051"/>
            </a:xfrm>
          </p:grpSpPr>
          <p:sp>
            <p:nvSpPr>
              <p:cNvPr id="19" name="Freeform: Shape 4"/>
              <p:cNvSpPr/>
              <p:nvPr/>
            </p:nvSpPr>
            <p:spPr bwMode="auto">
              <a:xfrm>
                <a:off x="2534779" y="1352805"/>
                <a:ext cx="1593850" cy="2183606"/>
              </a:xfrm>
              <a:custGeom>
                <a:avLst/>
                <a:gdLst>
                  <a:gd name="T0" fmla="*/ 19786 w 21600"/>
                  <a:gd name="T1" fmla="*/ 18395 h 21600"/>
                  <a:gd name="T2" fmla="*/ 19870 w 21600"/>
                  <a:gd name="T3" fmla="*/ 17656 h 21600"/>
                  <a:gd name="T4" fmla="*/ 19870 w 21600"/>
                  <a:gd name="T5" fmla="*/ 0 h 21600"/>
                  <a:gd name="T6" fmla="*/ 0 w 21600"/>
                  <a:gd name="T7" fmla="*/ 18395 h 21600"/>
                  <a:gd name="T8" fmla="*/ 380 w 21600"/>
                  <a:gd name="T9" fmla="*/ 21600 h 21600"/>
                  <a:gd name="T10" fmla="*/ 21600 w 21600"/>
                  <a:gd name="T11" fmla="*/ 21600 h 21600"/>
                  <a:gd name="T12" fmla="*/ 19786 w 21600"/>
                  <a:gd name="T13" fmla="*/ 18395 h 21600"/>
                  <a:gd name="T14" fmla="*/ 19786 w 21600"/>
                  <a:gd name="T15" fmla="*/ 1839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9786" y="18395"/>
                    </a:moveTo>
                    <a:cubicBezTo>
                      <a:pt x="19786" y="18149"/>
                      <a:pt x="19786" y="17902"/>
                      <a:pt x="19870" y="17656"/>
                    </a:cubicBezTo>
                    <a:cubicBezTo>
                      <a:pt x="19870" y="0"/>
                      <a:pt x="19870" y="0"/>
                      <a:pt x="19870" y="0"/>
                    </a:cubicBezTo>
                    <a:cubicBezTo>
                      <a:pt x="8480" y="2003"/>
                      <a:pt x="0" y="9490"/>
                      <a:pt x="0" y="18395"/>
                    </a:cubicBezTo>
                    <a:cubicBezTo>
                      <a:pt x="0" y="19505"/>
                      <a:pt x="127" y="20552"/>
                      <a:pt x="38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0461" y="20768"/>
                      <a:pt x="19786" y="19659"/>
                      <a:pt x="19786" y="18395"/>
                    </a:cubicBezTo>
                    <a:close/>
                    <a:moveTo>
                      <a:pt x="19786" y="18395"/>
                    </a:moveTo>
                  </a:path>
                </a:pathLst>
              </a:custGeom>
              <a:solidFill>
                <a:schemeClr val="accent4"/>
              </a:solidFill>
              <a:ln w="9525" cap="flat">
                <a:solidFill>
                  <a:schemeClr val="tx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5"/>
              <p:cNvSpPr/>
              <p:nvPr/>
            </p:nvSpPr>
            <p:spPr bwMode="auto">
              <a:xfrm>
                <a:off x="2531604" y="1779049"/>
                <a:ext cx="1593850" cy="1758950"/>
              </a:xfrm>
              <a:custGeom>
                <a:avLst/>
                <a:gdLst>
                  <a:gd name="T0" fmla="*/ 1 w 21600"/>
                  <a:gd name="T1" fmla="*/ 2 h 21600"/>
                  <a:gd name="T2" fmla="*/ 1 w 21600"/>
                  <a:gd name="T3" fmla="*/ 0 h 21600"/>
                  <a:gd name="T4" fmla="*/ 0 w 21600"/>
                  <a:gd name="T5" fmla="*/ 2 h 21600"/>
                  <a:gd name="T6" fmla="*/ 0 w 21600"/>
                  <a:gd name="T7" fmla="*/ 2 h 21600"/>
                  <a:gd name="T8" fmla="*/ 2 w 21600"/>
                  <a:gd name="T9" fmla="*/ 2 h 21600"/>
                  <a:gd name="T10" fmla="*/ 1 w 21600"/>
                  <a:gd name="T11" fmla="*/ 2 h 21600"/>
                  <a:gd name="T12" fmla="*/ 1 w 21600"/>
                  <a:gd name="T13" fmla="*/ 2 h 21600"/>
                  <a:gd name="T14" fmla="*/ 1 w 21600"/>
                  <a:gd name="T15" fmla="*/ 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9870" y="16707"/>
                    </a:moveTo>
                    <a:cubicBezTo>
                      <a:pt x="19870" y="0"/>
                      <a:pt x="19870" y="0"/>
                      <a:pt x="19870" y="0"/>
                    </a:cubicBezTo>
                    <a:cubicBezTo>
                      <a:pt x="0" y="17968"/>
                      <a:pt x="0" y="17968"/>
                      <a:pt x="0" y="17968"/>
                    </a:cubicBezTo>
                    <a:cubicBezTo>
                      <a:pt x="42" y="19230"/>
                      <a:pt x="169" y="20415"/>
                      <a:pt x="38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0461" y="20568"/>
                      <a:pt x="19786" y="19192"/>
                      <a:pt x="19786" y="17624"/>
                    </a:cubicBezTo>
                    <a:cubicBezTo>
                      <a:pt x="19786" y="17318"/>
                      <a:pt x="19786" y="17012"/>
                      <a:pt x="19870" y="16707"/>
                    </a:cubicBezTo>
                    <a:close/>
                    <a:moveTo>
                      <a:pt x="19870" y="16707"/>
                    </a:moveTo>
                  </a:path>
                </a:pathLst>
              </a:custGeom>
              <a:solidFill>
                <a:srgbClr val="000000">
                  <a:alpha val="7059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6"/>
              <p:cNvSpPr/>
              <p:nvPr/>
            </p:nvSpPr>
            <p:spPr bwMode="auto">
              <a:xfrm>
                <a:off x="2588754" y="3530855"/>
                <a:ext cx="2182019" cy="1595438"/>
              </a:xfrm>
              <a:custGeom>
                <a:avLst/>
                <a:gdLst>
                  <a:gd name="T0" fmla="*/ 18395 w 21600"/>
                  <a:gd name="T1" fmla="*/ 1856 h 21600"/>
                  <a:gd name="T2" fmla="*/ 17656 w 21600"/>
                  <a:gd name="T3" fmla="*/ 1772 h 21600"/>
                  <a:gd name="T4" fmla="*/ 0 w 21600"/>
                  <a:gd name="T5" fmla="*/ 1772 h 21600"/>
                  <a:gd name="T6" fmla="*/ 18395 w 21600"/>
                  <a:gd name="T7" fmla="*/ 21600 h 21600"/>
                  <a:gd name="T8" fmla="*/ 21600 w 21600"/>
                  <a:gd name="T9" fmla="*/ 21220 h 21600"/>
                  <a:gd name="T10" fmla="*/ 21600 w 21600"/>
                  <a:gd name="T11" fmla="*/ 0 h 21600"/>
                  <a:gd name="T12" fmla="*/ 18395 w 21600"/>
                  <a:gd name="T13" fmla="*/ 1856 h 21600"/>
                  <a:gd name="T14" fmla="*/ 18395 w 21600"/>
                  <a:gd name="T15" fmla="*/ 185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8395" y="1856"/>
                    </a:moveTo>
                    <a:cubicBezTo>
                      <a:pt x="18149" y="1856"/>
                      <a:pt x="17902" y="1814"/>
                      <a:pt x="17656" y="1772"/>
                    </a:cubicBezTo>
                    <a:cubicBezTo>
                      <a:pt x="0" y="1772"/>
                      <a:pt x="0" y="1772"/>
                      <a:pt x="0" y="1772"/>
                    </a:cubicBezTo>
                    <a:cubicBezTo>
                      <a:pt x="2003" y="13120"/>
                      <a:pt x="9490" y="21600"/>
                      <a:pt x="18395" y="21600"/>
                    </a:cubicBezTo>
                    <a:cubicBezTo>
                      <a:pt x="19505" y="21600"/>
                      <a:pt x="20552" y="21473"/>
                      <a:pt x="21600" y="2122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0799" y="1139"/>
                      <a:pt x="19659" y="1856"/>
                      <a:pt x="18395" y="1856"/>
                    </a:cubicBezTo>
                    <a:close/>
                    <a:moveTo>
                      <a:pt x="18395" y="1856"/>
                    </a:moveTo>
                  </a:path>
                </a:pathLst>
              </a:custGeom>
              <a:solidFill>
                <a:schemeClr val="accent3"/>
              </a:solidFill>
              <a:ln w="9525" cap="flat">
                <a:solidFill>
                  <a:schemeClr val="tx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22" name="Freeform: Shape 7"/>
              <p:cNvSpPr/>
              <p:nvPr/>
            </p:nvSpPr>
            <p:spPr bwMode="auto">
              <a:xfrm>
                <a:off x="3285667" y="3536412"/>
                <a:ext cx="1486694" cy="1595438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1 w 21600"/>
                  <a:gd name="T5" fmla="*/ 0 h 21600"/>
                  <a:gd name="T6" fmla="*/ 0 w 21600"/>
                  <a:gd name="T7" fmla="*/ 1 h 21600"/>
                  <a:gd name="T8" fmla="*/ 1 w 21600"/>
                  <a:gd name="T9" fmla="*/ 2 h 21600"/>
                  <a:gd name="T10" fmla="*/ 1 w 21600"/>
                  <a:gd name="T11" fmla="*/ 2 h 21600"/>
                  <a:gd name="T12" fmla="*/ 1 w 21600"/>
                  <a:gd name="T13" fmla="*/ 0 h 21600"/>
                  <a:gd name="T14" fmla="*/ 1 w 21600"/>
                  <a:gd name="T15" fmla="*/ 0 h 21600"/>
                  <a:gd name="T16" fmla="*/ 1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6900" y="1856"/>
                    </a:moveTo>
                    <a:cubicBezTo>
                      <a:pt x="16539" y="1856"/>
                      <a:pt x="16177" y="1814"/>
                      <a:pt x="15816" y="1772"/>
                    </a:cubicBezTo>
                    <a:cubicBezTo>
                      <a:pt x="15454" y="1772"/>
                      <a:pt x="15454" y="1772"/>
                      <a:pt x="15454" y="1772"/>
                    </a:cubicBezTo>
                    <a:cubicBezTo>
                      <a:pt x="0" y="16200"/>
                      <a:pt x="0" y="16200"/>
                      <a:pt x="0" y="16200"/>
                    </a:cubicBezTo>
                    <a:cubicBezTo>
                      <a:pt x="4654" y="19575"/>
                      <a:pt x="10529" y="21600"/>
                      <a:pt x="16900" y="21600"/>
                    </a:cubicBezTo>
                    <a:cubicBezTo>
                      <a:pt x="18527" y="21600"/>
                      <a:pt x="20064" y="21473"/>
                      <a:pt x="21600" y="2122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0425" y="1139"/>
                      <a:pt x="18753" y="1856"/>
                      <a:pt x="16900" y="1856"/>
                    </a:cubicBezTo>
                    <a:close/>
                    <a:moveTo>
                      <a:pt x="16900" y="1856"/>
                    </a:moveTo>
                  </a:path>
                </a:pathLst>
              </a:custGeom>
              <a:solidFill>
                <a:srgbClr val="000000">
                  <a:alpha val="7059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8"/>
              <p:cNvSpPr/>
              <p:nvPr/>
            </p:nvSpPr>
            <p:spPr bwMode="auto">
              <a:xfrm>
                <a:off x="4769979" y="2893474"/>
                <a:ext cx="1590675" cy="2179638"/>
              </a:xfrm>
              <a:custGeom>
                <a:avLst/>
                <a:gdLst>
                  <a:gd name="T0" fmla="*/ 0 w 21600"/>
                  <a:gd name="T1" fmla="*/ 1 h 21600"/>
                  <a:gd name="T2" fmla="*/ 0 w 21600"/>
                  <a:gd name="T3" fmla="*/ 1 h 21600"/>
                  <a:gd name="T4" fmla="*/ 0 w 21600"/>
                  <a:gd name="T5" fmla="*/ 6 h 21600"/>
                  <a:gd name="T6" fmla="*/ 2 w 21600"/>
                  <a:gd name="T7" fmla="*/ 1 h 21600"/>
                  <a:gd name="T8" fmla="*/ 2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1 h 21600"/>
                  <a:gd name="T14" fmla="*/ 0 w 21600"/>
                  <a:gd name="T15" fmla="*/ 1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818" y="3178"/>
                    </a:moveTo>
                    <a:cubicBezTo>
                      <a:pt x="1818" y="3425"/>
                      <a:pt x="1775" y="3703"/>
                      <a:pt x="1733" y="3919"/>
                    </a:cubicBezTo>
                    <a:cubicBezTo>
                      <a:pt x="1733" y="21600"/>
                      <a:pt x="1733" y="21600"/>
                      <a:pt x="1733" y="21600"/>
                    </a:cubicBezTo>
                    <a:cubicBezTo>
                      <a:pt x="13146" y="19594"/>
                      <a:pt x="21600" y="12096"/>
                      <a:pt x="21600" y="3178"/>
                    </a:cubicBezTo>
                    <a:cubicBezTo>
                      <a:pt x="21600" y="2098"/>
                      <a:pt x="21473" y="1018"/>
                      <a:pt x="2126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99" y="802"/>
                      <a:pt x="1818" y="1944"/>
                      <a:pt x="1818" y="3178"/>
                    </a:cubicBezTo>
                    <a:close/>
                    <a:moveTo>
                      <a:pt x="1818" y="3178"/>
                    </a:moveTo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tx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9"/>
              <p:cNvSpPr/>
              <p:nvPr/>
            </p:nvSpPr>
            <p:spPr bwMode="auto">
              <a:xfrm>
                <a:off x="4895392" y="3191924"/>
                <a:ext cx="1462881" cy="1886744"/>
              </a:xfrm>
              <a:custGeom>
                <a:avLst/>
                <a:gdLst>
                  <a:gd name="T0" fmla="*/ 0 w 21600"/>
                  <a:gd name="T1" fmla="*/ 2 h 21600"/>
                  <a:gd name="T2" fmla="*/ 0 w 21600"/>
                  <a:gd name="T3" fmla="*/ 3 h 21600"/>
                  <a:gd name="T4" fmla="*/ 1 w 21600"/>
                  <a:gd name="T5" fmla="*/ 0 h 21600"/>
                  <a:gd name="T6" fmla="*/ 1 w 21600"/>
                  <a:gd name="T7" fmla="*/ 0 h 21600"/>
                  <a:gd name="T8" fmla="*/ 0 w 21600"/>
                  <a:gd name="T9" fmla="*/ 2 h 21600"/>
                  <a:gd name="T10" fmla="*/ 0 w 21600"/>
                  <a:gd name="T11" fmla="*/ 2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16752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12409" y="19283"/>
                      <a:pt x="21600" y="10622"/>
                      <a:pt x="21600" y="321"/>
                    </a:cubicBezTo>
                    <a:cubicBezTo>
                      <a:pt x="21600" y="214"/>
                      <a:pt x="21600" y="107"/>
                      <a:pt x="21600" y="0"/>
                    </a:cubicBezTo>
                    <a:lnTo>
                      <a:pt x="0" y="16752"/>
                    </a:lnTo>
                    <a:close/>
                    <a:moveTo>
                      <a:pt x="0" y="16752"/>
                    </a:moveTo>
                  </a:path>
                </a:pathLst>
              </a:custGeom>
              <a:solidFill>
                <a:srgbClr val="000000">
                  <a:alpha val="7059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10"/>
              <p:cNvSpPr/>
              <p:nvPr/>
            </p:nvSpPr>
            <p:spPr bwMode="auto">
              <a:xfrm>
                <a:off x="4123867" y="1302799"/>
                <a:ext cx="2178844" cy="1593850"/>
              </a:xfrm>
              <a:custGeom>
                <a:avLst/>
                <a:gdLst>
                  <a:gd name="T0" fmla="*/ 1 w 21600"/>
                  <a:gd name="T1" fmla="*/ 1 h 21600"/>
                  <a:gd name="T2" fmla="*/ 1 w 21600"/>
                  <a:gd name="T3" fmla="*/ 1 h 21600"/>
                  <a:gd name="T4" fmla="*/ 6 w 21600"/>
                  <a:gd name="T5" fmla="*/ 1 h 21600"/>
                  <a:gd name="T6" fmla="*/ 1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2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3178" y="19786"/>
                    </a:moveTo>
                    <a:cubicBezTo>
                      <a:pt x="3456" y="19786"/>
                      <a:pt x="3703" y="19786"/>
                      <a:pt x="3919" y="19870"/>
                    </a:cubicBezTo>
                    <a:cubicBezTo>
                      <a:pt x="21600" y="19870"/>
                      <a:pt x="21600" y="19870"/>
                      <a:pt x="21600" y="19870"/>
                    </a:cubicBezTo>
                    <a:cubicBezTo>
                      <a:pt x="19625" y="8480"/>
                      <a:pt x="12127" y="0"/>
                      <a:pt x="3178" y="0"/>
                    </a:cubicBezTo>
                    <a:cubicBezTo>
                      <a:pt x="2098" y="0"/>
                      <a:pt x="1018" y="127"/>
                      <a:pt x="0" y="38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802" y="20461"/>
                      <a:pt x="1944" y="19786"/>
                      <a:pt x="3178" y="19786"/>
                    </a:cubicBezTo>
                    <a:close/>
                    <a:moveTo>
                      <a:pt x="3178" y="19786"/>
                    </a:moveTo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tx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11"/>
              <p:cNvSpPr/>
              <p:nvPr/>
            </p:nvSpPr>
            <p:spPr bwMode="auto">
              <a:xfrm>
                <a:off x="4551698" y="1702849"/>
                <a:ext cx="1754188" cy="1068388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0 h 21600"/>
                  <a:gd name="T4" fmla="*/ 2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13098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0336" y="12847"/>
                      <a:pt x="17272" y="5290"/>
                      <a:pt x="13098" y="0"/>
                    </a:cubicBezTo>
                    <a:close/>
                    <a:moveTo>
                      <a:pt x="13098" y="0"/>
                    </a:moveTo>
                  </a:path>
                </a:pathLst>
              </a:custGeom>
              <a:solidFill>
                <a:srgbClr val="000000">
                  <a:alpha val="5098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Oval 12"/>
              <p:cNvSpPr/>
              <p:nvPr/>
            </p:nvSpPr>
            <p:spPr bwMode="auto">
              <a:xfrm>
                <a:off x="4118310" y="2883949"/>
                <a:ext cx="661988" cy="662781"/>
              </a:xfrm>
              <a:prstGeom prst="ellipse">
                <a:avLst/>
              </a:prstGeom>
              <a:solidFill>
                <a:srgbClr val="D7DFE6"/>
              </a:solidFill>
              <a:ln w="9525">
                <a:solidFill>
                  <a:schemeClr val="tx1">
                    <a:alpha val="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Rectangle 13"/>
              <p:cNvSpPr/>
              <p:nvPr/>
            </p:nvSpPr>
            <p:spPr bwMode="auto">
              <a:xfrm>
                <a:off x="4282617" y="2313243"/>
                <a:ext cx="1669256" cy="4206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20320" bIns="0" anchor="ctr">
                <a:normAutofit/>
              </a:bodyPr>
              <a:lstStyle/>
              <a:p>
                <a:pPr marL="19685"/>
                <a:r>
                  <a:rPr lang="zh-CN" altLang="en-US" b="1" dirty="0">
                    <a:solidFill>
                      <a:srgbClr val="FEFEFE"/>
                    </a:solidFill>
                  </a:rPr>
                  <a:t>标题文本预设</a:t>
                </a:r>
              </a:p>
            </p:txBody>
          </p:sp>
          <p:sp>
            <p:nvSpPr>
              <p:cNvPr id="29" name="Rectangle 14"/>
              <p:cNvSpPr/>
              <p:nvPr/>
            </p:nvSpPr>
            <p:spPr bwMode="auto">
              <a:xfrm rot="5400000">
                <a:off x="4508835" y="3474499"/>
                <a:ext cx="1307306" cy="419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20320" bIns="0" anchor="ctr">
                <a:normAutofit/>
              </a:bodyPr>
              <a:lstStyle/>
              <a:p>
                <a:pPr marL="19685"/>
                <a:r>
                  <a:rPr lang="zh-CN" altLang="en-US" b="1">
                    <a:solidFill>
                      <a:srgbClr val="FEFEFE"/>
                    </a:solidFill>
                  </a:rPr>
                  <a:t>标题文本预设</a:t>
                </a:r>
              </a:p>
            </p:txBody>
          </p:sp>
          <p:sp>
            <p:nvSpPr>
              <p:cNvPr id="30" name="Rectangle 15"/>
              <p:cNvSpPr/>
              <p:nvPr/>
            </p:nvSpPr>
            <p:spPr bwMode="auto">
              <a:xfrm>
                <a:off x="3282492" y="3695955"/>
                <a:ext cx="1400969" cy="4206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20320" bIns="0" anchor="ctr">
                <a:normAutofit/>
              </a:bodyPr>
              <a:lstStyle/>
              <a:p>
                <a:pPr marL="19685"/>
                <a:r>
                  <a:rPr lang="zh-CN" altLang="en-US" sz="1600" b="1">
                    <a:solidFill>
                      <a:srgbClr val="FEFEFE"/>
                    </a:solidFill>
                  </a:rPr>
                  <a:t>标题文本预设</a:t>
                </a:r>
              </a:p>
            </p:txBody>
          </p:sp>
          <p:sp>
            <p:nvSpPr>
              <p:cNvPr id="31" name="Rectangle 16"/>
              <p:cNvSpPr/>
              <p:nvPr/>
            </p:nvSpPr>
            <p:spPr bwMode="auto">
              <a:xfrm rot="16200000">
                <a:off x="3072148" y="2522793"/>
                <a:ext cx="1307306" cy="4206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20320" bIns="0" anchor="ctr">
                <a:normAutofit/>
              </a:bodyPr>
              <a:lstStyle/>
              <a:p>
                <a:pPr marL="19685"/>
                <a:r>
                  <a:rPr lang="zh-CN" altLang="en-US" b="1">
                    <a:solidFill>
                      <a:srgbClr val="FEFEFE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7" name="Group 29"/>
            <p:cNvGrpSpPr/>
            <p:nvPr/>
          </p:nvGrpSpPr>
          <p:grpSpPr>
            <a:xfrm>
              <a:off x="968515" y="2175471"/>
              <a:ext cx="2649867" cy="1069337"/>
              <a:chOff x="290736" y="2169079"/>
              <a:chExt cx="3532760" cy="1069337"/>
            </a:xfrm>
          </p:grpSpPr>
          <p:sp>
            <p:nvSpPr>
              <p:cNvPr id="17" name="TextBox 30"/>
              <p:cNvSpPr txBox="1"/>
              <p:nvPr/>
            </p:nvSpPr>
            <p:spPr bwMode="auto">
              <a:xfrm>
                <a:off x="714323" y="2169079"/>
                <a:ext cx="3109173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2000" dirty="0">
                    <a:solidFill>
                      <a:schemeClr val="accent4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8" name="TextBox 31"/>
              <p:cNvSpPr txBox="1"/>
              <p:nvPr/>
            </p:nvSpPr>
            <p:spPr bwMode="auto">
              <a:xfrm>
                <a:off x="290736" y="2682237"/>
                <a:ext cx="3532760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</a:t>
                </a:r>
                <a:r>
                  <a:rPr lang="zh-CN" altLang="en-US" sz="1400" dirty="0" smtClean="0">
                    <a:cs typeface="+mn-ea"/>
                    <a:sym typeface="+mn-lt"/>
                  </a:rPr>
                  <a:t>文本，</a:t>
                </a:r>
                <a:r>
                  <a:rPr lang="zh-CN" altLang="en-US" sz="1400" dirty="0">
                    <a:cs typeface="+mn-ea"/>
                    <a:sym typeface="+mn-lt"/>
                  </a:rPr>
                  <a:t>点击此处更换文本点击此处更换文本</a:t>
                </a:r>
              </a:p>
            </p:txBody>
          </p:sp>
        </p:grpSp>
        <p:grpSp>
          <p:nvGrpSpPr>
            <p:cNvPr id="8" name="Group 32"/>
            <p:cNvGrpSpPr/>
            <p:nvPr/>
          </p:nvGrpSpPr>
          <p:grpSpPr>
            <a:xfrm>
              <a:off x="968515" y="3783911"/>
              <a:ext cx="2649867" cy="1069337"/>
              <a:chOff x="290736" y="2169079"/>
              <a:chExt cx="3532760" cy="1069337"/>
            </a:xfrm>
          </p:grpSpPr>
          <p:sp>
            <p:nvSpPr>
              <p:cNvPr id="15" name="TextBox 33"/>
              <p:cNvSpPr txBox="1"/>
              <p:nvPr/>
            </p:nvSpPr>
            <p:spPr bwMode="auto">
              <a:xfrm>
                <a:off x="714323" y="2169079"/>
                <a:ext cx="3109173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2000">
                    <a:solidFill>
                      <a:schemeClr val="accent3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6" name="TextBox 47"/>
              <p:cNvSpPr txBox="1"/>
              <p:nvPr/>
            </p:nvSpPr>
            <p:spPr bwMode="auto">
              <a:xfrm>
                <a:off x="290736" y="2682237"/>
                <a:ext cx="3532760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点击此处更换文本，点击此处更换文本点击此处更换文本</a:t>
                </a:r>
              </a:p>
            </p:txBody>
          </p:sp>
        </p:grpSp>
        <p:grpSp>
          <p:nvGrpSpPr>
            <p:cNvPr id="9" name="Group 48"/>
            <p:cNvGrpSpPr/>
            <p:nvPr/>
          </p:nvGrpSpPr>
          <p:grpSpPr>
            <a:xfrm>
              <a:off x="8331199" y="2198548"/>
              <a:ext cx="2439791" cy="1069337"/>
              <a:chOff x="9204367" y="3764961"/>
              <a:chExt cx="2273871" cy="1069337"/>
            </a:xfrm>
          </p:grpSpPr>
          <p:sp>
            <p:nvSpPr>
              <p:cNvPr id="13" name="TextBox 49"/>
              <p:cNvSpPr txBox="1"/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20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4" name="TextBox 50"/>
              <p:cNvSpPr txBox="1"/>
              <p:nvPr/>
            </p:nvSpPr>
            <p:spPr bwMode="auto">
              <a:xfrm>
                <a:off x="9204367" y="4278119"/>
                <a:ext cx="2273871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点击此处更换文本，点击此处更换文本点击此处更换文本</a:t>
                </a:r>
              </a:p>
            </p:txBody>
          </p:sp>
        </p:grpSp>
        <p:grpSp>
          <p:nvGrpSpPr>
            <p:cNvPr id="10" name="Group 51"/>
            <p:cNvGrpSpPr/>
            <p:nvPr/>
          </p:nvGrpSpPr>
          <p:grpSpPr>
            <a:xfrm>
              <a:off x="8331199" y="3733826"/>
              <a:ext cx="2439791" cy="1069337"/>
              <a:chOff x="9204367" y="3764961"/>
              <a:chExt cx="2273871" cy="1069337"/>
            </a:xfrm>
          </p:grpSpPr>
          <p:sp>
            <p:nvSpPr>
              <p:cNvPr id="11" name="TextBox 52"/>
              <p:cNvSpPr txBox="1"/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2000">
                    <a:solidFill>
                      <a:schemeClr val="accent1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2" name="TextBox 53"/>
              <p:cNvSpPr txBox="1"/>
              <p:nvPr/>
            </p:nvSpPr>
            <p:spPr bwMode="auto">
              <a:xfrm>
                <a:off x="9204367" y="4278119"/>
                <a:ext cx="2273871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点击此处更换文本，点击此处更换文本点击此处更换文本</a:t>
                </a:r>
              </a:p>
            </p:txBody>
          </p:sp>
        </p:grp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4441875">
            <a:off x="9649739" y="4708787"/>
            <a:ext cx="2931013" cy="2447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4441875">
            <a:off x="9649739" y="4708787"/>
            <a:ext cx="2931013" cy="244739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25631">
            <a:off x="-125228" y="4265292"/>
            <a:ext cx="1900808" cy="38016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216779" y="-214717"/>
            <a:ext cx="2083910" cy="1954244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373406" y="1084052"/>
            <a:ext cx="9445188" cy="47345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2F6A27"/>
            </a:solidFill>
          </a:ln>
          <a:effectLst>
            <a:outerShdw blurRad="50800" dist="38100" dir="8100000" algn="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126182" y="5214822"/>
            <a:ext cx="2230587" cy="19025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12891398">
            <a:off x="10341392" y="-168872"/>
            <a:ext cx="2057727" cy="175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7803555">
            <a:off x="5095455" y="-133019"/>
            <a:ext cx="2292041" cy="179084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867131" y="2294116"/>
            <a:ext cx="8457738" cy="2269768"/>
            <a:chOff x="1867131" y="2164835"/>
            <a:chExt cx="8457738" cy="2269768"/>
          </a:xfrm>
        </p:grpSpPr>
        <p:sp>
          <p:nvSpPr>
            <p:cNvPr id="17" name="PA_文本框 24"/>
            <p:cNvSpPr txBox="1"/>
            <p:nvPr>
              <p:custDataLst>
                <p:tags r:id="rId1"/>
              </p:custDataLst>
            </p:nvPr>
          </p:nvSpPr>
          <p:spPr>
            <a:xfrm>
              <a:off x="1867131" y="2164835"/>
              <a:ext cx="84577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spc="600" dirty="0" smtClean="0">
                  <a:solidFill>
                    <a:srgbClr val="5F8D30"/>
                  </a:solidFill>
                  <a:cs typeface="+mn-ea"/>
                  <a:sym typeface="+mn-lt"/>
                </a:rPr>
                <a:t>THANK YOU </a:t>
              </a:r>
              <a:endParaRPr lang="zh-CN" altLang="en-US" sz="6000" spc="600" dirty="0">
                <a:solidFill>
                  <a:srgbClr val="5F8D30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022282" y="3511273"/>
              <a:ext cx="6167755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ADD YOUR TITLE HERE.ADD YOUR TITLE HERE</a:t>
              </a:r>
              <a:r>
                <a:rPr lang="en-US" altLang="zh-CN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. ADD YOUR TITLE HERE.ADD YOUR TITLE HERE.</a:t>
              </a:r>
              <a:endParaRPr lang="zh-CN" altLang="en-US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pPr algn="ctr"/>
              <a:endParaRPr lang="zh-CN" altLang="en-US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1878646" y="3283527"/>
              <a:ext cx="8401427" cy="0"/>
            </a:xfrm>
            <a:prstGeom prst="line">
              <a:avLst/>
            </a:prstGeom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36191" y="1415488"/>
            <a:ext cx="8719619" cy="4292585"/>
            <a:chOff x="3194493" y="1720288"/>
            <a:chExt cx="6657044" cy="3277199"/>
          </a:xfrm>
        </p:grpSpPr>
        <p:grpSp>
          <p:nvGrpSpPr>
            <p:cNvPr id="35" name="组合 34"/>
            <p:cNvGrpSpPr/>
            <p:nvPr/>
          </p:nvGrpSpPr>
          <p:grpSpPr>
            <a:xfrm>
              <a:off x="6120405" y="1829788"/>
              <a:ext cx="3192297" cy="464213"/>
              <a:chOff x="562412" y="1277570"/>
              <a:chExt cx="3192297" cy="464213"/>
            </a:xfrm>
          </p:grpSpPr>
          <p:sp>
            <p:nvSpPr>
              <p:cNvPr id="36" name="TextBox 20"/>
              <p:cNvSpPr txBox="1"/>
              <p:nvPr/>
            </p:nvSpPr>
            <p:spPr>
              <a:xfrm>
                <a:off x="562412" y="1530307"/>
                <a:ext cx="3192297" cy="211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zh-CN" altLang="en-US" sz="1200" dirty="0">
                    <a:latin typeface="方正兰亭黑_GBK" pitchFamily="2" charset="-122"/>
                    <a:ea typeface="方正兰亭黑_GBK" pitchFamily="2" charset="-122"/>
                  </a:rPr>
                  <a:t>单击此处添加文字阐述，添加简短问题说明文字。</a:t>
                </a:r>
                <a:endParaRPr lang="en-US" altLang="zh-CN" sz="1200" dirty="0">
                  <a:latin typeface="方正兰亭黑_GBK" pitchFamily="2" charset="-122"/>
                  <a:ea typeface="方正兰亭黑_GBK" pitchFamily="2" charset="-122"/>
                </a:endParaRPr>
              </a:p>
            </p:txBody>
          </p:sp>
          <p:sp>
            <p:nvSpPr>
              <p:cNvPr id="37" name="Rectangle 11"/>
              <p:cNvSpPr>
                <a:spLocks noChangeArrowheads="1"/>
              </p:cNvSpPr>
              <p:nvPr/>
            </p:nvSpPr>
            <p:spPr bwMode="gray">
              <a:xfrm>
                <a:off x="562412" y="1277570"/>
                <a:ext cx="2423096" cy="305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1" dirty="0">
                    <a:latin typeface="方正兰亭中黑_GBK" pitchFamily="2" charset="-122"/>
                    <a:ea typeface="方正兰亭中黑_GBK" pitchFamily="2" charset="-122"/>
                  </a:rPr>
                  <a:t>单击此处添加标题</a:t>
                </a: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6120405" y="2672398"/>
              <a:ext cx="3192297" cy="448724"/>
              <a:chOff x="562412" y="1293059"/>
              <a:chExt cx="3192297" cy="448724"/>
            </a:xfrm>
          </p:grpSpPr>
          <p:sp>
            <p:nvSpPr>
              <p:cNvPr id="39" name="TextBox 50"/>
              <p:cNvSpPr txBox="1"/>
              <p:nvPr/>
            </p:nvSpPr>
            <p:spPr>
              <a:xfrm>
                <a:off x="562412" y="1530307"/>
                <a:ext cx="3192297" cy="211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zh-CN" altLang="en-US" sz="1200" dirty="0">
                    <a:latin typeface="方正兰亭黑_GBK" pitchFamily="2" charset="-122"/>
                    <a:ea typeface="方正兰亭黑_GBK" pitchFamily="2" charset="-122"/>
                  </a:rPr>
                  <a:t>单击此处添加文字阐述，添加简短问题说明文字。</a:t>
                </a:r>
                <a:endParaRPr lang="en-US" altLang="zh-CN" sz="1200" dirty="0">
                  <a:latin typeface="方正兰亭黑_GBK" pitchFamily="2" charset="-122"/>
                  <a:ea typeface="方正兰亭黑_GBK" pitchFamily="2" charset="-122"/>
                </a:endParaRPr>
              </a:p>
            </p:txBody>
          </p:sp>
          <p:sp>
            <p:nvSpPr>
              <p:cNvPr id="42" name="Rectangle 11"/>
              <p:cNvSpPr>
                <a:spLocks noChangeArrowheads="1"/>
              </p:cNvSpPr>
              <p:nvPr/>
            </p:nvSpPr>
            <p:spPr bwMode="gray">
              <a:xfrm>
                <a:off x="562412" y="1293059"/>
                <a:ext cx="2423096" cy="305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1" dirty="0">
                    <a:latin typeface="方正兰亭中黑_GBK" pitchFamily="2" charset="-122"/>
                    <a:ea typeface="方正兰亭中黑_GBK" pitchFamily="2" charset="-122"/>
                  </a:rPr>
                  <a:t>单击此处添加标题</a:t>
                </a: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6120405" y="3485972"/>
              <a:ext cx="3192297" cy="462273"/>
              <a:chOff x="562412" y="1279512"/>
              <a:chExt cx="3192297" cy="462273"/>
            </a:xfrm>
          </p:grpSpPr>
          <p:sp>
            <p:nvSpPr>
              <p:cNvPr id="44" name="TextBox 53"/>
              <p:cNvSpPr txBox="1"/>
              <p:nvPr/>
            </p:nvSpPr>
            <p:spPr>
              <a:xfrm>
                <a:off x="562412" y="1530308"/>
                <a:ext cx="3192297" cy="211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zh-CN" altLang="en-US" sz="1200" dirty="0">
                    <a:latin typeface="方正兰亭黑_GBK" pitchFamily="2" charset="-122"/>
                    <a:ea typeface="方正兰亭黑_GBK" pitchFamily="2" charset="-122"/>
                  </a:rPr>
                  <a:t>单击此处添加文字阐述，添加简短问题说明文字。</a:t>
                </a:r>
                <a:endParaRPr lang="en-US" altLang="zh-CN" sz="1200" dirty="0">
                  <a:latin typeface="方正兰亭黑_GBK" pitchFamily="2" charset="-122"/>
                  <a:ea typeface="方正兰亭黑_GBK" pitchFamily="2" charset="-122"/>
                </a:endParaRPr>
              </a:p>
            </p:txBody>
          </p:sp>
          <p:sp>
            <p:nvSpPr>
              <p:cNvPr id="47" name="Rectangle 11"/>
              <p:cNvSpPr>
                <a:spLocks noChangeArrowheads="1"/>
              </p:cNvSpPr>
              <p:nvPr/>
            </p:nvSpPr>
            <p:spPr bwMode="gray">
              <a:xfrm>
                <a:off x="562412" y="1279512"/>
                <a:ext cx="2423096" cy="305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1" dirty="0">
                    <a:latin typeface="方正兰亭中黑_GBK" pitchFamily="2" charset="-122"/>
                    <a:ea typeface="方正兰亭中黑_GBK" pitchFamily="2" charset="-122"/>
                  </a:rPr>
                  <a:t>单击此处添加标题</a:t>
                </a: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6120405" y="4278060"/>
              <a:ext cx="3192297" cy="497305"/>
              <a:chOff x="562412" y="1244480"/>
              <a:chExt cx="3192297" cy="497305"/>
            </a:xfrm>
          </p:grpSpPr>
          <p:sp>
            <p:nvSpPr>
              <p:cNvPr id="49" name="TextBox 56"/>
              <p:cNvSpPr txBox="1"/>
              <p:nvPr/>
            </p:nvSpPr>
            <p:spPr>
              <a:xfrm>
                <a:off x="562412" y="1530308"/>
                <a:ext cx="3192297" cy="211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zh-CN" altLang="en-US" sz="1200" dirty="0">
                    <a:latin typeface="方正兰亭黑_GBK" pitchFamily="2" charset="-122"/>
                    <a:ea typeface="方正兰亭黑_GBK" pitchFamily="2" charset="-122"/>
                  </a:rPr>
                  <a:t>单击此处添加文字阐述，添加简短问题说明文字。</a:t>
                </a:r>
                <a:endParaRPr lang="en-US" altLang="zh-CN" sz="1200" dirty="0">
                  <a:latin typeface="方正兰亭黑_GBK" pitchFamily="2" charset="-122"/>
                  <a:ea typeface="方正兰亭黑_GBK" pitchFamily="2" charset="-122"/>
                </a:endParaRPr>
              </a:p>
            </p:txBody>
          </p:sp>
          <p:sp>
            <p:nvSpPr>
              <p:cNvPr id="52" name="Rectangle 11"/>
              <p:cNvSpPr>
                <a:spLocks noChangeArrowheads="1"/>
              </p:cNvSpPr>
              <p:nvPr/>
            </p:nvSpPr>
            <p:spPr bwMode="gray">
              <a:xfrm>
                <a:off x="562412" y="1244480"/>
                <a:ext cx="2423096" cy="305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1" dirty="0">
                    <a:latin typeface="方正兰亭中黑_GBK" pitchFamily="2" charset="-122"/>
                    <a:ea typeface="方正兰亭中黑_GBK" pitchFamily="2" charset="-122"/>
                  </a:rPr>
                  <a:t>单击此处添加标题</a:t>
                </a: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5315031" y="1745750"/>
              <a:ext cx="710599" cy="773822"/>
              <a:chOff x="550069" y="1100038"/>
              <a:chExt cx="710599" cy="773822"/>
            </a:xfrm>
          </p:grpSpPr>
          <p:sp>
            <p:nvSpPr>
              <p:cNvPr id="54" name="矩形 2"/>
              <p:cNvSpPr/>
              <p:nvPr/>
            </p:nvSpPr>
            <p:spPr>
              <a:xfrm rot="5400000">
                <a:off x="554462" y="1167653"/>
                <a:ext cx="773822" cy="638591"/>
              </a:xfrm>
              <a:custGeom>
                <a:avLst/>
                <a:gdLst/>
                <a:ahLst/>
                <a:cxnLst/>
                <a:rect l="l" t="t" r="r" b="b"/>
                <a:pathLst>
                  <a:path w="811496" h="669681">
                    <a:moveTo>
                      <a:pt x="1" y="405747"/>
                    </a:moveTo>
                    <a:lnTo>
                      <a:pt x="405749" y="0"/>
                    </a:lnTo>
                    <a:lnTo>
                      <a:pt x="811495" y="405747"/>
                    </a:lnTo>
                    <a:close/>
                    <a:moveTo>
                      <a:pt x="0" y="669681"/>
                    </a:moveTo>
                    <a:lnTo>
                      <a:pt x="0" y="405748"/>
                    </a:lnTo>
                    <a:lnTo>
                      <a:pt x="811496" y="405748"/>
                    </a:lnTo>
                    <a:lnTo>
                      <a:pt x="811496" y="669681"/>
                    </a:lnTo>
                    <a:close/>
                  </a:path>
                </a:pathLst>
              </a:custGeom>
              <a:solidFill>
                <a:srgbClr val="699C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TextBox 13"/>
              <p:cNvSpPr txBox="1"/>
              <p:nvPr/>
            </p:nvSpPr>
            <p:spPr>
              <a:xfrm>
                <a:off x="550069" y="1175365"/>
                <a:ext cx="576665" cy="540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01</a:t>
                </a:r>
                <a:endParaRPr lang="zh-CN" altLang="en-US" sz="40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5315031" y="2564192"/>
              <a:ext cx="710599" cy="773822"/>
              <a:chOff x="550069" y="1100038"/>
              <a:chExt cx="710599" cy="773822"/>
            </a:xfrm>
          </p:grpSpPr>
          <p:sp>
            <p:nvSpPr>
              <p:cNvPr id="57" name="矩形 2"/>
              <p:cNvSpPr/>
              <p:nvPr/>
            </p:nvSpPr>
            <p:spPr>
              <a:xfrm rot="5400000">
                <a:off x="554462" y="1167653"/>
                <a:ext cx="773822" cy="638591"/>
              </a:xfrm>
              <a:custGeom>
                <a:avLst/>
                <a:gdLst/>
                <a:ahLst/>
                <a:cxnLst/>
                <a:rect l="l" t="t" r="r" b="b"/>
                <a:pathLst>
                  <a:path w="811496" h="669681">
                    <a:moveTo>
                      <a:pt x="1" y="405747"/>
                    </a:moveTo>
                    <a:lnTo>
                      <a:pt x="405749" y="0"/>
                    </a:lnTo>
                    <a:lnTo>
                      <a:pt x="811495" y="405747"/>
                    </a:lnTo>
                    <a:close/>
                    <a:moveTo>
                      <a:pt x="0" y="669681"/>
                    </a:moveTo>
                    <a:lnTo>
                      <a:pt x="0" y="405748"/>
                    </a:lnTo>
                    <a:lnTo>
                      <a:pt x="811496" y="405748"/>
                    </a:lnTo>
                    <a:lnTo>
                      <a:pt x="811496" y="66968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TextBox 98"/>
              <p:cNvSpPr txBox="1"/>
              <p:nvPr/>
            </p:nvSpPr>
            <p:spPr>
              <a:xfrm>
                <a:off x="550069" y="1182919"/>
                <a:ext cx="576665" cy="540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02</a:t>
                </a:r>
                <a:endParaRPr lang="zh-CN" altLang="en-US" sz="40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5315031" y="3379238"/>
              <a:ext cx="710599" cy="773822"/>
              <a:chOff x="550069" y="1100038"/>
              <a:chExt cx="710599" cy="773822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60" name="矩形 2"/>
              <p:cNvSpPr/>
              <p:nvPr/>
            </p:nvSpPr>
            <p:spPr>
              <a:xfrm rot="5400000">
                <a:off x="554462" y="1167653"/>
                <a:ext cx="773822" cy="638591"/>
              </a:xfrm>
              <a:custGeom>
                <a:avLst/>
                <a:gdLst/>
                <a:ahLst/>
                <a:cxnLst/>
                <a:rect l="l" t="t" r="r" b="b"/>
                <a:pathLst>
                  <a:path w="811496" h="669681">
                    <a:moveTo>
                      <a:pt x="1" y="405747"/>
                    </a:moveTo>
                    <a:lnTo>
                      <a:pt x="405749" y="0"/>
                    </a:lnTo>
                    <a:lnTo>
                      <a:pt x="811495" y="405747"/>
                    </a:lnTo>
                    <a:close/>
                    <a:moveTo>
                      <a:pt x="0" y="669681"/>
                    </a:moveTo>
                    <a:lnTo>
                      <a:pt x="0" y="405748"/>
                    </a:lnTo>
                    <a:lnTo>
                      <a:pt x="811496" y="405748"/>
                    </a:lnTo>
                    <a:lnTo>
                      <a:pt x="811496" y="669681"/>
                    </a:lnTo>
                    <a:close/>
                  </a:path>
                </a:pathLst>
              </a:custGeom>
              <a:solidFill>
                <a:srgbClr val="699C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TextBox 101"/>
              <p:cNvSpPr txBox="1"/>
              <p:nvPr/>
            </p:nvSpPr>
            <p:spPr>
              <a:xfrm>
                <a:off x="550069" y="1198061"/>
                <a:ext cx="576665" cy="540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03</a:t>
                </a:r>
                <a:endParaRPr lang="zh-CN" altLang="en-US" sz="40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5315031" y="4201094"/>
              <a:ext cx="710599" cy="773822"/>
              <a:chOff x="550069" y="1100038"/>
              <a:chExt cx="710599" cy="773822"/>
            </a:xfrm>
          </p:grpSpPr>
          <p:sp>
            <p:nvSpPr>
              <p:cNvPr id="63" name="矩形 2"/>
              <p:cNvSpPr/>
              <p:nvPr/>
            </p:nvSpPr>
            <p:spPr>
              <a:xfrm rot="5400000">
                <a:off x="554462" y="1167653"/>
                <a:ext cx="773822" cy="638591"/>
              </a:xfrm>
              <a:custGeom>
                <a:avLst/>
                <a:gdLst/>
                <a:ahLst/>
                <a:cxnLst/>
                <a:rect l="l" t="t" r="r" b="b"/>
                <a:pathLst>
                  <a:path w="811496" h="669681">
                    <a:moveTo>
                      <a:pt x="1" y="405747"/>
                    </a:moveTo>
                    <a:lnTo>
                      <a:pt x="405749" y="0"/>
                    </a:lnTo>
                    <a:lnTo>
                      <a:pt x="811495" y="405747"/>
                    </a:lnTo>
                    <a:close/>
                    <a:moveTo>
                      <a:pt x="0" y="669681"/>
                    </a:moveTo>
                    <a:lnTo>
                      <a:pt x="0" y="405748"/>
                    </a:lnTo>
                    <a:lnTo>
                      <a:pt x="811496" y="405748"/>
                    </a:lnTo>
                    <a:lnTo>
                      <a:pt x="811496" y="66968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TextBox 104"/>
              <p:cNvSpPr txBox="1"/>
              <p:nvPr/>
            </p:nvSpPr>
            <p:spPr>
              <a:xfrm>
                <a:off x="550069" y="1177004"/>
                <a:ext cx="576665" cy="540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04</a:t>
                </a:r>
                <a:endParaRPr lang="zh-CN" altLang="en-US" sz="40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5387041" y="1720288"/>
              <a:ext cx="4464496" cy="3277199"/>
              <a:chOff x="611560" y="1735977"/>
              <a:chExt cx="5256584" cy="3277199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611560" y="1735977"/>
                <a:ext cx="4968552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1560" y="2555277"/>
                <a:ext cx="4392488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11560" y="3374577"/>
                <a:ext cx="4248472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11560" y="4193877"/>
                <a:ext cx="4464496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611560" y="5013176"/>
                <a:ext cx="5256584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文本框 64"/>
            <p:cNvSpPr txBox="1"/>
            <p:nvPr/>
          </p:nvSpPr>
          <p:spPr>
            <a:xfrm>
              <a:off x="3194493" y="2708614"/>
              <a:ext cx="1701528" cy="963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4400" dirty="0"/>
                <a:t>目录</a:t>
              </a:r>
              <a:endParaRPr lang="en-US" altLang="zh-CN" sz="4400" dirty="0"/>
            </a:p>
            <a:p>
              <a:pPr algn="r"/>
              <a:r>
                <a:rPr lang="en-US" altLang="zh-CN" sz="3200" dirty="0"/>
                <a:t>Contents</a:t>
              </a:r>
              <a:endParaRPr lang="zh-CN" altLang="en-US" sz="3200" dirty="0"/>
            </a:p>
          </p:txBody>
        </p:sp>
      </p:grpSp>
      <p:pic>
        <p:nvPicPr>
          <p:cNvPr id="66" name="图片 6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327615" y="-395329"/>
            <a:ext cx="2083910" cy="1954244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4441875">
            <a:off x="9649739" y="4708787"/>
            <a:ext cx="2931013" cy="24473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111436" y="2607513"/>
            <a:ext cx="5707022" cy="1642975"/>
            <a:chOff x="4111436" y="2361292"/>
            <a:chExt cx="5707022" cy="1642975"/>
          </a:xfrm>
        </p:grpSpPr>
        <p:sp>
          <p:nvSpPr>
            <p:cNvPr id="9" name="文本框 8"/>
            <p:cNvSpPr txBox="1"/>
            <p:nvPr/>
          </p:nvSpPr>
          <p:spPr>
            <a:xfrm>
              <a:off x="4111436" y="2361292"/>
              <a:ext cx="306387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01.</a:t>
              </a:r>
              <a:r>
                <a:rPr lang="zh-CN" altLang="en-US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请输入标题</a:t>
              </a:r>
              <a:endParaRPr lang="zh-CN" altLang="en-US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111436" y="3030832"/>
              <a:ext cx="5414961" cy="0"/>
            </a:xfrm>
            <a:prstGeom prst="line">
              <a:avLst/>
            </a:prstGeom>
            <a:ln w="25400">
              <a:solidFill>
                <a:srgbClr val="5F8D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4111436" y="3173270"/>
              <a:ext cx="57070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accent2">
                      <a:lumMod val="75000"/>
                    </a:schemeClr>
                  </a:solidFill>
                </a:rPr>
                <a:t>You can click here and enter whatever you like and also you can delete here ,enter the right thing. </a:t>
              </a:r>
              <a:r>
                <a:rPr lang="en-US" altLang="zh-CN" sz="1600" dirty="0">
                  <a:solidFill>
                    <a:schemeClr val="accent2">
                      <a:lumMod val="75000"/>
                    </a:schemeClr>
                  </a:solidFill>
                </a:rPr>
                <a:t>You can click here and enter whatever you like and </a:t>
              </a:r>
              <a:r>
                <a:rPr lang="en-US" altLang="zh-CN" sz="1600" dirty="0" smtClean="0">
                  <a:solidFill>
                    <a:schemeClr val="accent2">
                      <a:lumMod val="75000"/>
                    </a:schemeClr>
                  </a:solidFill>
                </a:rPr>
                <a:t>also.</a:t>
              </a:r>
              <a:endParaRPr lang="zh-CN" altLang="en-US" sz="16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808018" y="1975155"/>
            <a:ext cx="8575964" cy="2907690"/>
          </a:xfrm>
          <a:prstGeom prst="rect">
            <a:avLst/>
          </a:prstGeom>
          <a:noFill/>
          <a:ln w="25400">
            <a:solidFill>
              <a:srgbClr val="5F8D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92473" y="2410249"/>
            <a:ext cx="2018963" cy="18930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327615" y="-395329"/>
            <a:ext cx="2083910" cy="19542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4441875">
            <a:off x="9649739" y="4708787"/>
            <a:ext cx="2931013" cy="24473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 smtClean="0">
                <a:cs typeface="+mn-ea"/>
                <a:sym typeface="+mn-lt"/>
              </a:rPr>
              <a:t>项目介绍</a:t>
            </a:r>
            <a:endParaRPr lang="zh-CN" altLang="en-US" sz="2800" spc="600" dirty="0"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/>
        </p:nvSpPr>
        <p:spPr bwMode="auto">
          <a:xfrm rot="16200000">
            <a:off x="6778503" y="2910444"/>
            <a:ext cx="933450" cy="205259"/>
          </a:xfrm>
          <a:custGeom>
            <a:avLst/>
            <a:gdLst>
              <a:gd name="T0" fmla="*/ 0 w 361950"/>
              <a:gd name="T1" fmla="*/ 0 h 58122"/>
              <a:gd name="T2" fmla="*/ 1102923 w 361950"/>
              <a:gd name="T3" fmla="*/ 0 h 58122"/>
              <a:gd name="T4" fmla="*/ 0 60000 65536"/>
              <a:gd name="T5" fmla="*/ 0 60000 65536"/>
              <a:gd name="T6" fmla="*/ 0 w 361950"/>
              <a:gd name="T7" fmla="*/ 0 h 58122"/>
              <a:gd name="T8" fmla="*/ 361950 w 361950"/>
              <a:gd name="T9" fmla="*/ 58122 h 581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1950" h="58122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9050">
            <a:solidFill>
              <a:srgbClr val="92D050"/>
            </a:solidFill>
            <a:prstDash val="sysDash"/>
            <a:round/>
          </a:ln>
        </p:spPr>
        <p:txBody>
          <a:bodyPr anchor="ctr"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310496" y="2501900"/>
            <a:ext cx="3795712" cy="4356100"/>
          </a:xfrm>
          <a:custGeom>
            <a:avLst/>
            <a:gdLst>
              <a:gd name="T0" fmla="*/ 2147483647 w 1045"/>
              <a:gd name="T1" fmla="*/ 2147483647 h 1279"/>
              <a:gd name="T2" fmla="*/ 2147483647 w 1045"/>
              <a:gd name="T3" fmla="*/ 2147483647 h 1279"/>
              <a:gd name="T4" fmla="*/ 2147483647 w 1045"/>
              <a:gd name="T5" fmla="*/ 2147483647 h 1279"/>
              <a:gd name="T6" fmla="*/ 2147483647 w 1045"/>
              <a:gd name="T7" fmla="*/ 2147483647 h 1279"/>
              <a:gd name="T8" fmla="*/ 2147483647 w 1045"/>
              <a:gd name="T9" fmla="*/ 2147483647 h 1279"/>
              <a:gd name="T10" fmla="*/ 0 w 1045"/>
              <a:gd name="T11" fmla="*/ 2147483647 h 1279"/>
              <a:gd name="T12" fmla="*/ 2147483647 w 1045"/>
              <a:gd name="T13" fmla="*/ 2147483647 h 1279"/>
              <a:gd name="T14" fmla="*/ 1543615916 w 1045"/>
              <a:gd name="T15" fmla="*/ 2147483647 h 1279"/>
              <a:gd name="T16" fmla="*/ 2147483647 w 1045"/>
              <a:gd name="T17" fmla="*/ 2147483647 h 1279"/>
              <a:gd name="T18" fmla="*/ 2147483647 w 1045"/>
              <a:gd name="T19" fmla="*/ 2147483647 h 1279"/>
              <a:gd name="T20" fmla="*/ 2147483647 w 1045"/>
              <a:gd name="T21" fmla="*/ 2147483647 h 1279"/>
              <a:gd name="T22" fmla="*/ 2147483647 w 1045"/>
              <a:gd name="T23" fmla="*/ 2147483647 h 1279"/>
              <a:gd name="T24" fmla="*/ 2147483647 w 1045"/>
              <a:gd name="T25" fmla="*/ 2147483647 h 1279"/>
              <a:gd name="T26" fmla="*/ 145126949 w 1045"/>
              <a:gd name="T27" fmla="*/ 2147483647 h 1279"/>
              <a:gd name="T28" fmla="*/ 2147483647 w 1045"/>
              <a:gd name="T29" fmla="*/ 2147483647 h 1279"/>
              <a:gd name="T30" fmla="*/ 2147483647 w 1045"/>
              <a:gd name="T31" fmla="*/ 2147483647 h 1279"/>
              <a:gd name="T32" fmla="*/ 2147483647 w 1045"/>
              <a:gd name="T33" fmla="*/ 2147483647 h 1279"/>
              <a:gd name="T34" fmla="*/ 2147483647 w 1045"/>
              <a:gd name="T35" fmla="*/ 2147483647 h 1279"/>
              <a:gd name="T36" fmla="*/ 2147483647 w 1045"/>
              <a:gd name="T37" fmla="*/ 2147483647 h 1279"/>
              <a:gd name="T38" fmla="*/ 2147483647 w 1045"/>
              <a:gd name="T39" fmla="*/ 2147483647 h 1279"/>
              <a:gd name="T40" fmla="*/ 2147483647 w 1045"/>
              <a:gd name="T41" fmla="*/ 0 h 1279"/>
              <a:gd name="T42" fmla="*/ 2147483647 w 1045"/>
              <a:gd name="T43" fmla="*/ 2147483647 h 1279"/>
              <a:gd name="T44" fmla="*/ 2147483647 w 1045"/>
              <a:gd name="T45" fmla="*/ 2147483647 h 1279"/>
              <a:gd name="T46" fmla="*/ 2147483647 w 1045"/>
              <a:gd name="T47" fmla="*/ 2147483647 h 1279"/>
              <a:gd name="T48" fmla="*/ 2147483647 w 1045"/>
              <a:gd name="T49" fmla="*/ 2147483647 h 1279"/>
              <a:gd name="T50" fmla="*/ 2147483647 w 1045"/>
              <a:gd name="T51" fmla="*/ 2147483647 h 1279"/>
              <a:gd name="T52" fmla="*/ 2147483647 w 1045"/>
              <a:gd name="T53" fmla="*/ 2147483647 h 1279"/>
              <a:gd name="T54" fmla="*/ 2147483647 w 1045"/>
              <a:gd name="T55" fmla="*/ 2147483647 h 1279"/>
              <a:gd name="T56" fmla="*/ 2147483647 w 1045"/>
              <a:gd name="T57" fmla="*/ 2147483647 h 1279"/>
              <a:gd name="T58" fmla="*/ 2147483647 w 1045"/>
              <a:gd name="T59" fmla="*/ 2147483647 h 1279"/>
              <a:gd name="T60" fmla="*/ 2147483647 w 1045"/>
              <a:gd name="T61" fmla="*/ 2147483647 h 1279"/>
              <a:gd name="T62" fmla="*/ 2147483647 w 1045"/>
              <a:gd name="T63" fmla="*/ 2147483647 h 1279"/>
              <a:gd name="T64" fmla="*/ 2147483647 w 1045"/>
              <a:gd name="T65" fmla="*/ 2147483647 h 1279"/>
              <a:gd name="T66" fmla="*/ 2147483647 w 1045"/>
              <a:gd name="T67" fmla="*/ 2147483647 h 12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45"/>
              <a:gd name="T103" fmla="*/ 0 h 1279"/>
              <a:gd name="T104" fmla="*/ 1045 w 1045"/>
              <a:gd name="T105" fmla="*/ 1279 h 127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45" h="1279">
                <a:moveTo>
                  <a:pt x="621" y="1278"/>
                </a:moveTo>
                <a:cubicBezTo>
                  <a:pt x="493" y="1279"/>
                  <a:pt x="493" y="1279"/>
                  <a:pt x="493" y="1279"/>
                </a:cubicBezTo>
                <a:cubicBezTo>
                  <a:pt x="480" y="1238"/>
                  <a:pt x="485" y="1193"/>
                  <a:pt x="491" y="1068"/>
                </a:cubicBezTo>
                <a:cubicBezTo>
                  <a:pt x="453" y="1033"/>
                  <a:pt x="408" y="998"/>
                  <a:pt x="362" y="961"/>
                </a:cubicBezTo>
                <a:cubicBezTo>
                  <a:pt x="310" y="963"/>
                  <a:pt x="280" y="960"/>
                  <a:pt x="239" y="952"/>
                </a:cubicBezTo>
                <a:cubicBezTo>
                  <a:pt x="153" y="935"/>
                  <a:pt x="123" y="906"/>
                  <a:pt x="0" y="832"/>
                </a:cubicBezTo>
                <a:cubicBezTo>
                  <a:pt x="134" y="888"/>
                  <a:pt x="210" y="930"/>
                  <a:pt x="322" y="928"/>
                </a:cubicBezTo>
                <a:cubicBezTo>
                  <a:pt x="244" y="861"/>
                  <a:pt x="168" y="787"/>
                  <a:pt x="117" y="696"/>
                </a:cubicBezTo>
                <a:cubicBezTo>
                  <a:pt x="236" y="800"/>
                  <a:pt x="263" y="854"/>
                  <a:pt x="430" y="953"/>
                </a:cubicBezTo>
                <a:cubicBezTo>
                  <a:pt x="448" y="964"/>
                  <a:pt x="467" y="976"/>
                  <a:pt x="494" y="997"/>
                </a:cubicBezTo>
                <a:cubicBezTo>
                  <a:pt x="494" y="993"/>
                  <a:pt x="494" y="993"/>
                  <a:pt x="494" y="993"/>
                </a:cubicBezTo>
                <a:cubicBezTo>
                  <a:pt x="497" y="887"/>
                  <a:pt x="467" y="762"/>
                  <a:pt x="469" y="687"/>
                </a:cubicBezTo>
                <a:cubicBezTo>
                  <a:pt x="371" y="661"/>
                  <a:pt x="303" y="619"/>
                  <a:pt x="248" y="580"/>
                </a:cubicBezTo>
                <a:cubicBezTo>
                  <a:pt x="105" y="480"/>
                  <a:pt x="40" y="342"/>
                  <a:pt x="11" y="217"/>
                </a:cubicBezTo>
                <a:cubicBezTo>
                  <a:pt x="94" y="400"/>
                  <a:pt x="163" y="479"/>
                  <a:pt x="275" y="548"/>
                </a:cubicBezTo>
                <a:cubicBezTo>
                  <a:pt x="285" y="525"/>
                  <a:pt x="324" y="475"/>
                  <a:pt x="320" y="398"/>
                </a:cubicBezTo>
                <a:cubicBezTo>
                  <a:pt x="315" y="314"/>
                  <a:pt x="306" y="285"/>
                  <a:pt x="316" y="246"/>
                </a:cubicBezTo>
                <a:cubicBezTo>
                  <a:pt x="332" y="334"/>
                  <a:pt x="354" y="416"/>
                  <a:pt x="349" y="460"/>
                </a:cubicBezTo>
                <a:cubicBezTo>
                  <a:pt x="345" y="497"/>
                  <a:pt x="340" y="510"/>
                  <a:pt x="328" y="580"/>
                </a:cubicBezTo>
                <a:cubicBezTo>
                  <a:pt x="394" y="614"/>
                  <a:pt x="436" y="623"/>
                  <a:pt x="471" y="633"/>
                </a:cubicBezTo>
                <a:cubicBezTo>
                  <a:pt x="480" y="526"/>
                  <a:pt x="544" y="250"/>
                  <a:pt x="547" y="0"/>
                </a:cubicBezTo>
                <a:cubicBezTo>
                  <a:pt x="602" y="287"/>
                  <a:pt x="501" y="515"/>
                  <a:pt x="529" y="678"/>
                </a:cubicBezTo>
                <a:cubicBezTo>
                  <a:pt x="546" y="776"/>
                  <a:pt x="564" y="812"/>
                  <a:pt x="576" y="875"/>
                </a:cubicBezTo>
                <a:cubicBezTo>
                  <a:pt x="617" y="825"/>
                  <a:pt x="645" y="811"/>
                  <a:pt x="741" y="730"/>
                </a:cubicBezTo>
                <a:cubicBezTo>
                  <a:pt x="723" y="598"/>
                  <a:pt x="730" y="473"/>
                  <a:pt x="809" y="374"/>
                </a:cubicBezTo>
                <a:cubicBezTo>
                  <a:pt x="738" y="537"/>
                  <a:pt x="772" y="588"/>
                  <a:pt x="791" y="687"/>
                </a:cubicBezTo>
                <a:cubicBezTo>
                  <a:pt x="841" y="647"/>
                  <a:pt x="874" y="615"/>
                  <a:pt x="903" y="571"/>
                </a:cubicBezTo>
                <a:cubicBezTo>
                  <a:pt x="937" y="523"/>
                  <a:pt x="988" y="442"/>
                  <a:pt x="1045" y="321"/>
                </a:cubicBezTo>
                <a:cubicBezTo>
                  <a:pt x="1027" y="404"/>
                  <a:pt x="992" y="483"/>
                  <a:pt x="958" y="545"/>
                </a:cubicBezTo>
                <a:cubicBezTo>
                  <a:pt x="854" y="740"/>
                  <a:pt x="738" y="767"/>
                  <a:pt x="616" y="966"/>
                </a:cubicBezTo>
                <a:cubicBezTo>
                  <a:pt x="614" y="992"/>
                  <a:pt x="612" y="1040"/>
                  <a:pt x="610" y="1095"/>
                </a:cubicBezTo>
                <a:cubicBezTo>
                  <a:pt x="698" y="1054"/>
                  <a:pt x="845" y="1010"/>
                  <a:pt x="939" y="888"/>
                </a:cubicBezTo>
                <a:cubicBezTo>
                  <a:pt x="901" y="979"/>
                  <a:pt x="728" y="1086"/>
                  <a:pt x="610" y="1140"/>
                </a:cubicBezTo>
                <a:cubicBezTo>
                  <a:pt x="613" y="1200"/>
                  <a:pt x="625" y="1222"/>
                  <a:pt x="621" y="1278"/>
                </a:cubicBezTo>
                <a:close/>
              </a:path>
            </a:pathLst>
          </a:custGeom>
          <a:solidFill>
            <a:srgbClr val="699C36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6020667" y="1191201"/>
            <a:ext cx="522288" cy="565150"/>
          </a:xfrm>
          <a:custGeom>
            <a:avLst/>
            <a:gdLst>
              <a:gd name="T0" fmla="*/ 524578686 w 259"/>
              <a:gd name="T1" fmla="*/ 0 h 299"/>
              <a:gd name="T2" fmla="*/ 788900780 w 259"/>
              <a:gd name="T3" fmla="*/ 135758862 h 299"/>
              <a:gd name="T4" fmla="*/ 1053222748 w 259"/>
              <a:gd name="T5" fmla="*/ 264373022 h 299"/>
              <a:gd name="T6" fmla="*/ 1053222748 w 259"/>
              <a:gd name="T7" fmla="*/ 532318395 h 299"/>
              <a:gd name="T8" fmla="*/ 1053222748 w 259"/>
              <a:gd name="T9" fmla="*/ 796691299 h 299"/>
              <a:gd name="T10" fmla="*/ 788900780 w 259"/>
              <a:gd name="T11" fmla="*/ 932450102 h 299"/>
              <a:gd name="T12" fmla="*/ 524578686 w 259"/>
              <a:gd name="T13" fmla="*/ 1068209142 h 299"/>
              <a:gd name="T14" fmla="*/ 260256656 w 259"/>
              <a:gd name="T15" fmla="*/ 932450102 h 299"/>
              <a:gd name="T16" fmla="*/ 0 w 259"/>
              <a:gd name="T17" fmla="*/ 796691299 h 299"/>
              <a:gd name="T18" fmla="*/ 0 w 259"/>
              <a:gd name="T19" fmla="*/ 532318395 h 299"/>
              <a:gd name="T20" fmla="*/ 0 w 259"/>
              <a:gd name="T21" fmla="*/ 264373022 h 299"/>
              <a:gd name="T22" fmla="*/ 260256656 w 259"/>
              <a:gd name="T23" fmla="*/ 135758862 h 299"/>
              <a:gd name="T24" fmla="*/ 524578686 w 259"/>
              <a:gd name="T25" fmla="*/ 0 h 299"/>
              <a:gd name="T26" fmla="*/ 524578686 w 259"/>
              <a:gd name="T27" fmla="*/ 0 h 2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9"/>
              <a:gd name="T43" fmla="*/ 0 h 299"/>
              <a:gd name="T44" fmla="*/ 259 w 259"/>
              <a:gd name="T45" fmla="*/ 299 h 2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9" h="299">
                <a:moveTo>
                  <a:pt x="129" y="0"/>
                </a:moveTo>
                <a:lnTo>
                  <a:pt x="194" y="38"/>
                </a:lnTo>
                <a:lnTo>
                  <a:pt x="259" y="74"/>
                </a:lnTo>
                <a:lnTo>
                  <a:pt x="259" y="149"/>
                </a:lnTo>
                <a:lnTo>
                  <a:pt x="259" y="223"/>
                </a:lnTo>
                <a:lnTo>
                  <a:pt x="194" y="261"/>
                </a:lnTo>
                <a:lnTo>
                  <a:pt x="129" y="299"/>
                </a:lnTo>
                <a:lnTo>
                  <a:pt x="64" y="261"/>
                </a:lnTo>
                <a:lnTo>
                  <a:pt x="0" y="223"/>
                </a:lnTo>
                <a:lnTo>
                  <a:pt x="0" y="149"/>
                </a:lnTo>
                <a:lnTo>
                  <a:pt x="0" y="74"/>
                </a:lnTo>
                <a:lnTo>
                  <a:pt x="64" y="38"/>
                </a:lnTo>
                <a:lnTo>
                  <a:pt x="129" y="0"/>
                </a:lnTo>
                <a:close/>
              </a:path>
            </a:pathLst>
          </a:custGeom>
          <a:solidFill>
            <a:srgbClr val="5F8D3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7863321" y="2957512"/>
            <a:ext cx="519112" cy="561975"/>
          </a:xfrm>
          <a:custGeom>
            <a:avLst/>
            <a:gdLst>
              <a:gd name="T0" fmla="*/ 522234630 w 257"/>
              <a:gd name="T1" fmla="*/ 0 h 297"/>
              <a:gd name="T2" fmla="*/ 783352008 w 257"/>
              <a:gd name="T3" fmla="*/ 128890959 h 297"/>
              <a:gd name="T4" fmla="*/ 1048549437 w 257"/>
              <a:gd name="T5" fmla="*/ 264943785 h 297"/>
              <a:gd name="T6" fmla="*/ 1048549437 w 257"/>
              <a:gd name="T7" fmla="*/ 529885679 h 297"/>
              <a:gd name="T8" fmla="*/ 1048549437 w 257"/>
              <a:gd name="T9" fmla="*/ 801989321 h 297"/>
              <a:gd name="T10" fmla="*/ 783352008 w 257"/>
              <a:gd name="T11" fmla="*/ 934462100 h 297"/>
              <a:gd name="T12" fmla="*/ 522234630 w 257"/>
              <a:gd name="T13" fmla="*/ 1063353237 h 297"/>
              <a:gd name="T14" fmla="*/ 257037137 w 257"/>
              <a:gd name="T15" fmla="*/ 934462100 h 297"/>
              <a:gd name="T16" fmla="*/ 0 w 257"/>
              <a:gd name="T17" fmla="*/ 801989321 h 297"/>
              <a:gd name="T18" fmla="*/ 0 w 257"/>
              <a:gd name="T19" fmla="*/ 529885679 h 297"/>
              <a:gd name="T20" fmla="*/ 0 w 257"/>
              <a:gd name="T21" fmla="*/ 264943785 h 297"/>
              <a:gd name="T22" fmla="*/ 257037137 w 257"/>
              <a:gd name="T23" fmla="*/ 128890959 h 297"/>
              <a:gd name="T24" fmla="*/ 522234630 w 257"/>
              <a:gd name="T25" fmla="*/ 0 h 297"/>
              <a:gd name="T26" fmla="*/ 522234630 w 257"/>
              <a:gd name="T27" fmla="*/ 0 h 2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7"/>
              <a:gd name="T43" fmla="*/ 0 h 297"/>
              <a:gd name="T44" fmla="*/ 257 w 257"/>
              <a:gd name="T45" fmla="*/ 297 h 2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7" h="297">
                <a:moveTo>
                  <a:pt x="128" y="0"/>
                </a:moveTo>
                <a:lnTo>
                  <a:pt x="192" y="36"/>
                </a:lnTo>
                <a:lnTo>
                  <a:pt x="257" y="74"/>
                </a:lnTo>
                <a:lnTo>
                  <a:pt x="257" y="148"/>
                </a:lnTo>
                <a:lnTo>
                  <a:pt x="257" y="224"/>
                </a:lnTo>
                <a:lnTo>
                  <a:pt x="192" y="261"/>
                </a:lnTo>
                <a:lnTo>
                  <a:pt x="128" y="297"/>
                </a:lnTo>
                <a:lnTo>
                  <a:pt x="63" y="261"/>
                </a:lnTo>
                <a:lnTo>
                  <a:pt x="0" y="224"/>
                </a:lnTo>
                <a:lnTo>
                  <a:pt x="0" y="148"/>
                </a:lnTo>
                <a:lnTo>
                  <a:pt x="0" y="74"/>
                </a:lnTo>
                <a:lnTo>
                  <a:pt x="63" y="36"/>
                </a:lnTo>
                <a:lnTo>
                  <a:pt x="128" y="0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7539471" y="4889500"/>
            <a:ext cx="523875" cy="565150"/>
          </a:xfrm>
          <a:custGeom>
            <a:avLst/>
            <a:gdLst>
              <a:gd name="T0" fmla="*/ 527779762 w 260"/>
              <a:gd name="T1" fmla="*/ 0 h 299"/>
              <a:gd name="T2" fmla="*/ 791667691 w 260"/>
              <a:gd name="T3" fmla="*/ 135758862 h 299"/>
              <a:gd name="T4" fmla="*/ 1055557509 w 260"/>
              <a:gd name="T5" fmla="*/ 271517725 h 299"/>
              <a:gd name="T6" fmla="*/ 1055557509 w 260"/>
              <a:gd name="T7" fmla="*/ 535890747 h 299"/>
              <a:gd name="T8" fmla="*/ 1055557509 w 260"/>
              <a:gd name="T9" fmla="*/ 800263650 h 299"/>
              <a:gd name="T10" fmla="*/ 791667691 w 260"/>
              <a:gd name="T11" fmla="*/ 932450102 h 299"/>
              <a:gd name="T12" fmla="*/ 527779762 w 260"/>
              <a:gd name="T13" fmla="*/ 1068209142 h 299"/>
              <a:gd name="T14" fmla="*/ 263889881 w 260"/>
              <a:gd name="T15" fmla="*/ 932450102 h 299"/>
              <a:gd name="T16" fmla="*/ 0 w 260"/>
              <a:gd name="T17" fmla="*/ 800263650 h 299"/>
              <a:gd name="T18" fmla="*/ 0 w 260"/>
              <a:gd name="T19" fmla="*/ 535890747 h 299"/>
              <a:gd name="T20" fmla="*/ 0 w 260"/>
              <a:gd name="T21" fmla="*/ 271517725 h 299"/>
              <a:gd name="T22" fmla="*/ 263889881 w 260"/>
              <a:gd name="T23" fmla="*/ 135758862 h 299"/>
              <a:gd name="T24" fmla="*/ 527779762 w 260"/>
              <a:gd name="T25" fmla="*/ 0 h 299"/>
              <a:gd name="T26" fmla="*/ 527779762 w 260"/>
              <a:gd name="T27" fmla="*/ 0 h 2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0"/>
              <a:gd name="T43" fmla="*/ 0 h 299"/>
              <a:gd name="T44" fmla="*/ 260 w 260"/>
              <a:gd name="T45" fmla="*/ 299 h 2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0" h="299">
                <a:moveTo>
                  <a:pt x="130" y="0"/>
                </a:moveTo>
                <a:lnTo>
                  <a:pt x="195" y="38"/>
                </a:lnTo>
                <a:lnTo>
                  <a:pt x="260" y="76"/>
                </a:lnTo>
                <a:lnTo>
                  <a:pt x="260" y="150"/>
                </a:lnTo>
                <a:lnTo>
                  <a:pt x="260" y="224"/>
                </a:lnTo>
                <a:lnTo>
                  <a:pt x="195" y="261"/>
                </a:lnTo>
                <a:lnTo>
                  <a:pt x="130" y="299"/>
                </a:lnTo>
                <a:lnTo>
                  <a:pt x="65" y="261"/>
                </a:lnTo>
                <a:lnTo>
                  <a:pt x="0" y="224"/>
                </a:lnTo>
                <a:lnTo>
                  <a:pt x="0" y="150"/>
                </a:lnTo>
                <a:lnTo>
                  <a:pt x="0" y="76"/>
                </a:lnTo>
                <a:lnTo>
                  <a:pt x="65" y="38"/>
                </a:lnTo>
                <a:lnTo>
                  <a:pt x="130" y="0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4674033" y="2728119"/>
            <a:ext cx="520700" cy="565150"/>
          </a:xfrm>
          <a:custGeom>
            <a:avLst/>
            <a:gdLst>
              <a:gd name="T0" fmla="*/ 521369928 w 258"/>
              <a:gd name="T1" fmla="*/ 0 h 299"/>
              <a:gd name="T2" fmla="*/ 786127714 w 258"/>
              <a:gd name="T3" fmla="*/ 135758862 h 299"/>
              <a:gd name="T4" fmla="*/ 1050885375 w 258"/>
              <a:gd name="T5" fmla="*/ 271517725 h 299"/>
              <a:gd name="T6" fmla="*/ 1050885375 w 258"/>
              <a:gd name="T7" fmla="*/ 535890747 h 299"/>
              <a:gd name="T8" fmla="*/ 1050885375 w 258"/>
              <a:gd name="T9" fmla="*/ 796691299 h 299"/>
              <a:gd name="T10" fmla="*/ 786127714 w 258"/>
              <a:gd name="T11" fmla="*/ 932450102 h 299"/>
              <a:gd name="T12" fmla="*/ 521369928 w 258"/>
              <a:gd name="T13" fmla="*/ 1068209142 h 299"/>
              <a:gd name="T14" fmla="*/ 256612204 w 258"/>
              <a:gd name="T15" fmla="*/ 932450102 h 299"/>
              <a:gd name="T16" fmla="*/ 0 w 258"/>
              <a:gd name="T17" fmla="*/ 796691299 h 299"/>
              <a:gd name="T18" fmla="*/ 0 w 258"/>
              <a:gd name="T19" fmla="*/ 535890747 h 299"/>
              <a:gd name="T20" fmla="*/ 0 w 258"/>
              <a:gd name="T21" fmla="*/ 271517725 h 299"/>
              <a:gd name="T22" fmla="*/ 256612204 w 258"/>
              <a:gd name="T23" fmla="*/ 135758862 h 299"/>
              <a:gd name="T24" fmla="*/ 521369928 w 258"/>
              <a:gd name="T25" fmla="*/ 0 h 299"/>
              <a:gd name="T26" fmla="*/ 521369928 w 258"/>
              <a:gd name="T27" fmla="*/ 0 h 2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8"/>
              <a:gd name="T43" fmla="*/ 0 h 299"/>
              <a:gd name="T44" fmla="*/ 258 w 258"/>
              <a:gd name="T45" fmla="*/ 299 h 2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8" h="299">
                <a:moveTo>
                  <a:pt x="128" y="0"/>
                </a:moveTo>
                <a:lnTo>
                  <a:pt x="193" y="38"/>
                </a:lnTo>
                <a:lnTo>
                  <a:pt x="258" y="76"/>
                </a:lnTo>
                <a:lnTo>
                  <a:pt x="258" y="150"/>
                </a:lnTo>
                <a:lnTo>
                  <a:pt x="258" y="223"/>
                </a:lnTo>
                <a:lnTo>
                  <a:pt x="193" y="261"/>
                </a:lnTo>
                <a:lnTo>
                  <a:pt x="128" y="299"/>
                </a:lnTo>
                <a:lnTo>
                  <a:pt x="63" y="261"/>
                </a:lnTo>
                <a:lnTo>
                  <a:pt x="0" y="223"/>
                </a:lnTo>
                <a:lnTo>
                  <a:pt x="0" y="150"/>
                </a:lnTo>
                <a:lnTo>
                  <a:pt x="0" y="76"/>
                </a:lnTo>
                <a:lnTo>
                  <a:pt x="63" y="38"/>
                </a:lnTo>
                <a:lnTo>
                  <a:pt x="128" y="0"/>
                </a:ln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>
            <a:off x="4021571" y="4740275"/>
            <a:ext cx="520700" cy="560387"/>
          </a:xfrm>
          <a:custGeom>
            <a:avLst/>
            <a:gdLst>
              <a:gd name="T0" fmla="*/ 529515574 w 258"/>
              <a:gd name="T1" fmla="*/ 0 h 297"/>
              <a:gd name="T2" fmla="*/ 786127714 w 258"/>
              <a:gd name="T3" fmla="*/ 128164476 h 297"/>
              <a:gd name="T4" fmla="*/ 1050885375 w 258"/>
              <a:gd name="T5" fmla="*/ 263447939 h 297"/>
              <a:gd name="T6" fmla="*/ 1050885375 w 258"/>
              <a:gd name="T7" fmla="*/ 526895877 h 297"/>
              <a:gd name="T8" fmla="*/ 1050885375 w 258"/>
              <a:gd name="T9" fmla="*/ 793904135 h 297"/>
              <a:gd name="T10" fmla="*/ 786127714 w 258"/>
              <a:gd name="T11" fmla="*/ 929187539 h 297"/>
              <a:gd name="T12" fmla="*/ 529515574 w 258"/>
              <a:gd name="T13" fmla="*/ 1057352191 h 297"/>
              <a:gd name="T14" fmla="*/ 264757787 w 258"/>
              <a:gd name="T15" fmla="*/ 929187539 h 297"/>
              <a:gd name="T16" fmla="*/ 0 w 258"/>
              <a:gd name="T17" fmla="*/ 793904135 h 297"/>
              <a:gd name="T18" fmla="*/ 0 w 258"/>
              <a:gd name="T19" fmla="*/ 526895877 h 297"/>
              <a:gd name="T20" fmla="*/ 0 w 258"/>
              <a:gd name="T21" fmla="*/ 263447939 h 297"/>
              <a:gd name="T22" fmla="*/ 264757787 w 258"/>
              <a:gd name="T23" fmla="*/ 128164476 h 297"/>
              <a:gd name="T24" fmla="*/ 529515574 w 258"/>
              <a:gd name="T25" fmla="*/ 0 h 297"/>
              <a:gd name="T26" fmla="*/ 529515574 w 258"/>
              <a:gd name="T27" fmla="*/ 0 h 2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8"/>
              <a:gd name="T43" fmla="*/ 0 h 297"/>
              <a:gd name="T44" fmla="*/ 258 w 258"/>
              <a:gd name="T45" fmla="*/ 297 h 2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8" h="297">
                <a:moveTo>
                  <a:pt x="130" y="0"/>
                </a:moveTo>
                <a:lnTo>
                  <a:pt x="193" y="36"/>
                </a:lnTo>
                <a:lnTo>
                  <a:pt x="258" y="74"/>
                </a:lnTo>
                <a:lnTo>
                  <a:pt x="258" y="148"/>
                </a:lnTo>
                <a:lnTo>
                  <a:pt x="258" y="223"/>
                </a:lnTo>
                <a:lnTo>
                  <a:pt x="193" y="261"/>
                </a:lnTo>
                <a:lnTo>
                  <a:pt x="130" y="297"/>
                </a:lnTo>
                <a:lnTo>
                  <a:pt x="65" y="261"/>
                </a:lnTo>
                <a:lnTo>
                  <a:pt x="0" y="223"/>
                </a:lnTo>
                <a:lnTo>
                  <a:pt x="0" y="148"/>
                </a:lnTo>
                <a:lnTo>
                  <a:pt x="0" y="74"/>
                </a:lnTo>
                <a:lnTo>
                  <a:pt x="65" y="36"/>
                </a:lnTo>
                <a:lnTo>
                  <a:pt x="130" y="0"/>
                </a:lnTo>
                <a:close/>
              </a:path>
            </a:pathLst>
          </a:custGeom>
          <a:solidFill>
            <a:srgbClr val="496D25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Freeform 13"/>
          <p:cNvSpPr/>
          <p:nvPr/>
        </p:nvSpPr>
        <p:spPr bwMode="auto">
          <a:xfrm>
            <a:off x="6852083" y="5641975"/>
            <a:ext cx="290513" cy="314325"/>
          </a:xfrm>
          <a:custGeom>
            <a:avLst/>
            <a:gdLst>
              <a:gd name="T0" fmla="*/ 293048938 w 144"/>
              <a:gd name="T1" fmla="*/ 0 h 166"/>
              <a:gd name="T2" fmla="*/ 439572336 w 144"/>
              <a:gd name="T3" fmla="*/ 78880427 h 166"/>
              <a:gd name="T4" fmla="*/ 586095859 w 144"/>
              <a:gd name="T5" fmla="*/ 150588188 h 166"/>
              <a:gd name="T6" fmla="*/ 586095859 w 144"/>
              <a:gd name="T7" fmla="*/ 297591936 h 166"/>
              <a:gd name="T8" fmla="*/ 586095859 w 144"/>
              <a:gd name="T9" fmla="*/ 444593732 h 166"/>
              <a:gd name="T10" fmla="*/ 439572336 w 144"/>
              <a:gd name="T11" fmla="*/ 516301582 h 166"/>
              <a:gd name="T12" fmla="*/ 293048938 w 144"/>
              <a:gd name="T13" fmla="*/ 595181979 h 166"/>
              <a:gd name="T14" fmla="*/ 146523460 w 144"/>
              <a:gd name="T15" fmla="*/ 516301582 h 166"/>
              <a:gd name="T16" fmla="*/ 0 w 144"/>
              <a:gd name="T17" fmla="*/ 444593732 h 166"/>
              <a:gd name="T18" fmla="*/ 0 w 144"/>
              <a:gd name="T19" fmla="*/ 297591936 h 166"/>
              <a:gd name="T20" fmla="*/ 0 w 144"/>
              <a:gd name="T21" fmla="*/ 150588188 h 166"/>
              <a:gd name="T22" fmla="*/ 146523460 w 144"/>
              <a:gd name="T23" fmla="*/ 78880427 h 166"/>
              <a:gd name="T24" fmla="*/ 293048938 w 144"/>
              <a:gd name="T25" fmla="*/ 0 h 166"/>
              <a:gd name="T26" fmla="*/ 293048938 w 144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4"/>
              <a:gd name="T43" fmla="*/ 0 h 166"/>
              <a:gd name="T44" fmla="*/ 144 w 144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4" h="166">
                <a:moveTo>
                  <a:pt x="72" y="0"/>
                </a:moveTo>
                <a:lnTo>
                  <a:pt x="108" y="22"/>
                </a:lnTo>
                <a:lnTo>
                  <a:pt x="144" y="42"/>
                </a:lnTo>
                <a:lnTo>
                  <a:pt x="144" y="83"/>
                </a:lnTo>
                <a:lnTo>
                  <a:pt x="144" y="124"/>
                </a:lnTo>
                <a:lnTo>
                  <a:pt x="108" y="144"/>
                </a:lnTo>
                <a:lnTo>
                  <a:pt x="72" y="166"/>
                </a:lnTo>
                <a:lnTo>
                  <a:pt x="36" y="144"/>
                </a:lnTo>
                <a:lnTo>
                  <a:pt x="0" y="124"/>
                </a:lnTo>
                <a:lnTo>
                  <a:pt x="0" y="83"/>
                </a:lnTo>
                <a:lnTo>
                  <a:pt x="0" y="42"/>
                </a:lnTo>
                <a:lnTo>
                  <a:pt x="36" y="22"/>
                </a:lnTo>
                <a:lnTo>
                  <a:pt x="72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Freeform 14"/>
          <p:cNvSpPr/>
          <p:nvPr/>
        </p:nvSpPr>
        <p:spPr bwMode="auto">
          <a:xfrm>
            <a:off x="4891521" y="3740150"/>
            <a:ext cx="285750" cy="314325"/>
          </a:xfrm>
          <a:custGeom>
            <a:avLst/>
            <a:gdLst>
              <a:gd name="T0" fmla="*/ 283461992 w 142"/>
              <a:gd name="T1" fmla="*/ 0 h 166"/>
              <a:gd name="T2" fmla="*/ 429240712 w 142"/>
              <a:gd name="T3" fmla="*/ 78880427 h 166"/>
              <a:gd name="T4" fmla="*/ 575021571 w 142"/>
              <a:gd name="T5" fmla="*/ 150588188 h 166"/>
              <a:gd name="T6" fmla="*/ 575021571 w 142"/>
              <a:gd name="T7" fmla="*/ 297591936 h 166"/>
              <a:gd name="T8" fmla="*/ 575021571 w 142"/>
              <a:gd name="T9" fmla="*/ 448180065 h 166"/>
              <a:gd name="T10" fmla="*/ 429240712 w 142"/>
              <a:gd name="T11" fmla="*/ 516301582 h 166"/>
              <a:gd name="T12" fmla="*/ 283461992 w 142"/>
              <a:gd name="T13" fmla="*/ 595181979 h 166"/>
              <a:gd name="T14" fmla="*/ 137681196 w 142"/>
              <a:gd name="T15" fmla="*/ 516301582 h 166"/>
              <a:gd name="T16" fmla="*/ 0 w 142"/>
              <a:gd name="T17" fmla="*/ 448180065 h 166"/>
              <a:gd name="T18" fmla="*/ 0 w 142"/>
              <a:gd name="T19" fmla="*/ 297591936 h 166"/>
              <a:gd name="T20" fmla="*/ 0 w 142"/>
              <a:gd name="T21" fmla="*/ 150588188 h 166"/>
              <a:gd name="T22" fmla="*/ 137681196 w 142"/>
              <a:gd name="T23" fmla="*/ 78880427 h 166"/>
              <a:gd name="T24" fmla="*/ 283461992 w 142"/>
              <a:gd name="T25" fmla="*/ 0 h 166"/>
              <a:gd name="T26" fmla="*/ 283461992 w 142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66"/>
              <a:gd name="T44" fmla="*/ 142 w 142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66">
                <a:moveTo>
                  <a:pt x="70" y="0"/>
                </a:moveTo>
                <a:lnTo>
                  <a:pt x="106" y="22"/>
                </a:lnTo>
                <a:lnTo>
                  <a:pt x="142" y="42"/>
                </a:lnTo>
                <a:lnTo>
                  <a:pt x="142" y="83"/>
                </a:lnTo>
                <a:lnTo>
                  <a:pt x="142" y="125"/>
                </a:lnTo>
                <a:lnTo>
                  <a:pt x="106" y="144"/>
                </a:lnTo>
                <a:lnTo>
                  <a:pt x="70" y="166"/>
                </a:lnTo>
                <a:lnTo>
                  <a:pt x="34" y="144"/>
                </a:lnTo>
                <a:lnTo>
                  <a:pt x="0" y="125"/>
                </a:lnTo>
                <a:lnTo>
                  <a:pt x="0" y="83"/>
                </a:lnTo>
                <a:lnTo>
                  <a:pt x="0" y="42"/>
                </a:lnTo>
                <a:lnTo>
                  <a:pt x="34" y="22"/>
                </a:lnTo>
                <a:lnTo>
                  <a:pt x="70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Freeform 15"/>
          <p:cNvSpPr/>
          <p:nvPr/>
        </p:nvSpPr>
        <p:spPr bwMode="auto">
          <a:xfrm>
            <a:off x="5867833" y="3263900"/>
            <a:ext cx="287338" cy="311150"/>
          </a:xfrm>
          <a:custGeom>
            <a:avLst/>
            <a:gdLst>
              <a:gd name="T0" fmla="*/ 286619658 w 142"/>
              <a:gd name="T1" fmla="*/ 0 h 164"/>
              <a:gd name="T2" fmla="*/ 434026012 w 142"/>
              <a:gd name="T3" fmla="*/ 71991385 h 164"/>
              <a:gd name="T4" fmla="*/ 581430470 w 142"/>
              <a:gd name="T5" fmla="*/ 143982771 h 164"/>
              <a:gd name="T6" fmla="*/ 581430470 w 142"/>
              <a:gd name="T7" fmla="*/ 291566533 h 164"/>
              <a:gd name="T8" fmla="*/ 581430470 w 142"/>
              <a:gd name="T9" fmla="*/ 442749328 h 164"/>
              <a:gd name="T10" fmla="*/ 434026012 w 142"/>
              <a:gd name="T11" fmla="*/ 514740803 h 164"/>
              <a:gd name="T12" fmla="*/ 286619658 w 142"/>
              <a:gd name="T13" fmla="*/ 590331252 h 164"/>
              <a:gd name="T14" fmla="*/ 147404394 w 142"/>
              <a:gd name="T15" fmla="*/ 514740803 h 164"/>
              <a:gd name="T16" fmla="*/ 0 w 142"/>
              <a:gd name="T17" fmla="*/ 442749328 h 164"/>
              <a:gd name="T18" fmla="*/ 0 w 142"/>
              <a:gd name="T19" fmla="*/ 291566533 h 164"/>
              <a:gd name="T20" fmla="*/ 0 w 142"/>
              <a:gd name="T21" fmla="*/ 143982771 h 164"/>
              <a:gd name="T22" fmla="*/ 147404394 w 142"/>
              <a:gd name="T23" fmla="*/ 71991385 h 164"/>
              <a:gd name="T24" fmla="*/ 286619658 w 142"/>
              <a:gd name="T25" fmla="*/ 0 h 164"/>
              <a:gd name="T26" fmla="*/ 286619658 w 142"/>
              <a:gd name="T27" fmla="*/ 0 h 1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64"/>
              <a:gd name="T44" fmla="*/ 142 w 142"/>
              <a:gd name="T45" fmla="*/ 164 h 16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64">
                <a:moveTo>
                  <a:pt x="70" y="0"/>
                </a:moveTo>
                <a:lnTo>
                  <a:pt x="106" y="20"/>
                </a:lnTo>
                <a:lnTo>
                  <a:pt x="142" y="40"/>
                </a:lnTo>
                <a:lnTo>
                  <a:pt x="142" y="81"/>
                </a:lnTo>
                <a:lnTo>
                  <a:pt x="142" y="123"/>
                </a:lnTo>
                <a:lnTo>
                  <a:pt x="106" y="143"/>
                </a:lnTo>
                <a:lnTo>
                  <a:pt x="70" y="164"/>
                </a:lnTo>
                <a:lnTo>
                  <a:pt x="36" y="143"/>
                </a:lnTo>
                <a:lnTo>
                  <a:pt x="0" y="123"/>
                </a:lnTo>
                <a:lnTo>
                  <a:pt x="0" y="81"/>
                </a:lnTo>
                <a:lnTo>
                  <a:pt x="0" y="40"/>
                </a:lnTo>
                <a:lnTo>
                  <a:pt x="36" y="20"/>
                </a:lnTo>
                <a:lnTo>
                  <a:pt x="70" y="0"/>
                </a:lnTo>
                <a:close/>
              </a:path>
            </a:pathLst>
          </a:custGeom>
          <a:solidFill>
            <a:srgbClr val="7E7E7D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Freeform 16"/>
          <p:cNvSpPr/>
          <p:nvPr/>
        </p:nvSpPr>
        <p:spPr bwMode="auto">
          <a:xfrm>
            <a:off x="6445683" y="4879975"/>
            <a:ext cx="287338" cy="309562"/>
          </a:xfrm>
          <a:custGeom>
            <a:avLst/>
            <a:gdLst>
              <a:gd name="T0" fmla="*/ 290701665 w 143"/>
              <a:gd name="T1" fmla="*/ 0 h 164"/>
              <a:gd name="T2" fmla="*/ 436052434 w 143"/>
              <a:gd name="T3" fmla="*/ 71257778 h 164"/>
              <a:gd name="T4" fmla="*/ 577364524 w 143"/>
              <a:gd name="T5" fmla="*/ 138953706 h 164"/>
              <a:gd name="T6" fmla="*/ 577364524 w 143"/>
              <a:gd name="T7" fmla="*/ 288596735 h 164"/>
              <a:gd name="T8" fmla="*/ 577364524 w 143"/>
              <a:gd name="T9" fmla="*/ 434677856 h 164"/>
              <a:gd name="T10" fmla="*/ 436052434 w 143"/>
              <a:gd name="T11" fmla="*/ 513063196 h 164"/>
              <a:gd name="T12" fmla="*/ 290701665 w 143"/>
              <a:gd name="T13" fmla="*/ 584320944 h 164"/>
              <a:gd name="T14" fmla="*/ 145350832 w 143"/>
              <a:gd name="T15" fmla="*/ 513063196 h 164"/>
              <a:gd name="T16" fmla="*/ 0 w 143"/>
              <a:gd name="T17" fmla="*/ 434677856 h 164"/>
              <a:gd name="T18" fmla="*/ 0 w 143"/>
              <a:gd name="T19" fmla="*/ 288596735 h 164"/>
              <a:gd name="T20" fmla="*/ 0 w 143"/>
              <a:gd name="T21" fmla="*/ 138953706 h 164"/>
              <a:gd name="T22" fmla="*/ 145350832 w 143"/>
              <a:gd name="T23" fmla="*/ 71257778 h 164"/>
              <a:gd name="T24" fmla="*/ 290701665 w 143"/>
              <a:gd name="T25" fmla="*/ 0 h 164"/>
              <a:gd name="T26" fmla="*/ 290701665 w 143"/>
              <a:gd name="T27" fmla="*/ 0 h 1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3"/>
              <a:gd name="T43" fmla="*/ 0 h 164"/>
              <a:gd name="T44" fmla="*/ 143 w 143"/>
              <a:gd name="T45" fmla="*/ 164 h 16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3" h="164">
                <a:moveTo>
                  <a:pt x="72" y="0"/>
                </a:moveTo>
                <a:lnTo>
                  <a:pt x="108" y="20"/>
                </a:lnTo>
                <a:lnTo>
                  <a:pt x="143" y="39"/>
                </a:lnTo>
                <a:lnTo>
                  <a:pt x="143" y="81"/>
                </a:lnTo>
                <a:lnTo>
                  <a:pt x="143" y="122"/>
                </a:lnTo>
                <a:lnTo>
                  <a:pt x="108" y="144"/>
                </a:lnTo>
                <a:lnTo>
                  <a:pt x="72" y="164"/>
                </a:lnTo>
                <a:lnTo>
                  <a:pt x="36" y="144"/>
                </a:lnTo>
                <a:lnTo>
                  <a:pt x="0" y="122"/>
                </a:lnTo>
                <a:lnTo>
                  <a:pt x="0" y="81"/>
                </a:lnTo>
                <a:lnTo>
                  <a:pt x="0" y="39"/>
                </a:lnTo>
                <a:lnTo>
                  <a:pt x="36" y="20"/>
                </a:lnTo>
                <a:lnTo>
                  <a:pt x="72" y="0"/>
                </a:lnTo>
                <a:close/>
              </a:path>
            </a:pathLst>
          </a:custGeom>
          <a:solidFill>
            <a:srgbClr val="7E7E7D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Freeform 17"/>
          <p:cNvSpPr/>
          <p:nvPr/>
        </p:nvSpPr>
        <p:spPr bwMode="auto">
          <a:xfrm>
            <a:off x="4734358" y="4586287"/>
            <a:ext cx="285750" cy="314325"/>
          </a:xfrm>
          <a:custGeom>
            <a:avLst/>
            <a:gdLst>
              <a:gd name="T0" fmla="*/ 283461992 w 142"/>
              <a:gd name="T1" fmla="*/ 0 h 166"/>
              <a:gd name="T2" fmla="*/ 429240712 w 142"/>
              <a:gd name="T3" fmla="*/ 78880427 h 166"/>
              <a:gd name="T4" fmla="*/ 575021571 w 142"/>
              <a:gd name="T5" fmla="*/ 147001855 h 166"/>
              <a:gd name="T6" fmla="*/ 575021571 w 142"/>
              <a:gd name="T7" fmla="*/ 297591936 h 166"/>
              <a:gd name="T8" fmla="*/ 575021571 w 142"/>
              <a:gd name="T9" fmla="*/ 444593732 h 166"/>
              <a:gd name="T10" fmla="*/ 429240712 w 142"/>
              <a:gd name="T11" fmla="*/ 516301582 h 166"/>
              <a:gd name="T12" fmla="*/ 283461992 w 142"/>
              <a:gd name="T13" fmla="*/ 595181979 h 166"/>
              <a:gd name="T14" fmla="*/ 137681196 w 142"/>
              <a:gd name="T15" fmla="*/ 516301582 h 166"/>
              <a:gd name="T16" fmla="*/ 0 w 142"/>
              <a:gd name="T17" fmla="*/ 444593732 h 166"/>
              <a:gd name="T18" fmla="*/ 0 w 142"/>
              <a:gd name="T19" fmla="*/ 297591936 h 166"/>
              <a:gd name="T20" fmla="*/ 0 w 142"/>
              <a:gd name="T21" fmla="*/ 147001855 h 166"/>
              <a:gd name="T22" fmla="*/ 137681196 w 142"/>
              <a:gd name="T23" fmla="*/ 78880427 h 166"/>
              <a:gd name="T24" fmla="*/ 283461992 w 142"/>
              <a:gd name="T25" fmla="*/ 0 h 166"/>
              <a:gd name="T26" fmla="*/ 283461992 w 142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66"/>
              <a:gd name="T44" fmla="*/ 142 w 142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66">
                <a:moveTo>
                  <a:pt x="70" y="0"/>
                </a:moveTo>
                <a:lnTo>
                  <a:pt x="106" y="22"/>
                </a:lnTo>
                <a:lnTo>
                  <a:pt x="142" y="41"/>
                </a:lnTo>
                <a:lnTo>
                  <a:pt x="142" y="83"/>
                </a:lnTo>
                <a:lnTo>
                  <a:pt x="142" y="124"/>
                </a:lnTo>
                <a:lnTo>
                  <a:pt x="106" y="144"/>
                </a:lnTo>
                <a:lnTo>
                  <a:pt x="70" y="166"/>
                </a:lnTo>
                <a:lnTo>
                  <a:pt x="34" y="144"/>
                </a:lnTo>
                <a:lnTo>
                  <a:pt x="0" y="124"/>
                </a:lnTo>
                <a:lnTo>
                  <a:pt x="0" y="83"/>
                </a:lnTo>
                <a:lnTo>
                  <a:pt x="0" y="41"/>
                </a:lnTo>
                <a:lnTo>
                  <a:pt x="34" y="22"/>
                </a:lnTo>
                <a:lnTo>
                  <a:pt x="7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Freeform 18"/>
          <p:cNvSpPr/>
          <p:nvPr/>
        </p:nvSpPr>
        <p:spPr bwMode="auto">
          <a:xfrm>
            <a:off x="7464858" y="3863975"/>
            <a:ext cx="290513" cy="314325"/>
          </a:xfrm>
          <a:custGeom>
            <a:avLst/>
            <a:gdLst>
              <a:gd name="T0" fmla="*/ 293048938 w 144"/>
              <a:gd name="T1" fmla="*/ 0 h 166"/>
              <a:gd name="T2" fmla="*/ 439572336 w 144"/>
              <a:gd name="T3" fmla="*/ 78880427 h 166"/>
              <a:gd name="T4" fmla="*/ 586095859 w 144"/>
              <a:gd name="T5" fmla="*/ 150588188 h 166"/>
              <a:gd name="T6" fmla="*/ 586095859 w 144"/>
              <a:gd name="T7" fmla="*/ 297591936 h 166"/>
              <a:gd name="T8" fmla="*/ 586095859 w 144"/>
              <a:gd name="T9" fmla="*/ 448180065 h 166"/>
              <a:gd name="T10" fmla="*/ 439572336 w 144"/>
              <a:gd name="T11" fmla="*/ 516301582 h 166"/>
              <a:gd name="T12" fmla="*/ 293048938 w 144"/>
              <a:gd name="T13" fmla="*/ 595181979 h 166"/>
              <a:gd name="T14" fmla="*/ 146523460 w 144"/>
              <a:gd name="T15" fmla="*/ 516301582 h 166"/>
              <a:gd name="T16" fmla="*/ 0 w 144"/>
              <a:gd name="T17" fmla="*/ 448180065 h 166"/>
              <a:gd name="T18" fmla="*/ 0 w 144"/>
              <a:gd name="T19" fmla="*/ 297591936 h 166"/>
              <a:gd name="T20" fmla="*/ 0 w 144"/>
              <a:gd name="T21" fmla="*/ 150588188 h 166"/>
              <a:gd name="T22" fmla="*/ 146523460 w 144"/>
              <a:gd name="T23" fmla="*/ 78880427 h 166"/>
              <a:gd name="T24" fmla="*/ 293048938 w 144"/>
              <a:gd name="T25" fmla="*/ 0 h 166"/>
              <a:gd name="T26" fmla="*/ 293048938 w 144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4"/>
              <a:gd name="T43" fmla="*/ 0 h 166"/>
              <a:gd name="T44" fmla="*/ 144 w 144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4" h="166">
                <a:moveTo>
                  <a:pt x="72" y="0"/>
                </a:moveTo>
                <a:lnTo>
                  <a:pt x="108" y="22"/>
                </a:lnTo>
                <a:lnTo>
                  <a:pt x="144" y="42"/>
                </a:lnTo>
                <a:lnTo>
                  <a:pt x="144" y="83"/>
                </a:lnTo>
                <a:lnTo>
                  <a:pt x="144" y="125"/>
                </a:lnTo>
                <a:lnTo>
                  <a:pt x="108" y="144"/>
                </a:lnTo>
                <a:lnTo>
                  <a:pt x="72" y="166"/>
                </a:lnTo>
                <a:lnTo>
                  <a:pt x="36" y="144"/>
                </a:lnTo>
                <a:lnTo>
                  <a:pt x="0" y="125"/>
                </a:lnTo>
                <a:lnTo>
                  <a:pt x="0" y="83"/>
                </a:lnTo>
                <a:lnTo>
                  <a:pt x="0" y="42"/>
                </a:lnTo>
                <a:lnTo>
                  <a:pt x="36" y="22"/>
                </a:lnTo>
                <a:lnTo>
                  <a:pt x="72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Freeform 19"/>
          <p:cNvSpPr/>
          <p:nvPr/>
        </p:nvSpPr>
        <p:spPr bwMode="auto">
          <a:xfrm>
            <a:off x="5490008" y="5191125"/>
            <a:ext cx="287338" cy="314325"/>
          </a:xfrm>
          <a:custGeom>
            <a:avLst/>
            <a:gdLst>
              <a:gd name="T0" fmla="*/ 294810811 w 142"/>
              <a:gd name="T1" fmla="*/ 0 h 166"/>
              <a:gd name="T2" fmla="*/ 442215142 w 142"/>
              <a:gd name="T3" fmla="*/ 78880427 h 166"/>
              <a:gd name="T4" fmla="*/ 581430470 w 142"/>
              <a:gd name="T5" fmla="*/ 150588188 h 166"/>
              <a:gd name="T6" fmla="*/ 581430470 w 142"/>
              <a:gd name="T7" fmla="*/ 297591936 h 166"/>
              <a:gd name="T8" fmla="*/ 581430470 w 142"/>
              <a:gd name="T9" fmla="*/ 448180065 h 166"/>
              <a:gd name="T10" fmla="*/ 442215142 w 142"/>
              <a:gd name="T11" fmla="*/ 519887915 h 166"/>
              <a:gd name="T12" fmla="*/ 294810811 w 142"/>
              <a:gd name="T13" fmla="*/ 595181979 h 166"/>
              <a:gd name="T14" fmla="*/ 147404394 w 142"/>
              <a:gd name="T15" fmla="*/ 519887915 h 166"/>
              <a:gd name="T16" fmla="*/ 0 w 142"/>
              <a:gd name="T17" fmla="*/ 448180065 h 166"/>
              <a:gd name="T18" fmla="*/ 0 w 142"/>
              <a:gd name="T19" fmla="*/ 297591936 h 166"/>
              <a:gd name="T20" fmla="*/ 0 w 142"/>
              <a:gd name="T21" fmla="*/ 150588188 h 166"/>
              <a:gd name="T22" fmla="*/ 147404394 w 142"/>
              <a:gd name="T23" fmla="*/ 78880427 h 166"/>
              <a:gd name="T24" fmla="*/ 294810811 w 142"/>
              <a:gd name="T25" fmla="*/ 0 h 166"/>
              <a:gd name="T26" fmla="*/ 294810811 w 142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66"/>
              <a:gd name="T44" fmla="*/ 142 w 142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66">
                <a:moveTo>
                  <a:pt x="72" y="0"/>
                </a:moveTo>
                <a:lnTo>
                  <a:pt x="108" y="22"/>
                </a:lnTo>
                <a:lnTo>
                  <a:pt x="142" y="42"/>
                </a:lnTo>
                <a:lnTo>
                  <a:pt x="142" y="83"/>
                </a:lnTo>
                <a:lnTo>
                  <a:pt x="142" y="125"/>
                </a:lnTo>
                <a:lnTo>
                  <a:pt x="108" y="145"/>
                </a:lnTo>
                <a:lnTo>
                  <a:pt x="72" y="166"/>
                </a:lnTo>
                <a:lnTo>
                  <a:pt x="36" y="145"/>
                </a:lnTo>
                <a:lnTo>
                  <a:pt x="0" y="125"/>
                </a:lnTo>
                <a:lnTo>
                  <a:pt x="0" y="83"/>
                </a:lnTo>
                <a:lnTo>
                  <a:pt x="0" y="42"/>
                </a:lnTo>
                <a:lnTo>
                  <a:pt x="36" y="22"/>
                </a:lnTo>
                <a:lnTo>
                  <a:pt x="72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Freeform 20"/>
          <p:cNvSpPr/>
          <p:nvPr/>
        </p:nvSpPr>
        <p:spPr bwMode="auto">
          <a:xfrm>
            <a:off x="6315508" y="3943350"/>
            <a:ext cx="287338" cy="312737"/>
          </a:xfrm>
          <a:custGeom>
            <a:avLst/>
            <a:gdLst>
              <a:gd name="T0" fmla="*/ 294810811 w 142"/>
              <a:gd name="T1" fmla="*/ 0 h 165"/>
              <a:gd name="T2" fmla="*/ 442215142 w 142"/>
              <a:gd name="T3" fmla="*/ 75441643 h 165"/>
              <a:gd name="T4" fmla="*/ 581430470 w 142"/>
              <a:gd name="T5" fmla="*/ 147289655 h 165"/>
              <a:gd name="T6" fmla="*/ 581430470 w 142"/>
              <a:gd name="T7" fmla="*/ 298172941 h 165"/>
              <a:gd name="T8" fmla="*/ 581430470 w 142"/>
              <a:gd name="T9" fmla="*/ 445464432 h 165"/>
              <a:gd name="T10" fmla="*/ 442215142 w 142"/>
              <a:gd name="T11" fmla="*/ 517312533 h 165"/>
              <a:gd name="T12" fmla="*/ 294810811 w 142"/>
              <a:gd name="T13" fmla="*/ 592754146 h 165"/>
              <a:gd name="T14" fmla="*/ 147404394 w 142"/>
              <a:gd name="T15" fmla="*/ 517312533 h 165"/>
              <a:gd name="T16" fmla="*/ 0 w 142"/>
              <a:gd name="T17" fmla="*/ 445464432 h 165"/>
              <a:gd name="T18" fmla="*/ 0 w 142"/>
              <a:gd name="T19" fmla="*/ 298172941 h 165"/>
              <a:gd name="T20" fmla="*/ 0 w 142"/>
              <a:gd name="T21" fmla="*/ 147289655 h 165"/>
              <a:gd name="T22" fmla="*/ 147404394 w 142"/>
              <a:gd name="T23" fmla="*/ 75441643 h 165"/>
              <a:gd name="T24" fmla="*/ 294810811 w 142"/>
              <a:gd name="T25" fmla="*/ 0 h 165"/>
              <a:gd name="T26" fmla="*/ 294810811 w 142"/>
              <a:gd name="T27" fmla="*/ 0 h 1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65"/>
              <a:gd name="T44" fmla="*/ 142 w 142"/>
              <a:gd name="T45" fmla="*/ 165 h 16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65">
                <a:moveTo>
                  <a:pt x="72" y="0"/>
                </a:moveTo>
                <a:lnTo>
                  <a:pt x="108" y="21"/>
                </a:lnTo>
                <a:lnTo>
                  <a:pt x="142" y="41"/>
                </a:lnTo>
                <a:lnTo>
                  <a:pt x="142" y="83"/>
                </a:lnTo>
                <a:lnTo>
                  <a:pt x="142" y="124"/>
                </a:lnTo>
                <a:lnTo>
                  <a:pt x="108" y="144"/>
                </a:lnTo>
                <a:lnTo>
                  <a:pt x="72" y="165"/>
                </a:lnTo>
                <a:lnTo>
                  <a:pt x="36" y="144"/>
                </a:lnTo>
                <a:lnTo>
                  <a:pt x="0" y="124"/>
                </a:lnTo>
                <a:lnTo>
                  <a:pt x="0" y="83"/>
                </a:lnTo>
                <a:lnTo>
                  <a:pt x="0" y="41"/>
                </a:lnTo>
                <a:lnTo>
                  <a:pt x="36" y="21"/>
                </a:lnTo>
                <a:lnTo>
                  <a:pt x="72" y="0"/>
                </a:lnTo>
                <a:close/>
              </a:path>
            </a:pathLst>
          </a:custGeom>
          <a:solidFill>
            <a:srgbClr val="595959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Freeform 6"/>
          <p:cNvSpPr/>
          <p:nvPr/>
        </p:nvSpPr>
        <p:spPr bwMode="auto">
          <a:xfrm>
            <a:off x="4495512" y="1666875"/>
            <a:ext cx="517525" cy="565150"/>
          </a:xfrm>
          <a:custGeom>
            <a:avLst/>
            <a:gdLst>
              <a:gd name="T0" fmla="*/ 519047249 w 257"/>
              <a:gd name="T1" fmla="*/ 0 h 299"/>
              <a:gd name="T2" fmla="*/ 778568922 w 257"/>
              <a:gd name="T3" fmla="*/ 135758862 h 299"/>
              <a:gd name="T4" fmla="*/ 1042148105 w 257"/>
              <a:gd name="T5" fmla="*/ 271517725 h 299"/>
              <a:gd name="T6" fmla="*/ 1042148105 w 257"/>
              <a:gd name="T7" fmla="*/ 535890747 h 299"/>
              <a:gd name="T8" fmla="*/ 1042148105 w 257"/>
              <a:gd name="T9" fmla="*/ 800263650 h 299"/>
              <a:gd name="T10" fmla="*/ 778568922 w 257"/>
              <a:gd name="T11" fmla="*/ 932450102 h 299"/>
              <a:gd name="T12" fmla="*/ 519047249 w 257"/>
              <a:gd name="T13" fmla="*/ 1068209142 h 299"/>
              <a:gd name="T14" fmla="*/ 255468002 w 257"/>
              <a:gd name="T15" fmla="*/ 932450102 h 299"/>
              <a:gd name="T16" fmla="*/ 0 w 257"/>
              <a:gd name="T17" fmla="*/ 800263650 h 299"/>
              <a:gd name="T18" fmla="*/ 0 w 257"/>
              <a:gd name="T19" fmla="*/ 535890747 h 299"/>
              <a:gd name="T20" fmla="*/ 0 w 257"/>
              <a:gd name="T21" fmla="*/ 271517725 h 299"/>
              <a:gd name="T22" fmla="*/ 255468002 w 257"/>
              <a:gd name="T23" fmla="*/ 135758862 h 299"/>
              <a:gd name="T24" fmla="*/ 519047249 w 257"/>
              <a:gd name="T25" fmla="*/ 0 h 299"/>
              <a:gd name="T26" fmla="*/ 519047249 w 257"/>
              <a:gd name="T27" fmla="*/ 0 h 2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7"/>
              <a:gd name="T43" fmla="*/ 0 h 299"/>
              <a:gd name="T44" fmla="*/ 257 w 257"/>
              <a:gd name="T45" fmla="*/ 299 h 2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7" h="299">
                <a:moveTo>
                  <a:pt x="128" y="0"/>
                </a:moveTo>
                <a:lnTo>
                  <a:pt x="192" y="38"/>
                </a:lnTo>
                <a:lnTo>
                  <a:pt x="257" y="76"/>
                </a:lnTo>
                <a:lnTo>
                  <a:pt x="257" y="150"/>
                </a:lnTo>
                <a:lnTo>
                  <a:pt x="257" y="224"/>
                </a:lnTo>
                <a:lnTo>
                  <a:pt x="192" y="261"/>
                </a:lnTo>
                <a:lnTo>
                  <a:pt x="128" y="299"/>
                </a:lnTo>
                <a:lnTo>
                  <a:pt x="63" y="261"/>
                </a:lnTo>
                <a:lnTo>
                  <a:pt x="0" y="224"/>
                </a:lnTo>
                <a:lnTo>
                  <a:pt x="0" y="150"/>
                </a:lnTo>
                <a:lnTo>
                  <a:pt x="0" y="76"/>
                </a:lnTo>
                <a:lnTo>
                  <a:pt x="63" y="38"/>
                </a:lnTo>
                <a:lnTo>
                  <a:pt x="128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Freeform 12"/>
          <p:cNvSpPr/>
          <p:nvPr/>
        </p:nvSpPr>
        <p:spPr bwMode="auto">
          <a:xfrm>
            <a:off x="6961621" y="3176587"/>
            <a:ext cx="520700" cy="561975"/>
          </a:xfrm>
          <a:custGeom>
            <a:avLst/>
            <a:gdLst>
              <a:gd name="T0" fmla="*/ 529515574 w 258"/>
              <a:gd name="T1" fmla="*/ 0 h 297"/>
              <a:gd name="T2" fmla="*/ 794273235 w 258"/>
              <a:gd name="T3" fmla="*/ 128890959 h 297"/>
              <a:gd name="T4" fmla="*/ 1050885375 w 258"/>
              <a:gd name="T5" fmla="*/ 261363798 h 297"/>
              <a:gd name="T6" fmla="*/ 1050885375 w 258"/>
              <a:gd name="T7" fmla="*/ 526305691 h 297"/>
              <a:gd name="T8" fmla="*/ 1050885375 w 258"/>
              <a:gd name="T9" fmla="*/ 798409333 h 297"/>
              <a:gd name="T10" fmla="*/ 794273235 w 258"/>
              <a:gd name="T11" fmla="*/ 927300233 h 297"/>
              <a:gd name="T12" fmla="*/ 529515574 w 258"/>
              <a:gd name="T13" fmla="*/ 1063353237 h 297"/>
              <a:gd name="T14" fmla="*/ 264757787 w 258"/>
              <a:gd name="T15" fmla="*/ 927300233 h 297"/>
              <a:gd name="T16" fmla="*/ 0 w 258"/>
              <a:gd name="T17" fmla="*/ 798409333 h 297"/>
              <a:gd name="T18" fmla="*/ 0 w 258"/>
              <a:gd name="T19" fmla="*/ 526305691 h 297"/>
              <a:gd name="T20" fmla="*/ 0 w 258"/>
              <a:gd name="T21" fmla="*/ 261363798 h 297"/>
              <a:gd name="T22" fmla="*/ 264757787 w 258"/>
              <a:gd name="T23" fmla="*/ 128890959 h 297"/>
              <a:gd name="T24" fmla="*/ 529515574 w 258"/>
              <a:gd name="T25" fmla="*/ 0 h 297"/>
              <a:gd name="T26" fmla="*/ 529515574 w 258"/>
              <a:gd name="T27" fmla="*/ 0 h 2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8"/>
              <a:gd name="T43" fmla="*/ 0 h 297"/>
              <a:gd name="T44" fmla="*/ 258 w 258"/>
              <a:gd name="T45" fmla="*/ 297 h 2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8" h="297">
                <a:moveTo>
                  <a:pt x="130" y="0"/>
                </a:moveTo>
                <a:lnTo>
                  <a:pt x="195" y="36"/>
                </a:lnTo>
                <a:lnTo>
                  <a:pt x="258" y="73"/>
                </a:lnTo>
                <a:lnTo>
                  <a:pt x="258" y="147"/>
                </a:lnTo>
                <a:lnTo>
                  <a:pt x="258" y="223"/>
                </a:lnTo>
                <a:lnTo>
                  <a:pt x="195" y="259"/>
                </a:lnTo>
                <a:lnTo>
                  <a:pt x="130" y="297"/>
                </a:lnTo>
                <a:lnTo>
                  <a:pt x="65" y="259"/>
                </a:lnTo>
                <a:lnTo>
                  <a:pt x="0" y="223"/>
                </a:lnTo>
                <a:lnTo>
                  <a:pt x="0" y="147"/>
                </a:lnTo>
                <a:lnTo>
                  <a:pt x="0" y="73"/>
                </a:lnTo>
                <a:lnTo>
                  <a:pt x="65" y="36"/>
                </a:lnTo>
                <a:lnTo>
                  <a:pt x="130" y="0"/>
                </a:lnTo>
                <a:close/>
              </a:path>
            </a:pathLst>
          </a:custGeom>
          <a:solidFill>
            <a:srgbClr val="005D4B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2413175" y="4833937"/>
            <a:ext cx="1005403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8863982" y="3071812"/>
            <a:ext cx="1005403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8565532" y="5029200"/>
            <a:ext cx="1005403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>
            <a:off x="2294907" y="2879725"/>
            <a:ext cx="1005403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6809757" y="1249362"/>
            <a:ext cx="1005403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7" name="任意多边形 2"/>
          <p:cNvSpPr/>
          <p:nvPr/>
        </p:nvSpPr>
        <p:spPr bwMode="auto">
          <a:xfrm>
            <a:off x="8407833" y="3209925"/>
            <a:ext cx="460375" cy="0"/>
          </a:xfrm>
          <a:custGeom>
            <a:avLst/>
            <a:gdLst>
              <a:gd name="T0" fmla="*/ 0 w 361950"/>
              <a:gd name="T1" fmla="*/ 585565 w 361950"/>
              <a:gd name="T2" fmla="*/ 0 60000 65536"/>
              <a:gd name="T3" fmla="*/ 0 60000 65536"/>
              <a:gd name="T4" fmla="*/ 0 w 361950"/>
              <a:gd name="T5" fmla="*/ 361950 w 3619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9050">
            <a:solidFill>
              <a:srgbClr val="373737"/>
            </a:solidFill>
            <a:prstDash val="sysDash"/>
            <a:round/>
          </a:ln>
        </p:spPr>
        <p:txBody>
          <a:bodyPr anchor="ctr"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任意多边形 30"/>
          <p:cNvSpPr/>
          <p:nvPr/>
        </p:nvSpPr>
        <p:spPr bwMode="auto">
          <a:xfrm>
            <a:off x="8093508" y="5173662"/>
            <a:ext cx="460375" cy="0"/>
          </a:xfrm>
          <a:custGeom>
            <a:avLst/>
            <a:gdLst>
              <a:gd name="T0" fmla="*/ 0 w 361950"/>
              <a:gd name="T1" fmla="*/ 585565 w 361950"/>
              <a:gd name="T2" fmla="*/ 0 60000 65536"/>
              <a:gd name="T3" fmla="*/ 0 60000 65536"/>
              <a:gd name="T4" fmla="*/ 0 w 361950"/>
              <a:gd name="T5" fmla="*/ 361950 w 3619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9050">
            <a:solidFill>
              <a:srgbClr val="7F7F7F"/>
            </a:solidFill>
            <a:prstDash val="sysDash"/>
            <a:round/>
          </a:ln>
        </p:spPr>
        <p:txBody>
          <a:bodyPr anchor="ctr"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任意多边形 31"/>
          <p:cNvSpPr/>
          <p:nvPr/>
        </p:nvSpPr>
        <p:spPr bwMode="auto">
          <a:xfrm flipV="1">
            <a:off x="3488171" y="4964112"/>
            <a:ext cx="606425" cy="55563"/>
          </a:xfrm>
          <a:custGeom>
            <a:avLst/>
            <a:gdLst>
              <a:gd name="T0" fmla="*/ 0 w 361950"/>
              <a:gd name="T1" fmla="*/ 0 h 54478"/>
              <a:gd name="T2" fmla="*/ 1016028 w 361950"/>
              <a:gd name="T3" fmla="*/ 0 h 54478"/>
              <a:gd name="T4" fmla="*/ 0 60000 65536"/>
              <a:gd name="T5" fmla="*/ 0 60000 65536"/>
              <a:gd name="T6" fmla="*/ 0 w 361950"/>
              <a:gd name="T7" fmla="*/ 0 h 54478"/>
              <a:gd name="T8" fmla="*/ 361950 w 361950"/>
              <a:gd name="T9" fmla="*/ 54478 h 5447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1950" h="54478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6350">
            <a:solidFill>
              <a:srgbClr val="7F7F7F"/>
            </a:solidFill>
            <a:round/>
          </a:ln>
        </p:spPr>
        <p:txBody>
          <a:bodyPr anchor="ctr"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任意多边形 32"/>
          <p:cNvSpPr/>
          <p:nvPr/>
        </p:nvSpPr>
        <p:spPr bwMode="auto">
          <a:xfrm>
            <a:off x="3254808" y="3038475"/>
            <a:ext cx="1847850" cy="88900"/>
          </a:xfrm>
          <a:custGeom>
            <a:avLst/>
            <a:gdLst>
              <a:gd name="T0" fmla="*/ 0 w 361950"/>
              <a:gd name="T1" fmla="*/ 0 h 89192"/>
              <a:gd name="T2" fmla="*/ 9433760 w 361950"/>
              <a:gd name="T3" fmla="*/ 0 h 89192"/>
              <a:gd name="T4" fmla="*/ 0 60000 65536"/>
              <a:gd name="T5" fmla="*/ 0 60000 65536"/>
              <a:gd name="T6" fmla="*/ 0 w 361950"/>
              <a:gd name="T7" fmla="*/ 0 h 89192"/>
              <a:gd name="T8" fmla="*/ 361950 w 361950"/>
              <a:gd name="T9" fmla="*/ 89192 h 89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1950" h="89192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9050">
            <a:solidFill>
              <a:srgbClr val="373737"/>
            </a:solidFill>
            <a:prstDash val="sysDash"/>
            <a:round/>
          </a:ln>
        </p:spPr>
        <p:txBody>
          <a:bodyPr anchor="ctr"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Freeform 17"/>
          <p:cNvSpPr/>
          <p:nvPr/>
        </p:nvSpPr>
        <p:spPr bwMode="auto">
          <a:xfrm>
            <a:off x="5877792" y="2232025"/>
            <a:ext cx="285750" cy="314325"/>
          </a:xfrm>
          <a:custGeom>
            <a:avLst/>
            <a:gdLst>
              <a:gd name="T0" fmla="*/ 283461992 w 142"/>
              <a:gd name="T1" fmla="*/ 0 h 166"/>
              <a:gd name="T2" fmla="*/ 429240712 w 142"/>
              <a:gd name="T3" fmla="*/ 78880427 h 166"/>
              <a:gd name="T4" fmla="*/ 575021571 w 142"/>
              <a:gd name="T5" fmla="*/ 147001855 h 166"/>
              <a:gd name="T6" fmla="*/ 575021571 w 142"/>
              <a:gd name="T7" fmla="*/ 297591936 h 166"/>
              <a:gd name="T8" fmla="*/ 575021571 w 142"/>
              <a:gd name="T9" fmla="*/ 444593732 h 166"/>
              <a:gd name="T10" fmla="*/ 429240712 w 142"/>
              <a:gd name="T11" fmla="*/ 516301582 h 166"/>
              <a:gd name="T12" fmla="*/ 283461992 w 142"/>
              <a:gd name="T13" fmla="*/ 595181979 h 166"/>
              <a:gd name="T14" fmla="*/ 137681196 w 142"/>
              <a:gd name="T15" fmla="*/ 516301582 h 166"/>
              <a:gd name="T16" fmla="*/ 0 w 142"/>
              <a:gd name="T17" fmla="*/ 444593732 h 166"/>
              <a:gd name="T18" fmla="*/ 0 w 142"/>
              <a:gd name="T19" fmla="*/ 297591936 h 166"/>
              <a:gd name="T20" fmla="*/ 0 w 142"/>
              <a:gd name="T21" fmla="*/ 147001855 h 166"/>
              <a:gd name="T22" fmla="*/ 137681196 w 142"/>
              <a:gd name="T23" fmla="*/ 78880427 h 166"/>
              <a:gd name="T24" fmla="*/ 283461992 w 142"/>
              <a:gd name="T25" fmla="*/ 0 h 166"/>
              <a:gd name="T26" fmla="*/ 283461992 w 142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66"/>
              <a:gd name="T44" fmla="*/ 142 w 142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66">
                <a:moveTo>
                  <a:pt x="70" y="0"/>
                </a:moveTo>
                <a:lnTo>
                  <a:pt x="106" y="22"/>
                </a:lnTo>
                <a:lnTo>
                  <a:pt x="142" y="41"/>
                </a:lnTo>
                <a:lnTo>
                  <a:pt x="142" y="83"/>
                </a:lnTo>
                <a:lnTo>
                  <a:pt x="142" y="124"/>
                </a:lnTo>
                <a:lnTo>
                  <a:pt x="106" y="144"/>
                </a:lnTo>
                <a:lnTo>
                  <a:pt x="70" y="166"/>
                </a:lnTo>
                <a:lnTo>
                  <a:pt x="34" y="144"/>
                </a:lnTo>
                <a:lnTo>
                  <a:pt x="0" y="124"/>
                </a:lnTo>
                <a:lnTo>
                  <a:pt x="0" y="83"/>
                </a:lnTo>
                <a:lnTo>
                  <a:pt x="0" y="41"/>
                </a:lnTo>
                <a:lnTo>
                  <a:pt x="34" y="22"/>
                </a:lnTo>
                <a:lnTo>
                  <a:pt x="7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402787" y="3184115"/>
            <a:ext cx="194306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500" b="1">
                <a:solidFill>
                  <a:srgbClr val="00948D"/>
                </a:solidFill>
              </a:defRPr>
            </a:lvl1pPr>
          </a:lstStyle>
          <a:p>
            <a:pPr algn="r"/>
            <a:r>
              <a:rPr lang="zh-CN" altLang="en-US" sz="1100" dirty="0">
                <a:solidFill>
                  <a:schemeClr val="accent2">
                    <a:lumMod val="75000"/>
                  </a:schemeClr>
                </a:solidFill>
              </a:rPr>
              <a:t>点击添加正文、温提示正文行距在</a:t>
            </a:r>
            <a:r>
              <a:rPr lang="en-US" altLang="zh-CN" sz="1100" dirty="0">
                <a:solidFill>
                  <a:schemeClr val="accent2">
                    <a:lumMod val="75000"/>
                  </a:schemeClr>
                </a:solidFill>
              </a:rPr>
              <a:t>1.2~1.3</a:t>
            </a:r>
            <a:r>
              <a:rPr lang="zh-CN" altLang="en-US" sz="1100" dirty="0">
                <a:solidFill>
                  <a:schemeClr val="accent2">
                    <a:lumMod val="75000"/>
                  </a:schemeClr>
                </a:solidFill>
              </a:rPr>
              <a:t>之间点击添加正文、温提示正文行距在</a:t>
            </a:r>
            <a:r>
              <a:rPr lang="en-US" altLang="zh-CN" sz="1100" dirty="0">
                <a:solidFill>
                  <a:schemeClr val="accent2">
                    <a:lumMod val="75000"/>
                  </a:schemeClr>
                </a:solidFill>
              </a:rPr>
              <a:t>1.2~1.3</a:t>
            </a:r>
            <a:r>
              <a:rPr lang="zh-CN" altLang="en-US" sz="1100" dirty="0">
                <a:solidFill>
                  <a:schemeClr val="accent2">
                    <a:lumMod val="75000"/>
                  </a:schemeClr>
                </a:solidFill>
              </a:rPr>
              <a:t>之间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432077" y="5517138"/>
            <a:ext cx="194306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500" b="1">
                <a:solidFill>
                  <a:srgbClr val="00948D"/>
                </a:solidFill>
              </a:defRPr>
            </a:lvl1pPr>
          </a:lstStyle>
          <a:p>
            <a:pPr algn="r"/>
            <a:r>
              <a:rPr lang="zh-CN" altLang="en-US" sz="1100" dirty="0">
                <a:solidFill>
                  <a:schemeClr val="accent2">
                    <a:lumMod val="75000"/>
                  </a:schemeClr>
                </a:solidFill>
              </a:rPr>
              <a:t>点击添加正文、温提示正文行距在</a:t>
            </a:r>
            <a:r>
              <a:rPr lang="en-US" altLang="zh-CN" sz="1100" dirty="0">
                <a:solidFill>
                  <a:schemeClr val="accent2">
                    <a:lumMod val="75000"/>
                  </a:schemeClr>
                </a:solidFill>
              </a:rPr>
              <a:t>1.2~1.3</a:t>
            </a:r>
            <a:r>
              <a:rPr lang="zh-CN" altLang="en-US" sz="1100" dirty="0">
                <a:solidFill>
                  <a:schemeClr val="accent2">
                    <a:lumMod val="75000"/>
                  </a:schemeClr>
                </a:solidFill>
              </a:rPr>
              <a:t>之间点击添加正文、温提示正文行距在</a:t>
            </a:r>
            <a:r>
              <a:rPr lang="en-US" altLang="zh-CN" sz="1100" dirty="0">
                <a:solidFill>
                  <a:schemeClr val="accent2">
                    <a:lumMod val="75000"/>
                  </a:schemeClr>
                </a:solidFill>
              </a:rPr>
              <a:t>1.2~1.3</a:t>
            </a:r>
            <a:r>
              <a:rPr lang="zh-CN" altLang="en-US" sz="1100" dirty="0">
                <a:solidFill>
                  <a:schemeClr val="accent2">
                    <a:lumMod val="75000"/>
                  </a:schemeClr>
                </a:solidFill>
              </a:rPr>
              <a:t>之间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783837" y="1630175"/>
            <a:ext cx="194306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500" b="1">
                <a:solidFill>
                  <a:srgbClr val="00948D"/>
                </a:solidFill>
              </a:defRPr>
            </a:lvl1pPr>
          </a:lstStyle>
          <a:p>
            <a:r>
              <a:rPr lang="zh-CN" altLang="en-US" sz="1100" dirty="0">
                <a:solidFill>
                  <a:schemeClr val="accent2">
                    <a:lumMod val="75000"/>
                  </a:schemeClr>
                </a:solidFill>
              </a:rPr>
              <a:t>点击添加正文、温提示正文行距在</a:t>
            </a:r>
            <a:r>
              <a:rPr lang="en-US" altLang="zh-CN" sz="1100" dirty="0">
                <a:solidFill>
                  <a:schemeClr val="accent2">
                    <a:lumMod val="75000"/>
                  </a:schemeClr>
                </a:solidFill>
              </a:rPr>
              <a:t>1.2~1.3</a:t>
            </a:r>
            <a:r>
              <a:rPr lang="zh-CN" altLang="en-US" sz="1100" dirty="0">
                <a:solidFill>
                  <a:schemeClr val="accent2">
                    <a:lumMod val="75000"/>
                  </a:schemeClr>
                </a:solidFill>
              </a:rPr>
              <a:t>之间点击添加正文、温提示正文行距在</a:t>
            </a:r>
            <a:r>
              <a:rPr lang="en-US" altLang="zh-CN" sz="1100" dirty="0">
                <a:solidFill>
                  <a:schemeClr val="accent2">
                    <a:lumMod val="75000"/>
                  </a:schemeClr>
                </a:solidFill>
              </a:rPr>
              <a:t>1.2~1.3</a:t>
            </a:r>
            <a:r>
              <a:rPr lang="zh-CN" altLang="en-US" sz="1100" dirty="0">
                <a:solidFill>
                  <a:schemeClr val="accent2">
                    <a:lumMod val="75000"/>
                  </a:schemeClr>
                </a:solidFill>
              </a:rPr>
              <a:t>之间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868208" y="3512294"/>
            <a:ext cx="194306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500" b="1">
                <a:solidFill>
                  <a:srgbClr val="00948D"/>
                </a:solidFill>
              </a:defRPr>
            </a:lvl1pPr>
          </a:lstStyle>
          <a:p>
            <a:r>
              <a:rPr lang="zh-CN" altLang="en-US" sz="1100" dirty="0">
                <a:solidFill>
                  <a:schemeClr val="accent2">
                    <a:lumMod val="75000"/>
                  </a:schemeClr>
                </a:solidFill>
              </a:rPr>
              <a:t>点击添加正文、温提示正文行距在</a:t>
            </a:r>
            <a:r>
              <a:rPr lang="en-US" altLang="zh-CN" sz="1100" dirty="0">
                <a:solidFill>
                  <a:schemeClr val="accent2">
                    <a:lumMod val="75000"/>
                  </a:schemeClr>
                </a:solidFill>
              </a:rPr>
              <a:t>1.2~1.3</a:t>
            </a:r>
            <a:r>
              <a:rPr lang="zh-CN" altLang="en-US" sz="1100" dirty="0">
                <a:solidFill>
                  <a:schemeClr val="accent2">
                    <a:lumMod val="75000"/>
                  </a:schemeClr>
                </a:solidFill>
              </a:rPr>
              <a:t>之间点击添加正文、温提示正文行距在</a:t>
            </a:r>
            <a:r>
              <a:rPr lang="en-US" altLang="zh-CN" sz="1100" dirty="0">
                <a:solidFill>
                  <a:schemeClr val="accent2">
                    <a:lumMod val="75000"/>
                  </a:schemeClr>
                </a:solidFill>
              </a:rPr>
              <a:t>1.2~1.3</a:t>
            </a:r>
            <a:r>
              <a:rPr lang="zh-CN" altLang="en-US" sz="1100" dirty="0">
                <a:solidFill>
                  <a:schemeClr val="accent2">
                    <a:lumMod val="75000"/>
                  </a:schemeClr>
                </a:solidFill>
              </a:rPr>
              <a:t>之间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564002" y="5450753"/>
            <a:ext cx="194306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500" b="1">
                <a:solidFill>
                  <a:srgbClr val="00948D"/>
                </a:solidFill>
              </a:defRPr>
            </a:lvl1pPr>
          </a:lstStyle>
          <a:p>
            <a:r>
              <a:rPr lang="zh-CN" altLang="en-US" sz="1100" dirty="0">
                <a:solidFill>
                  <a:schemeClr val="accent2">
                    <a:lumMod val="75000"/>
                  </a:schemeClr>
                </a:solidFill>
              </a:rPr>
              <a:t>点击添加正文、温提示正文行距在</a:t>
            </a:r>
            <a:r>
              <a:rPr lang="en-US" altLang="zh-CN" sz="1100" dirty="0">
                <a:solidFill>
                  <a:schemeClr val="accent2">
                    <a:lumMod val="75000"/>
                  </a:schemeClr>
                </a:solidFill>
              </a:rPr>
              <a:t>1.2~1.3</a:t>
            </a:r>
            <a:r>
              <a:rPr lang="zh-CN" altLang="en-US" sz="1100" dirty="0">
                <a:solidFill>
                  <a:schemeClr val="accent2">
                    <a:lumMod val="75000"/>
                  </a:schemeClr>
                </a:solidFill>
              </a:rPr>
              <a:t>之间点击添加正文、温提示正文行距在</a:t>
            </a:r>
            <a:r>
              <a:rPr lang="en-US" altLang="zh-CN" sz="1100" dirty="0">
                <a:solidFill>
                  <a:schemeClr val="accent2">
                    <a:lumMod val="75000"/>
                  </a:schemeClr>
                </a:solidFill>
              </a:rPr>
              <a:t>1.2~1.3</a:t>
            </a:r>
            <a:r>
              <a:rPr lang="zh-CN" altLang="en-US" sz="1100" dirty="0">
                <a:solidFill>
                  <a:schemeClr val="accent2">
                    <a:lumMod val="75000"/>
                  </a:schemeClr>
                </a:solidFill>
              </a:rPr>
              <a:t>之间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4441875">
            <a:off x="9649739" y="4708787"/>
            <a:ext cx="2931013" cy="2447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虚尾箭头 14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 smtClean="0">
                <a:cs typeface="+mn-ea"/>
                <a:sym typeface="+mn-lt"/>
              </a:rPr>
              <a:t>项目介绍</a:t>
            </a:r>
            <a:endParaRPr lang="zh-CN" altLang="en-US" sz="2800" spc="600" dirty="0">
              <a:cs typeface="+mn-ea"/>
              <a:sym typeface="+mn-lt"/>
            </a:endParaRPr>
          </a:p>
        </p:txBody>
      </p:sp>
      <p:sp>
        <p:nvSpPr>
          <p:cNvPr id="18" name="PA_内容占位符 4"/>
          <p:cNvSpPr txBox="1"/>
          <p:nvPr>
            <p:custDataLst>
              <p:tags r:id="rId2"/>
            </p:custDataLst>
          </p:nvPr>
        </p:nvSpPr>
        <p:spPr>
          <a:xfrm>
            <a:off x="2744964" y="3811675"/>
            <a:ext cx="1854472" cy="280458"/>
          </a:xfrm>
          <a:prstGeom prst="rect">
            <a:avLst/>
          </a:prstGeom>
        </p:spPr>
        <p:txBody>
          <a:bodyPr/>
          <a:lstStyle>
            <a:lvl1pPr marL="228600" indent="-22860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1pPr>
            <a:lvl2pPr marL="685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5pPr>
            <a:lvl6pPr marL="25139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1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83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55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marL="0" indent="0">
              <a:buNone/>
            </a:pPr>
            <a:r>
              <a:rPr lang="zh-CN" altLang="en-US" sz="2000" b="1" dirty="0"/>
              <a:t>标题</a:t>
            </a:r>
            <a:r>
              <a:rPr lang="zh-CN" altLang="en-US" sz="2000" b="1" dirty="0" smtClean="0"/>
              <a:t>文本</a:t>
            </a:r>
            <a:endParaRPr lang="en-US" sz="2000" b="1" dirty="0"/>
          </a:p>
        </p:txBody>
      </p:sp>
      <p:grpSp>
        <p:nvGrpSpPr>
          <p:cNvPr id="19" name="组合 18"/>
          <p:cNvGrpSpPr/>
          <p:nvPr/>
        </p:nvGrpSpPr>
        <p:grpSpPr>
          <a:xfrm>
            <a:off x="2473694" y="2506276"/>
            <a:ext cx="1394057" cy="526060"/>
            <a:chOff x="2473694" y="2506276"/>
            <a:chExt cx="1394057" cy="526060"/>
          </a:xfrm>
        </p:grpSpPr>
        <p:sp>
          <p:nvSpPr>
            <p:cNvPr id="20" name="Shape 994"/>
            <p:cNvSpPr/>
            <p:nvPr/>
          </p:nvSpPr>
          <p:spPr>
            <a:xfrm>
              <a:off x="2473694" y="2506276"/>
              <a:ext cx="1394057" cy="52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5" y="0"/>
                  </a:moveTo>
                  <a:cubicBezTo>
                    <a:pt x="150" y="0"/>
                    <a:pt x="0" y="398"/>
                    <a:pt x="0" y="888"/>
                  </a:cubicBezTo>
                  <a:lnTo>
                    <a:pt x="0" y="18765"/>
                  </a:lnTo>
                  <a:cubicBezTo>
                    <a:pt x="0" y="19254"/>
                    <a:pt x="150" y="19653"/>
                    <a:pt x="335" y="19653"/>
                  </a:cubicBezTo>
                  <a:lnTo>
                    <a:pt x="4629" y="19653"/>
                  </a:lnTo>
                  <a:lnTo>
                    <a:pt x="5376" y="21600"/>
                  </a:lnTo>
                  <a:lnTo>
                    <a:pt x="6120" y="19653"/>
                  </a:lnTo>
                  <a:lnTo>
                    <a:pt x="21265" y="19653"/>
                  </a:lnTo>
                  <a:cubicBezTo>
                    <a:pt x="21450" y="19653"/>
                    <a:pt x="21600" y="19254"/>
                    <a:pt x="21600" y="18765"/>
                  </a:cubicBezTo>
                  <a:lnTo>
                    <a:pt x="21600" y="888"/>
                  </a:lnTo>
                  <a:cubicBezTo>
                    <a:pt x="21600" y="398"/>
                    <a:pt x="21450" y="0"/>
                    <a:pt x="21265" y="0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300"/>
              </a:pPr>
              <a:endParaRPr sz="2000"/>
            </a:p>
          </p:txBody>
        </p:sp>
        <p:grpSp>
          <p:nvGrpSpPr>
            <p:cNvPr id="21" name="Group 997"/>
            <p:cNvGrpSpPr/>
            <p:nvPr/>
          </p:nvGrpSpPr>
          <p:grpSpPr>
            <a:xfrm>
              <a:off x="3519611" y="2677789"/>
              <a:ext cx="99086" cy="140062"/>
              <a:chOff x="0" y="0"/>
              <a:chExt cx="198222" cy="280123"/>
            </a:xfrm>
            <a:solidFill>
              <a:schemeClr val="bg1"/>
            </a:solidFill>
          </p:grpSpPr>
          <p:sp>
            <p:nvSpPr>
              <p:cNvPr id="22" name="Shape 995"/>
              <p:cNvSpPr/>
              <p:nvPr/>
            </p:nvSpPr>
            <p:spPr>
              <a:xfrm>
                <a:off x="0" y="25260"/>
                <a:ext cx="198222" cy="254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1300"/>
                </a:pPr>
                <a:endParaRPr sz="700"/>
              </a:p>
            </p:txBody>
          </p:sp>
          <p:sp>
            <p:nvSpPr>
              <p:cNvPr id="23" name="Shape 996"/>
              <p:cNvSpPr/>
              <p:nvPr/>
            </p:nvSpPr>
            <p:spPr>
              <a:xfrm>
                <a:off x="34918" y="0"/>
                <a:ext cx="127431" cy="56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1300"/>
                </a:pPr>
                <a:endParaRPr sz="700"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4396577" y="2506276"/>
            <a:ext cx="1394057" cy="526060"/>
            <a:chOff x="4396577" y="2506276"/>
            <a:chExt cx="1394057" cy="526060"/>
          </a:xfrm>
        </p:grpSpPr>
        <p:sp>
          <p:nvSpPr>
            <p:cNvPr id="25" name="Shape 1000"/>
            <p:cNvSpPr/>
            <p:nvPr/>
          </p:nvSpPr>
          <p:spPr>
            <a:xfrm>
              <a:off x="4396577" y="2506276"/>
              <a:ext cx="1394057" cy="52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5" y="0"/>
                  </a:moveTo>
                  <a:cubicBezTo>
                    <a:pt x="150" y="0"/>
                    <a:pt x="0" y="398"/>
                    <a:pt x="0" y="888"/>
                  </a:cubicBezTo>
                  <a:lnTo>
                    <a:pt x="0" y="18765"/>
                  </a:lnTo>
                  <a:cubicBezTo>
                    <a:pt x="0" y="19254"/>
                    <a:pt x="150" y="19653"/>
                    <a:pt x="335" y="19653"/>
                  </a:cubicBezTo>
                  <a:lnTo>
                    <a:pt x="4629" y="19653"/>
                  </a:lnTo>
                  <a:lnTo>
                    <a:pt x="5376" y="21600"/>
                  </a:lnTo>
                  <a:lnTo>
                    <a:pt x="6120" y="19653"/>
                  </a:lnTo>
                  <a:lnTo>
                    <a:pt x="21265" y="19653"/>
                  </a:lnTo>
                  <a:cubicBezTo>
                    <a:pt x="21450" y="19653"/>
                    <a:pt x="21600" y="19254"/>
                    <a:pt x="21600" y="18765"/>
                  </a:cubicBezTo>
                  <a:lnTo>
                    <a:pt x="21600" y="888"/>
                  </a:lnTo>
                  <a:cubicBezTo>
                    <a:pt x="21600" y="398"/>
                    <a:pt x="21450" y="0"/>
                    <a:pt x="21265" y="0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300"/>
              </a:pPr>
              <a:endParaRPr sz="2000"/>
            </a:p>
          </p:txBody>
        </p:sp>
        <p:sp>
          <p:nvSpPr>
            <p:cNvPr id="26" name="Shape 1001"/>
            <p:cNvSpPr/>
            <p:nvPr/>
          </p:nvSpPr>
          <p:spPr>
            <a:xfrm>
              <a:off x="5399149" y="2669223"/>
              <a:ext cx="146424" cy="15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40" y="10273"/>
                  </a:moveTo>
                  <a:lnTo>
                    <a:pt x="463" y="14427"/>
                  </a:lnTo>
                  <a:lnTo>
                    <a:pt x="7286" y="13905"/>
                  </a:lnTo>
                  <a:lnTo>
                    <a:pt x="6864" y="9755"/>
                  </a:lnTo>
                  <a:cubicBezTo>
                    <a:pt x="6853" y="9655"/>
                    <a:pt x="6848" y="9552"/>
                    <a:pt x="6848" y="9450"/>
                  </a:cubicBezTo>
                  <a:cubicBezTo>
                    <a:pt x="6848" y="7543"/>
                    <a:pt x="8622" y="5992"/>
                    <a:pt x="10801" y="5992"/>
                  </a:cubicBezTo>
                  <a:cubicBezTo>
                    <a:pt x="12978" y="5992"/>
                    <a:pt x="14752" y="7543"/>
                    <a:pt x="14752" y="9450"/>
                  </a:cubicBezTo>
                  <a:cubicBezTo>
                    <a:pt x="14752" y="9552"/>
                    <a:pt x="14747" y="9655"/>
                    <a:pt x="14737" y="9755"/>
                  </a:cubicBezTo>
                  <a:lnTo>
                    <a:pt x="14314" y="13905"/>
                  </a:lnTo>
                  <a:lnTo>
                    <a:pt x="21137" y="14427"/>
                  </a:lnTo>
                  <a:lnTo>
                    <a:pt x="21560" y="10273"/>
                  </a:lnTo>
                  <a:cubicBezTo>
                    <a:pt x="21587" y="9999"/>
                    <a:pt x="21600" y="9723"/>
                    <a:pt x="21600" y="9450"/>
                  </a:cubicBezTo>
                  <a:cubicBezTo>
                    <a:pt x="21600" y="4239"/>
                    <a:pt x="16755" y="0"/>
                    <a:pt x="10801" y="0"/>
                  </a:cubicBezTo>
                  <a:cubicBezTo>
                    <a:pt x="4845" y="0"/>
                    <a:pt x="0" y="4239"/>
                    <a:pt x="0" y="9450"/>
                  </a:cubicBezTo>
                  <a:cubicBezTo>
                    <a:pt x="0" y="9723"/>
                    <a:pt x="13" y="9999"/>
                    <a:pt x="40" y="10273"/>
                  </a:cubicBezTo>
                  <a:close/>
                  <a:moveTo>
                    <a:pt x="717" y="16911"/>
                  </a:moveTo>
                  <a:lnTo>
                    <a:pt x="1126" y="20937"/>
                  </a:lnTo>
                  <a:cubicBezTo>
                    <a:pt x="1164" y="21317"/>
                    <a:pt x="1550" y="21600"/>
                    <a:pt x="1983" y="21566"/>
                  </a:cubicBezTo>
                  <a:lnTo>
                    <a:pt x="7232" y="21165"/>
                  </a:lnTo>
                  <a:cubicBezTo>
                    <a:pt x="7664" y="21131"/>
                    <a:pt x="7987" y="20794"/>
                    <a:pt x="7949" y="20415"/>
                  </a:cubicBezTo>
                  <a:lnTo>
                    <a:pt x="7540" y="16388"/>
                  </a:lnTo>
                  <a:cubicBezTo>
                    <a:pt x="7540" y="16388"/>
                    <a:pt x="717" y="16911"/>
                    <a:pt x="717" y="16911"/>
                  </a:cubicBezTo>
                  <a:close/>
                  <a:moveTo>
                    <a:pt x="13651" y="20415"/>
                  </a:moveTo>
                  <a:cubicBezTo>
                    <a:pt x="13613" y="20794"/>
                    <a:pt x="13936" y="21131"/>
                    <a:pt x="14369" y="21165"/>
                  </a:cubicBezTo>
                  <a:lnTo>
                    <a:pt x="19617" y="21566"/>
                  </a:lnTo>
                  <a:cubicBezTo>
                    <a:pt x="20050" y="21600"/>
                    <a:pt x="20436" y="21317"/>
                    <a:pt x="20474" y="20937"/>
                  </a:cubicBezTo>
                  <a:lnTo>
                    <a:pt x="20883" y="16911"/>
                  </a:lnTo>
                  <a:lnTo>
                    <a:pt x="14062" y="16388"/>
                  </a:lnTo>
                  <a:cubicBezTo>
                    <a:pt x="14062" y="16388"/>
                    <a:pt x="13651" y="20415"/>
                    <a:pt x="13651" y="2041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1300"/>
              </a:pPr>
              <a:endParaRPr sz="7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315142" y="2506276"/>
            <a:ext cx="1394057" cy="526060"/>
            <a:chOff x="6315142" y="2506276"/>
            <a:chExt cx="1394057" cy="526060"/>
          </a:xfrm>
        </p:grpSpPr>
        <p:sp>
          <p:nvSpPr>
            <p:cNvPr id="28" name="Shape 1004"/>
            <p:cNvSpPr/>
            <p:nvPr/>
          </p:nvSpPr>
          <p:spPr>
            <a:xfrm>
              <a:off x="6315142" y="2506276"/>
              <a:ext cx="1394057" cy="52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5" y="0"/>
                  </a:moveTo>
                  <a:cubicBezTo>
                    <a:pt x="150" y="0"/>
                    <a:pt x="0" y="398"/>
                    <a:pt x="0" y="888"/>
                  </a:cubicBezTo>
                  <a:lnTo>
                    <a:pt x="0" y="18765"/>
                  </a:lnTo>
                  <a:cubicBezTo>
                    <a:pt x="0" y="19254"/>
                    <a:pt x="150" y="19653"/>
                    <a:pt x="335" y="19653"/>
                  </a:cubicBezTo>
                  <a:lnTo>
                    <a:pt x="4629" y="19653"/>
                  </a:lnTo>
                  <a:lnTo>
                    <a:pt x="5376" y="21600"/>
                  </a:lnTo>
                  <a:lnTo>
                    <a:pt x="6120" y="19653"/>
                  </a:lnTo>
                  <a:lnTo>
                    <a:pt x="21265" y="19653"/>
                  </a:lnTo>
                  <a:cubicBezTo>
                    <a:pt x="21450" y="19653"/>
                    <a:pt x="21600" y="19254"/>
                    <a:pt x="21600" y="18765"/>
                  </a:cubicBezTo>
                  <a:lnTo>
                    <a:pt x="21600" y="888"/>
                  </a:lnTo>
                  <a:cubicBezTo>
                    <a:pt x="21600" y="398"/>
                    <a:pt x="21450" y="0"/>
                    <a:pt x="21265" y="0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300"/>
              </a:pPr>
              <a:endParaRPr sz="2000"/>
            </a:p>
          </p:txBody>
        </p:sp>
        <p:sp>
          <p:nvSpPr>
            <p:cNvPr id="29" name="Shape 1005"/>
            <p:cNvSpPr/>
            <p:nvPr/>
          </p:nvSpPr>
          <p:spPr>
            <a:xfrm>
              <a:off x="7318500" y="2673233"/>
              <a:ext cx="143963" cy="14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1300"/>
              </a:pPr>
              <a:endParaRPr sz="7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228707" y="2506276"/>
            <a:ext cx="1394057" cy="526060"/>
            <a:chOff x="8228707" y="2506276"/>
            <a:chExt cx="1394057" cy="526060"/>
          </a:xfrm>
        </p:grpSpPr>
        <p:sp>
          <p:nvSpPr>
            <p:cNvPr id="31" name="Shape 1008"/>
            <p:cNvSpPr/>
            <p:nvPr/>
          </p:nvSpPr>
          <p:spPr>
            <a:xfrm>
              <a:off x="8228707" y="2506276"/>
              <a:ext cx="1394057" cy="52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5" y="0"/>
                  </a:moveTo>
                  <a:cubicBezTo>
                    <a:pt x="150" y="0"/>
                    <a:pt x="0" y="398"/>
                    <a:pt x="0" y="888"/>
                  </a:cubicBezTo>
                  <a:lnTo>
                    <a:pt x="0" y="18765"/>
                  </a:lnTo>
                  <a:cubicBezTo>
                    <a:pt x="0" y="19254"/>
                    <a:pt x="150" y="19653"/>
                    <a:pt x="335" y="19653"/>
                  </a:cubicBezTo>
                  <a:lnTo>
                    <a:pt x="4629" y="19653"/>
                  </a:lnTo>
                  <a:lnTo>
                    <a:pt x="5376" y="21600"/>
                  </a:lnTo>
                  <a:lnTo>
                    <a:pt x="6120" y="19653"/>
                  </a:lnTo>
                  <a:lnTo>
                    <a:pt x="21265" y="19653"/>
                  </a:lnTo>
                  <a:cubicBezTo>
                    <a:pt x="21450" y="19653"/>
                    <a:pt x="21600" y="19254"/>
                    <a:pt x="21600" y="18765"/>
                  </a:cubicBezTo>
                  <a:lnTo>
                    <a:pt x="21600" y="888"/>
                  </a:lnTo>
                  <a:cubicBezTo>
                    <a:pt x="21600" y="398"/>
                    <a:pt x="21450" y="0"/>
                    <a:pt x="21265" y="0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300"/>
              </a:pPr>
              <a:endParaRPr sz="2000"/>
            </a:p>
          </p:txBody>
        </p:sp>
        <p:sp>
          <p:nvSpPr>
            <p:cNvPr id="32" name="Shape 1009"/>
            <p:cNvSpPr/>
            <p:nvPr/>
          </p:nvSpPr>
          <p:spPr>
            <a:xfrm>
              <a:off x="9236333" y="2684973"/>
              <a:ext cx="128337" cy="12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6" h="20334" extrusionOk="0">
                  <a:moveTo>
                    <a:pt x="19964" y="64"/>
                  </a:moveTo>
                  <a:cubicBezTo>
                    <a:pt x="19154" y="-762"/>
                    <a:pt x="10181" y="6693"/>
                    <a:pt x="7510" y="9416"/>
                  </a:cubicBezTo>
                  <a:cubicBezTo>
                    <a:pt x="6185" y="10767"/>
                    <a:pt x="5743" y="11492"/>
                    <a:pt x="5336" y="12034"/>
                  </a:cubicBezTo>
                  <a:cubicBezTo>
                    <a:pt x="5160" y="12268"/>
                    <a:pt x="5392" y="12341"/>
                    <a:pt x="5498" y="12397"/>
                  </a:cubicBezTo>
                  <a:cubicBezTo>
                    <a:pt x="6023" y="12675"/>
                    <a:pt x="6391" y="12933"/>
                    <a:pt x="6864" y="13417"/>
                  </a:cubicBezTo>
                  <a:cubicBezTo>
                    <a:pt x="7340" y="13900"/>
                    <a:pt x="7594" y="14275"/>
                    <a:pt x="7865" y="14809"/>
                  </a:cubicBezTo>
                  <a:cubicBezTo>
                    <a:pt x="7919" y="14917"/>
                    <a:pt x="7991" y="15156"/>
                    <a:pt x="8222" y="14975"/>
                  </a:cubicBezTo>
                  <a:cubicBezTo>
                    <a:pt x="8753" y="14561"/>
                    <a:pt x="9464" y="14110"/>
                    <a:pt x="10789" y="12758"/>
                  </a:cubicBezTo>
                  <a:cubicBezTo>
                    <a:pt x="13461" y="10036"/>
                    <a:pt x="20774" y="889"/>
                    <a:pt x="19964" y="64"/>
                  </a:cubicBezTo>
                  <a:close/>
                  <a:moveTo>
                    <a:pt x="2465" y="14020"/>
                  </a:moveTo>
                  <a:cubicBezTo>
                    <a:pt x="886" y="15630"/>
                    <a:pt x="2220" y="17281"/>
                    <a:pt x="121" y="19731"/>
                  </a:cubicBezTo>
                  <a:cubicBezTo>
                    <a:pt x="-826" y="20838"/>
                    <a:pt x="4021" y="20501"/>
                    <a:pt x="6421" y="18052"/>
                  </a:cubicBezTo>
                  <a:cubicBezTo>
                    <a:pt x="7439" y="17016"/>
                    <a:pt x="7152" y="15502"/>
                    <a:pt x="6060" y="14389"/>
                  </a:cubicBezTo>
                  <a:cubicBezTo>
                    <a:pt x="4968" y="13275"/>
                    <a:pt x="3483" y="12982"/>
                    <a:pt x="2465" y="1402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1300"/>
              </a:pPr>
              <a:endParaRPr sz="700"/>
            </a:p>
          </p:txBody>
        </p:sp>
      </p:grpSp>
      <p:sp>
        <p:nvSpPr>
          <p:cNvPr id="33" name="Shape 987"/>
          <p:cNvSpPr/>
          <p:nvPr/>
        </p:nvSpPr>
        <p:spPr>
          <a:xfrm>
            <a:off x="2870844" y="3393092"/>
            <a:ext cx="1832406" cy="56967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algn="ctr">
              <a:defRPr sz="1300"/>
            </a:pPr>
            <a:endParaRPr b="1"/>
          </a:p>
        </p:txBody>
      </p:sp>
      <p:sp>
        <p:nvSpPr>
          <p:cNvPr id="34" name="Shape 988"/>
          <p:cNvSpPr/>
          <p:nvPr/>
        </p:nvSpPr>
        <p:spPr>
          <a:xfrm>
            <a:off x="4800917" y="3393092"/>
            <a:ext cx="1814777" cy="56967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algn="ctr">
              <a:defRPr sz="1300"/>
            </a:pPr>
            <a:endParaRPr b="1"/>
          </a:p>
        </p:txBody>
      </p:sp>
      <p:sp>
        <p:nvSpPr>
          <p:cNvPr id="35" name="Shape 990"/>
          <p:cNvSpPr/>
          <p:nvPr/>
        </p:nvSpPr>
        <p:spPr>
          <a:xfrm>
            <a:off x="6712741" y="3393092"/>
            <a:ext cx="1814777" cy="56967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algn="ctr">
              <a:defRPr sz="1300"/>
            </a:pPr>
            <a:endParaRPr b="1"/>
          </a:p>
        </p:txBody>
      </p:sp>
      <p:sp>
        <p:nvSpPr>
          <p:cNvPr id="36" name="Shape 992"/>
          <p:cNvSpPr/>
          <p:nvPr/>
        </p:nvSpPr>
        <p:spPr>
          <a:xfrm>
            <a:off x="8625320" y="3393092"/>
            <a:ext cx="3566680" cy="56967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>
              <a:defRPr sz="1300"/>
            </a:pPr>
            <a:endParaRPr sz="700"/>
          </a:p>
        </p:txBody>
      </p:sp>
      <p:sp>
        <p:nvSpPr>
          <p:cNvPr id="37" name="PA_TextPlaceholder 2"/>
          <p:cNvSpPr txBox="1"/>
          <p:nvPr>
            <p:custDataLst>
              <p:tags r:id="rId3"/>
            </p:custDataLst>
          </p:nvPr>
        </p:nvSpPr>
        <p:spPr>
          <a:xfrm>
            <a:off x="2620228" y="2567438"/>
            <a:ext cx="860433" cy="355600"/>
          </a:xfrm>
          <a:prstGeom prst="rect">
            <a:avLst/>
          </a:prstGeom>
        </p:spPr>
        <p:txBody>
          <a:bodyPr anchor="ctr"/>
          <a:lstStyle>
            <a:lvl1pPr marL="228600" indent="-22860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1pPr>
            <a:lvl2pPr marL="685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5pPr>
            <a:lvl6pPr marL="25139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1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83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55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marL="0" indent="0" algn="ctr">
              <a:buNone/>
            </a:pPr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关键词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PA_内容占位符 4"/>
          <p:cNvSpPr txBox="1"/>
          <p:nvPr>
            <p:custDataLst>
              <p:tags r:id="rId4"/>
            </p:custDataLst>
          </p:nvPr>
        </p:nvSpPr>
        <p:spPr>
          <a:xfrm>
            <a:off x="4667846" y="3811675"/>
            <a:ext cx="1854472" cy="280458"/>
          </a:xfrm>
          <a:prstGeom prst="rect">
            <a:avLst/>
          </a:prstGeom>
        </p:spPr>
        <p:txBody>
          <a:bodyPr/>
          <a:lstStyle>
            <a:lvl1pPr marL="228600" indent="-22860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1pPr>
            <a:lvl2pPr marL="685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5pPr>
            <a:lvl6pPr marL="25139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1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83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55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marL="0" indent="0">
              <a:buNone/>
            </a:pPr>
            <a:r>
              <a:rPr lang="zh-CN" altLang="en-US" sz="2000" b="1" dirty="0"/>
              <a:t>标题</a:t>
            </a:r>
            <a:r>
              <a:rPr lang="zh-CN" altLang="en-US" sz="2000" b="1" dirty="0" smtClean="0"/>
              <a:t>文本</a:t>
            </a:r>
            <a:endParaRPr lang="en-US" sz="2000" b="1" dirty="0"/>
          </a:p>
        </p:txBody>
      </p:sp>
      <p:sp>
        <p:nvSpPr>
          <p:cNvPr id="41" name="PA_内容占位符 4"/>
          <p:cNvSpPr txBox="1"/>
          <p:nvPr>
            <p:custDataLst>
              <p:tags r:id="rId5"/>
            </p:custDataLst>
          </p:nvPr>
        </p:nvSpPr>
        <p:spPr>
          <a:xfrm>
            <a:off x="6604862" y="3811675"/>
            <a:ext cx="1854472" cy="280458"/>
          </a:xfrm>
          <a:prstGeom prst="rect">
            <a:avLst/>
          </a:prstGeom>
        </p:spPr>
        <p:txBody>
          <a:bodyPr/>
          <a:lstStyle>
            <a:lvl1pPr marL="228600" indent="-22860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1pPr>
            <a:lvl2pPr marL="685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5pPr>
            <a:lvl6pPr marL="25139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1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83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55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marL="0" indent="0">
              <a:buNone/>
            </a:pPr>
            <a:r>
              <a:rPr lang="zh-CN" altLang="en-US" sz="2000" b="1" dirty="0"/>
              <a:t>标题</a:t>
            </a:r>
            <a:r>
              <a:rPr lang="zh-CN" altLang="en-US" sz="2000" b="1" dirty="0" smtClean="0"/>
              <a:t>文本</a:t>
            </a:r>
            <a:endParaRPr lang="en-US" sz="2000" b="1" dirty="0"/>
          </a:p>
        </p:txBody>
      </p:sp>
      <p:sp>
        <p:nvSpPr>
          <p:cNvPr id="43" name="PA_内容占位符 4"/>
          <p:cNvSpPr txBox="1"/>
          <p:nvPr>
            <p:custDataLst>
              <p:tags r:id="rId6"/>
            </p:custDataLst>
          </p:nvPr>
        </p:nvSpPr>
        <p:spPr>
          <a:xfrm>
            <a:off x="8527744" y="3811675"/>
            <a:ext cx="1854472" cy="280458"/>
          </a:xfrm>
          <a:prstGeom prst="rect">
            <a:avLst/>
          </a:prstGeom>
        </p:spPr>
        <p:txBody>
          <a:bodyPr/>
          <a:lstStyle>
            <a:lvl1pPr marL="228600" indent="-22860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1pPr>
            <a:lvl2pPr marL="685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5pPr>
            <a:lvl6pPr marL="25139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1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83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55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marL="0" indent="0">
              <a:buNone/>
            </a:pPr>
            <a:r>
              <a:rPr lang="zh-CN" altLang="en-US" sz="2000" b="1" dirty="0"/>
              <a:t>标题</a:t>
            </a:r>
            <a:r>
              <a:rPr lang="zh-CN" altLang="en-US" sz="2000" b="1" dirty="0" smtClean="0"/>
              <a:t>文本</a:t>
            </a:r>
            <a:endParaRPr lang="en-US" sz="2000" b="1" dirty="0"/>
          </a:p>
        </p:txBody>
      </p:sp>
      <p:sp>
        <p:nvSpPr>
          <p:cNvPr id="44" name="PA_TextPlaceholder 2"/>
          <p:cNvSpPr txBox="1"/>
          <p:nvPr>
            <p:custDataLst>
              <p:tags r:id="rId7"/>
            </p:custDataLst>
          </p:nvPr>
        </p:nvSpPr>
        <p:spPr>
          <a:xfrm>
            <a:off x="4460256" y="2567438"/>
            <a:ext cx="860433" cy="355600"/>
          </a:xfrm>
          <a:prstGeom prst="rect">
            <a:avLst/>
          </a:prstGeom>
        </p:spPr>
        <p:txBody>
          <a:bodyPr anchor="ctr"/>
          <a:lstStyle>
            <a:lvl1pPr marL="228600" indent="-22860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1pPr>
            <a:lvl2pPr marL="685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5pPr>
            <a:lvl6pPr marL="25139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1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83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55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marL="0" indent="0" algn="ctr">
              <a:buNone/>
            </a:pPr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关键词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5" name="PA_TextPlaceholder 2"/>
          <p:cNvSpPr txBox="1"/>
          <p:nvPr>
            <p:custDataLst>
              <p:tags r:id="rId8"/>
            </p:custDataLst>
          </p:nvPr>
        </p:nvSpPr>
        <p:spPr>
          <a:xfrm>
            <a:off x="6441456" y="2567438"/>
            <a:ext cx="860433" cy="355600"/>
          </a:xfrm>
          <a:prstGeom prst="rect">
            <a:avLst/>
          </a:prstGeom>
        </p:spPr>
        <p:txBody>
          <a:bodyPr anchor="ctr"/>
          <a:lstStyle>
            <a:lvl1pPr marL="228600" indent="-22860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1pPr>
            <a:lvl2pPr marL="685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5pPr>
            <a:lvl6pPr marL="25139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1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83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55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marL="0" indent="0" algn="ctr">
              <a:buNone/>
            </a:pPr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关键词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PA_TextPlaceholder 2"/>
          <p:cNvSpPr txBox="1"/>
          <p:nvPr>
            <p:custDataLst>
              <p:tags r:id="rId9"/>
            </p:custDataLst>
          </p:nvPr>
        </p:nvSpPr>
        <p:spPr>
          <a:xfrm>
            <a:off x="8305297" y="2567438"/>
            <a:ext cx="860433" cy="355600"/>
          </a:xfrm>
          <a:prstGeom prst="rect">
            <a:avLst/>
          </a:prstGeom>
        </p:spPr>
        <p:txBody>
          <a:bodyPr anchor="ctr"/>
          <a:lstStyle>
            <a:lvl1pPr marL="228600" indent="-22860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1pPr>
            <a:lvl2pPr marL="685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</a:defRPr>
            </a:lvl5pPr>
            <a:lvl6pPr marL="25139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1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83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55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marL="0" indent="0" algn="ctr">
              <a:buNone/>
            </a:pPr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关键词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Shape 986"/>
          <p:cNvSpPr/>
          <p:nvPr/>
        </p:nvSpPr>
        <p:spPr>
          <a:xfrm>
            <a:off x="2633664" y="3233640"/>
            <a:ext cx="384758" cy="38475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400000"/>
          </a:ln>
        </p:spPr>
        <p:txBody>
          <a:bodyPr lIns="25395" tIns="25395" rIns="25395" bIns="25395" anchor="ctr"/>
          <a:lstStyle/>
          <a:p>
            <a:pPr algn="ctr">
              <a:defRPr sz="1300"/>
            </a:pPr>
            <a:r>
              <a:rPr lang="en-US" b="1"/>
              <a:t>1</a:t>
            </a:r>
            <a:endParaRPr b="1"/>
          </a:p>
        </p:txBody>
      </p:sp>
      <p:sp>
        <p:nvSpPr>
          <p:cNvPr id="48" name="Shape 989"/>
          <p:cNvSpPr/>
          <p:nvPr/>
        </p:nvSpPr>
        <p:spPr>
          <a:xfrm>
            <a:off x="4599436" y="3233640"/>
            <a:ext cx="384758" cy="38475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400000"/>
          </a:ln>
        </p:spPr>
        <p:txBody>
          <a:bodyPr lIns="25395" tIns="25395" rIns="25395" bIns="25395" anchor="ctr"/>
          <a:lstStyle/>
          <a:p>
            <a:pPr algn="ctr">
              <a:defRPr sz="1300"/>
            </a:pPr>
            <a:r>
              <a:rPr lang="en-US" b="1"/>
              <a:t>2</a:t>
            </a:r>
            <a:endParaRPr b="1"/>
          </a:p>
        </p:txBody>
      </p:sp>
      <p:sp>
        <p:nvSpPr>
          <p:cNvPr id="49" name="Shape 991"/>
          <p:cNvSpPr/>
          <p:nvPr/>
        </p:nvSpPr>
        <p:spPr>
          <a:xfrm>
            <a:off x="6476643" y="3233640"/>
            <a:ext cx="384758" cy="38475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400000"/>
          </a:ln>
        </p:spPr>
        <p:txBody>
          <a:bodyPr lIns="25395" tIns="25395" rIns="25395" bIns="25395" anchor="ctr"/>
          <a:lstStyle/>
          <a:p>
            <a:pPr algn="ctr">
              <a:defRPr sz="1300"/>
            </a:pPr>
            <a:r>
              <a:rPr lang="en-US" b="1" dirty="0"/>
              <a:t>3</a:t>
            </a:r>
            <a:endParaRPr b="1" dirty="0"/>
          </a:p>
        </p:txBody>
      </p:sp>
      <p:sp>
        <p:nvSpPr>
          <p:cNvPr id="50" name="Shape 993"/>
          <p:cNvSpPr/>
          <p:nvPr/>
        </p:nvSpPr>
        <p:spPr>
          <a:xfrm>
            <a:off x="8388692" y="3233640"/>
            <a:ext cx="384758" cy="38475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400000"/>
          </a:ln>
        </p:spPr>
        <p:txBody>
          <a:bodyPr lIns="25395" tIns="25395" rIns="25395" bIns="25395" anchor="ctr"/>
          <a:lstStyle/>
          <a:p>
            <a:pPr algn="ctr">
              <a:defRPr sz="1300"/>
            </a:pPr>
            <a:r>
              <a:rPr lang="en-US" b="1"/>
              <a:t>4</a:t>
            </a:r>
            <a:endParaRPr b="1"/>
          </a:p>
        </p:txBody>
      </p:sp>
      <p:sp>
        <p:nvSpPr>
          <p:cNvPr id="51" name="Shape 987"/>
          <p:cNvSpPr/>
          <p:nvPr/>
        </p:nvSpPr>
        <p:spPr>
          <a:xfrm>
            <a:off x="819354" y="3393092"/>
            <a:ext cx="1832406" cy="56967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algn="ctr">
              <a:defRPr sz="1300"/>
            </a:pPr>
            <a:endParaRPr b="1"/>
          </a:p>
        </p:txBody>
      </p:sp>
      <p:sp>
        <p:nvSpPr>
          <p:cNvPr id="52" name="Shape 987"/>
          <p:cNvSpPr/>
          <p:nvPr/>
        </p:nvSpPr>
        <p:spPr>
          <a:xfrm>
            <a:off x="16850" y="3393092"/>
            <a:ext cx="1832406" cy="56967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395" tIns="25395" rIns="25395" bIns="25395" anchor="ctr"/>
          <a:lstStyle/>
          <a:p>
            <a:pPr algn="ctr">
              <a:defRPr sz="1300"/>
            </a:pPr>
            <a:endParaRPr b="1"/>
          </a:p>
        </p:txBody>
      </p:sp>
      <p:sp>
        <p:nvSpPr>
          <p:cNvPr id="53" name="文本框 52"/>
          <p:cNvSpPr txBox="1"/>
          <p:nvPr/>
        </p:nvSpPr>
        <p:spPr>
          <a:xfrm>
            <a:off x="2199188" y="4374121"/>
            <a:ext cx="194306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500" b="1">
                <a:solidFill>
                  <a:srgbClr val="00948D"/>
                </a:solidFill>
              </a:defRPr>
            </a:lvl1pPr>
          </a:lstStyle>
          <a:p>
            <a:pPr algn="ctr"/>
            <a:r>
              <a:rPr lang="zh-CN" altLang="en-US" sz="1100" dirty="0">
                <a:solidFill>
                  <a:schemeClr val="accent2">
                    <a:lumMod val="75000"/>
                  </a:schemeClr>
                </a:solidFill>
              </a:rPr>
              <a:t>点击添加正文、温提示正文行距在</a:t>
            </a:r>
            <a:r>
              <a:rPr lang="en-US" altLang="zh-CN" sz="1100" dirty="0">
                <a:solidFill>
                  <a:schemeClr val="accent2">
                    <a:lumMod val="75000"/>
                  </a:schemeClr>
                </a:solidFill>
              </a:rPr>
              <a:t>1.2~1.3</a:t>
            </a:r>
            <a:r>
              <a:rPr lang="zh-CN" altLang="en-US" sz="1100" dirty="0">
                <a:solidFill>
                  <a:schemeClr val="accent2">
                    <a:lumMod val="75000"/>
                  </a:schemeClr>
                </a:solidFill>
              </a:rPr>
              <a:t>之间点击添加正文、温提示正文行距在</a:t>
            </a:r>
            <a:r>
              <a:rPr lang="en-US" altLang="zh-CN" sz="1100" dirty="0">
                <a:solidFill>
                  <a:schemeClr val="accent2">
                    <a:lumMod val="75000"/>
                  </a:schemeClr>
                </a:solidFill>
              </a:rPr>
              <a:t>1.2~1.3</a:t>
            </a:r>
            <a:r>
              <a:rPr lang="zh-CN" altLang="en-US" sz="1100" dirty="0">
                <a:solidFill>
                  <a:schemeClr val="accent2">
                    <a:lumMod val="75000"/>
                  </a:schemeClr>
                </a:solidFill>
              </a:rPr>
              <a:t>之间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4349155" y="4374121"/>
            <a:ext cx="194306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500" b="1">
                <a:solidFill>
                  <a:srgbClr val="00948D"/>
                </a:solidFill>
              </a:defRPr>
            </a:lvl1pPr>
          </a:lstStyle>
          <a:p>
            <a:pPr algn="ctr"/>
            <a:r>
              <a:rPr lang="zh-CN" altLang="en-US" sz="1100" dirty="0">
                <a:solidFill>
                  <a:schemeClr val="accent2">
                    <a:lumMod val="75000"/>
                  </a:schemeClr>
                </a:solidFill>
              </a:rPr>
              <a:t>点击添加正文、温提示正文行距在</a:t>
            </a:r>
            <a:r>
              <a:rPr lang="en-US" altLang="zh-CN" sz="1100" dirty="0">
                <a:solidFill>
                  <a:schemeClr val="accent2">
                    <a:lumMod val="75000"/>
                  </a:schemeClr>
                </a:solidFill>
              </a:rPr>
              <a:t>1.2~1.3</a:t>
            </a:r>
            <a:r>
              <a:rPr lang="zh-CN" altLang="en-US" sz="1100" dirty="0">
                <a:solidFill>
                  <a:schemeClr val="accent2">
                    <a:lumMod val="75000"/>
                  </a:schemeClr>
                </a:solidFill>
              </a:rPr>
              <a:t>之间点击添加正文、温提示正文行距在</a:t>
            </a:r>
            <a:r>
              <a:rPr lang="en-US" altLang="zh-CN" sz="1100" dirty="0">
                <a:solidFill>
                  <a:schemeClr val="accent2">
                    <a:lumMod val="75000"/>
                  </a:schemeClr>
                </a:solidFill>
              </a:rPr>
              <a:t>1.2~1.3</a:t>
            </a:r>
            <a:r>
              <a:rPr lang="zh-CN" altLang="en-US" sz="1100" dirty="0">
                <a:solidFill>
                  <a:schemeClr val="accent2">
                    <a:lumMod val="75000"/>
                  </a:schemeClr>
                </a:solidFill>
              </a:rPr>
              <a:t>之间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6336853" y="4374121"/>
            <a:ext cx="194306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500" b="1">
                <a:solidFill>
                  <a:srgbClr val="00948D"/>
                </a:solidFill>
              </a:defRPr>
            </a:lvl1pPr>
          </a:lstStyle>
          <a:p>
            <a:pPr algn="ctr"/>
            <a:r>
              <a:rPr lang="zh-CN" altLang="en-US" sz="1100" dirty="0">
                <a:solidFill>
                  <a:schemeClr val="accent2">
                    <a:lumMod val="75000"/>
                  </a:schemeClr>
                </a:solidFill>
              </a:rPr>
              <a:t>点击添加正文、温提示正文行距在</a:t>
            </a:r>
            <a:r>
              <a:rPr lang="en-US" altLang="zh-CN" sz="1100" dirty="0">
                <a:solidFill>
                  <a:schemeClr val="accent2">
                    <a:lumMod val="75000"/>
                  </a:schemeClr>
                </a:solidFill>
              </a:rPr>
              <a:t>1.2~1.3</a:t>
            </a:r>
            <a:r>
              <a:rPr lang="zh-CN" altLang="en-US" sz="1100" dirty="0">
                <a:solidFill>
                  <a:schemeClr val="accent2">
                    <a:lumMod val="75000"/>
                  </a:schemeClr>
                </a:solidFill>
              </a:rPr>
              <a:t>之间点击添加正文、温提示正文行距在</a:t>
            </a:r>
            <a:r>
              <a:rPr lang="en-US" altLang="zh-CN" sz="1100" dirty="0">
                <a:solidFill>
                  <a:schemeClr val="accent2">
                    <a:lumMod val="75000"/>
                  </a:schemeClr>
                </a:solidFill>
              </a:rPr>
              <a:t>1.2~1.3</a:t>
            </a:r>
            <a:r>
              <a:rPr lang="zh-CN" altLang="en-US" sz="1100" dirty="0">
                <a:solidFill>
                  <a:schemeClr val="accent2">
                    <a:lumMod val="75000"/>
                  </a:schemeClr>
                </a:solidFill>
              </a:rPr>
              <a:t>之间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8305297" y="4374121"/>
            <a:ext cx="194306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500" b="1">
                <a:solidFill>
                  <a:srgbClr val="00948D"/>
                </a:solidFill>
              </a:defRPr>
            </a:lvl1pPr>
          </a:lstStyle>
          <a:p>
            <a:pPr algn="ctr"/>
            <a:r>
              <a:rPr lang="zh-CN" altLang="en-US" sz="1100" dirty="0">
                <a:solidFill>
                  <a:schemeClr val="accent2">
                    <a:lumMod val="75000"/>
                  </a:schemeClr>
                </a:solidFill>
              </a:rPr>
              <a:t>点击添加正文、温提示正文行距在</a:t>
            </a:r>
            <a:r>
              <a:rPr lang="en-US" altLang="zh-CN" sz="1100" dirty="0">
                <a:solidFill>
                  <a:schemeClr val="accent2">
                    <a:lumMod val="75000"/>
                  </a:schemeClr>
                </a:solidFill>
              </a:rPr>
              <a:t>1.2~1.3</a:t>
            </a:r>
            <a:r>
              <a:rPr lang="zh-CN" altLang="en-US" sz="1100" dirty="0">
                <a:solidFill>
                  <a:schemeClr val="accent2">
                    <a:lumMod val="75000"/>
                  </a:schemeClr>
                </a:solidFill>
              </a:rPr>
              <a:t>之间点击添加正文、温提示正文行距在</a:t>
            </a:r>
            <a:r>
              <a:rPr lang="en-US" altLang="zh-CN" sz="1100" dirty="0">
                <a:solidFill>
                  <a:schemeClr val="accent2">
                    <a:lumMod val="75000"/>
                  </a:schemeClr>
                </a:solidFill>
              </a:rPr>
              <a:t>1.2~1.3</a:t>
            </a:r>
            <a:r>
              <a:rPr lang="zh-CN" altLang="en-US" sz="1100" dirty="0">
                <a:solidFill>
                  <a:schemeClr val="accent2">
                    <a:lumMod val="75000"/>
                  </a:schemeClr>
                </a:solidFill>
              </a:rPr>
              <a:t>之间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rot="4441875">
            <a:off x="9649739" y="4708787"/>
            <a:ext cx="2931013" cy="24473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6" grpId="0" animBg="1"/>
      <p:bldP spid="37" grpId="0"/>
      <p:bldP spid="39" grpId="0"/>
      <p:bldP spid="41" grpId="0"/>
      <p:bldP spid="43" grpId="0"/>
      <p:bldP spid="44" grpId="0"/>
      <p:bldP spid="45" grpId="0"/>
      <p:bldP spid="46" grpId="0"/>
      <p:bldP spid="47" grpId="0" animBg="1"/>
      <p:bldP spid="48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 smtClean="0">
                <a:cs typeface="+mn-ea"/>
                <a:sym typeface="+mn-lt"/>
              </a:rPr>
              <a:t>项目介绍</a:t>
            </a:r>
            <a:endParaRPr lang="zh-CN" altLang="en-US" sz="2800" spc="600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66901" y="2348880"/>
            <a:ext cx="8458199" cy="3629890"/>
            <a:chOff x="1866901" y="1614055"/>
            <a:chExt cx="8458199" cy="3629890"/>
          </a:xfrm>
        </p:grpSpPr>
        <p:sp>
          <p:nvSpPr>
            <p:cNvPr id="6" name="矩形 5"/>
            <p:cNvSpPr/>
            <p:nvPr/>
          </p:nvSpPr>
          <p:spPr>
            <a:xfrm>
              <a:off x="1866901" y="1614055"/>
              <a:ext cx="2819400" cy="1752600"/>
            </a:xfrm>
            <a:prstGeom prst="rect">
              <a:avLst/>
            </a:prstGeom>
            <a:noFill/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838701" y="1614055"/>
              <a:ext cx="2514600" cy="175260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05700" y="1614055"/>
              <a:ext cx="2819400" cy="1752600"/>
            </a:xfrm>
            <a:prstGeom prst="rect">
              <a:avLst/>
            </a:prstGeom>
            <a:noFill/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866901" y="3491345"/>
              <a:ext cx="2819400" cy="1752600"/>
            </a:xfrm>
            <a:prstGeom prst="rect">
              <a:avLst/>
            </a:prstGeom>
            <a:noFill/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838701" y="3491345"/>
              <a:ext cx="2514600" cy="1752600"/>
            </a:xfrm>
            <a:prstGeom prst="rect">
              <a:avLst/>
            </a:prstGeom>
            <a:noFill/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505700" y="3491345"/>
              <a:ext cx="2819400" cy="1752600"/>
            </a:xfrm>
            <a:prstGeom prst="rect">
              <a:avLst/>
            </a:prstGeom>
            <a:noFill/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2" name="文本框 25"/>
            <p:cNvSpPr txBox="1"/>
            <p:nvPr/>
          </p:nvSpPr>
          <p:spPr>
            <a:xfrm>
              <a:off x="2733027" y="2094288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2000" b="1" dirty="0"/>
                <a:t>标题文本预设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262435" y="2460799"/>
              <a:ext cx="2216198" cy="77693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zh-CN" altLang="en-US" sz="1400" dirty="0"/>
                <a:t>点击添加正文、温提示正文行距在</a:t>
              </a:r>
              <a:r>
                <a:rPr lang="en-US" altLang="zh-CN" sz="1400" dirty="0"/>
                <a:t>1.2~1.3</a:t>
              </a:r>
              <a:r>
                <a:rPr lang="zh-CN" altLang="en-US" sz="1400" dirty="0"/>
                <a:t>之间点击添加正文、温提示正文行距在</a:t>
              </a:r>
              <a:r>
                <a:rPr lang="en-US" altLang="zh-CN" sz="1400" dirty="0"/>
                <a:t>1.2~1.3</a:t>
              </a:r>
              <a:r>
                <a:rPr lang="zh-CN" altLang="en-US" sz="1400" dirty="0"/>
                <a:t>之间</a:t>
              </a:r>
            </a:p>
          </p:txBody>
        </p:sp>
        <p:sp>
          <p:nvSpPr>
            <p:cNvPr id="14" name="文本框 27"/>
            <p:cNvSpPr txBox="1"/>
            <p:nvPr/>
          </p:nvSpPr>
          <p:spPr>
            <a:xfrm>
              <a:off x="2739593" y="4017328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2000" b="1"/>
                <a:t>标题文本预设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255869" y="4400293"/>
              <a:ext cx="2216198" cy="77693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zh-CN" altLang="en-US" sz="1400" dirty="0"/>
                <a:t>点击添加正文、温提示正文行距在</a:t>
              </a:r>
              <a:r>
                <a:rPr lang="en-US" altLang="zh-CN" sz="1400" dirty="0"/>
                <a:t>1.2~1.3</a:t>
              </a:r>
              <a:r>
                <a:rPr lang="zh-CN" altLang="en-US" sz="1400" dirty="0"/>
                <a:t>之间点击添加正文、温提示正文行距在</a:t>
              </a:r>
              <a:r>
                <a:rPr lang="en-US" altLang="zh-CN" sz="1400" dirty="0"/>
                <a:t>1.2~1.3</a:t>
              </a:r>
              <a:r>
                <a:rPr lang="zh-CN" altLang="en-US" sz="1400" dirty="0"/>
                <a:t>之间</a:t>
              </a:r>
            </a:p>
          </p:txBody>
        </p:sp>
        <p:sp>
          <p:nvSpPr>
            <p:cNvPr id="16" name="文本框 29"/>
            <p:cNvSpPr txBox="1"/>
            <p:nvPr/>
          </p:nvSpPr>
          <p:spPr>
            <a:xfrm>
              <a:off x="5465059" y="2094286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2000" b="1" dirty="0"/>
                <a:t>标题文本预设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4987900" y="2465527"/>
              <a:ext cx="2216198" cy="77693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zh-CN" altLang="en-US" sz="1400" dirty="0"/>
                <a:t>点击添加正文、温提示正文行距在</a:t>
              </a:r>
              <a:r>
                <a:rPr lang="en-US" altLang="zh-CN" sz="1400" dirty="0"/>
                <a:t>1.2~1.3</a:t>
              </a:r>
              <a:r>
                <a:rPr lang="zh-CN" altLang="en-US" sz="1400" dirty="0"/>
                <a:t>之间点击添加正文、温提示正文行距在</a:t>
              </a:r>
              <a:r>
                <a:rPr lang="en-US" altLang="zh-CN" sz="1400" dirty="0"/>
                <a:t>1.2~1.3</a:t>
              </a:r>
              <a:r>
                <a:rPr lang="zh-CN" altLang="en-US" sz="1400" dirty="0"/>
                <a:t>之间</a:t>
              </a:r>
            </a:p>
          </p:txBody>
        </p:sp>
        <p:sp>
          <p:nvSpPr>
            <p:cNvPr id="18" name="文本框 31"/>
            <p:cNvSpPr txBox="1"/>
            <p:nvPr/>
          </p:nvSpPr>
          <p:spPr>
            <a:xfrm>
              <a:off x="8203668" y="2094287"/>
              <a:ext cx="1268682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2000" b="1"/>
                <a:t>标题文本预设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7719934" y="2455030"/>
              <a:ext cx="2216198" cy="77693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zh-CN" altLang="en-US" sz="1400" dirty="0"/>
                <a:t>点击添加正文、温提示正文行距在</a:t>
              </a:r>
              <a:r>
                <a:rPr lang="en-US" altLang="zh-CN" sz="1400" dirty="0"/>
                <a:t>1.2~1.3</a:t>
              </a:r>
              <a:r>
                <a:rPr lang="zh-CN" altLang="en-US" sz="1400" dirty="0"/>
                <a:t>之间点击添加正文、温提示正文行距在</a:t>
              </a:r>
              <a:r>
                <a:rPr lang="en-US" altLang="zh-CN" sz="1400" dirty="0"/>
                <a:t>1.2~1.3</a:t>
              </a:r>
              <a:r>
                <a:rPr lang="zh-CN" altLang="en-US" sz="1400" dirty="0"/>
                <a:t>之间</a:t>
              </a:r>
            </a:p>
          </p:txBody>
        </p:sp>
        <p:sp>
          <p:nvSpPr>
            <p:cNvPr id="20" name="文本框 33"/>
            <p:cNvSpPr txBox="1"/>
            <p:nvPr/>
          </p:nvSpPr>
          <p:spPr>
            <a:xfrm>
              <a:off x="5465059" y="4017328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2000" b="1"/>
                <a:t>标题文本预设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4987900" y="4400293"/>
              <a:ext cx="2216198" cy="77693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zh-CN" altLang="en-US" sz="1400" dirty="0"/>
                <a:t>点击添加正文、温提示正文行距在</a:t>
              </a:r>
              <a:r>
                <a:rPr lang="en-US" altLang="zh-CN" sz="1400" dirty="0"/>
                <a:t>1.2~1.3</a:t>
              </a:r>
              <a:r>
                <a:rPr lang="zh-CN" altLang="en-US" sz="1400" dirty="0"/>
                <a:t>之间点击添加正文、温提示正文行距在</a:t>
              </a:r>
              <a:r>
                <a:rPr lang="en-US" altLang="zh-CN" sz="1400" dirty="0"/>
                <a:t>1.2~1.3</a:t>
              </a:r>
              <a:r>
                <a:rPr lang="zh-CN" altLang="en-US" sz="1400" dirty="0"/>
                <a:t>之间</a:t>
              </a:r>
            </a:p>
          </p:txBody>
        </p:sp>
        <p:sp>
          <p:nvSpPr>
            <p:cNvPr id="22" name="文本框 35"/>
            <p:cNvSpPr txBox="1"/>
            <p:nvPr/>
          </p:nvSpPr>
          <p:spPr>
            <a:xfrm>
              <a:off x="8207068" y="4017329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2000" b="1" dirty="0"/>
                <a:t>标题文本预设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7719931" y="4405021"/>
              <a:ext cx="2216198" cy="77693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zh-CN" altLang="en-US" sz="1400" dirty="0"/>
                <a:t>点击添加正文、温提示正文行距在</a:t>
              </a:r>
              <a:r>
                <a:rPr lang="en-US" altLang="zh-CN" sz="1400" dirty="0"/>
                <a:t>1.2~1.3</a:t>
              </a:r>
              <a:r>
                <a:rPr lang="zh-CN" altLang="en-US" sz="1400" dirty="0"/>
                <a:t>之间点击添加正文、温提示正文行距在</a:t>
              </a:r>
              <a:r>
                <a:rPr lang="en-US" altLang="zh-CN" sz="1400" dirty="0"/>
                <a:t>1.2~1.3</a:t>
              </a:r>
              <a:r>
                <a:rPr lang="zh-CN" altLang="en-US" sz="1400" dirty="0"/>
                <a:t>之间</a:t>
              </a:r>
            </a:p>
          </p:txBody>
        </p:sp>
        <p:sp>
          <p:nvSpPr>
            <p:cNvPr id="24" name="任意多边形: 形状 39"/>
            <p:cNvSpPr/>
            <p:nvPr/>
          </p:nvSpPr>
          <p:spPr>
            <a:xfrm>
              <a:off x="3097437" y="1771275"/>
              <a:ext cx="358327" cy="373224"/>
            </a:xfrm>
            <a:custGeom>
              <a:avLst/>
              <a:gdLst>
                <a:gd name="connsiteX0" fmla="*/ 582177 w 584267"/>
                <a:gd name="connsiteY0" fmla="*/ 293917 h 608556"/>
                <a:gd name="connsiteX1" fmla="*/ 583869 w 584267"/>
                <a:gd name="connsiteY1" fmla="*/ 302971 h 608556"/>
                <a:gd name="connsiteX2" fmla="*/ 279094 w 584267"/>
                <a:gd name="connsiteY2" fmla="*/ 594692 h 608556"/>
                <a:gd name="connsiteX3" fmla="*/ 274201 w 584267"/>
                <a:gd name="connsiteY3" fmla="*/ 594173 h 608556"/>
                <a:gd name="connsiteX4" fmla="*/ 481444 w 584267"/>
                <a:gd name="connsiteY4" fmla="*/ 395362 h 608556"/>
                <a:gd name="connsiteX5" fmla="*/ 482901 w 584267"/>
                <a:gd name="connsiteY5" fmla="*/ 382579 h 608556"/>
                <a:gd name="connsiteX6" fmla="*/ 473950 w 584267"/>
                <a:gd name="connsiteY6" fmla="*/ 392556 h 608556"/>
                <a:gd name="connsiteX7" fmla="*/ 261711 w 584267"/>
                <a:gd name="connsiteY7" fmla="*/ 583988 h 608556"/>
                <a:gd name="connsiteX8" fmla="*/ 259837 w 584267"/>
                <a:gd name="connsiteY8" fmla="*/ 575778 h 608556"/>
                <a:gd name="connsiteX9" fmla="*/ 259837 w 584267"/>
                <a:gd name="connsiteY9" fmla="*/ 464577 h 608556"/>
                <a:gd name="connsiteX10" fmla="*/ 267019 w 584267"/>
                <a:gd name="connsiteY10" fmla="*/ 427579 h 608556"/>
                <a:gd name="connsiteX11" fmla="*/ 360492 w 584267"/>
                <a:gd name="connsiteY11" fmla="*/ 347971 h 608556"/>
                <a:gd name="connsiteX12" fmla="*/ 572210 w 584267"/>
                <a:gd name="connsiteY12" fmla="*/ 296632 h 608556"/>
                <a:gd name="connsiteX13" fmla="*/ 582177 w 584267"/>
                <a:gd name="connsiteY13" fmla="*/ 293917 h 608556"/>
                <a:gd name="connsiteX14" fmla="*/ 274656 w 584267"/>
                <a:gd name="connsiteY14" fmla="*/ 289106 h 608556"/>
                <a:gd name="connsiteX15" fmla="*/ 323064 w 584267"/>
                <a:gd name="connsiteY15" fmla="*/ 289106 h 608556"/>
                <a:gd name="connsiteX16" fmla="*/ 323064 w 584267"/>
                <a:gd name="connsiteY16" fmla="*/ 331845 h 608556"/>
                <a:gd name="connsiteX17" fmla="*/ 274656 w 584267"/>
                <a:gd name="connsiteY17" fmla="*/ 367928 h 608556"/>
                <a:gd name="connsiteX18" fmla="*/ 207690 w 584267"/>
                <a:gd name="connsiteY18" fmla="*/ 289106 h 608556"/>
                <a:gd name="connsiteX19" fmla="*/ 256098 w 584267"/>
                <a:gd name="connsiteY19" fmla="*/ 289106 h 608556"/>
                <a:gd name="connsiteX20" fmla="*/ 256098 w 584267"/>
                <a:gd name="connsiteY20" fmla="*/ 390148 h 608556"/>
                <a:gd name="connsiteX21" fmla="*/ 251413 w 584267"/>
                <a:gd name="connsiteY21" fmla="*/ 397424 h 608556"/>
                <a:gd name="connsiteX22" fmla="*/ 244230 w 584267"/>
                <a:gd name="connsiteY22" fmla="*/ 397424 h 608556"/>
                <a:gd name="connsiteX23" fmla="*/ 207690 w 584267"/>
                <a:gd name="connsiteY23" fmla="*/ 354388 h 608556"/>
                <a:gd name="connsiteX24" fmla="*/ 32007 w 584267"/>
                <a:gd name="connsiteY24" fmla="*/ 259919 h 608556"/>
                <a:gd name="connsiteX25" fmla="*/ 41076 w 584267"/>
                <a:gd name="connsiteY25" fmla="*/ 266907 h 608556"/>
                <a:gd name="connsiteX26" fmla="*/ 137781 w 584267"/>
                <a:gd name="connsiteY26" fmla="*/ 344838 h 608556"/>
                <a:gd name="connsiteX27" fmla="*/ 240315 w 584267"/>
                <a:gd name="connsiteY27" fmla="*/ 447188 h 608556"/>
                <a:gd name="connsiteX28" fmla="*/ 245936 w 584267"/>
                <a:gd name="connsiteY28" fmla="*/ 484802 h 608556"/>
                <a:gd name="connsiteX29" fmla="*/ 245936 w 584267"/>
                <a:gd name="connsiteY29" fmla="*/ 592762 h 608556"/>
                <a:gd name="connsiteX30" fmla="*/ 243854 w 584267"/>
                <a:gd name="connsiteY30" fmla="*/ 601075 h 608556"/>
                <a:gd name="connsiteX31" fmla="*/ 64914 w 584267"/>
                <a:gd name="connsiteY31" fmla="*/ 379959 h 608556"/>
                <a:gd name="connsiteX32" fmla="*/ 58668 w 584267"/>
                <a:gd name="connsiteY32" fmla="*/ 368322 h 608556"/>
                <a:gd name="connsiteX33" fmla="*/ 57523 w 584267"/>
                <a:gd name="connsiteY33" fmla="*/ 381102 h 608556"/>
                <a:gd name="connsiteX34" fmla="*/ 225637 w 584267"/>
                <a:gd name="connsiteY34" fmla="*/ 608556 h 608556"/>
                <a:gd name="connsiteX35" fmla="*/ 32852 w 584267"/>
                <a:gd name="connsiteY35" fmla="*/ 465579 h 608556"/>
                <a:gd name="connsiteX36" fmla="*/ 24108 w 584267"/>
                <a:gd name="connsiteY36" fmla="*/ 266803 h 608556"/>
                <a:gd name="connsiteX37" fmla="*/ 32007 w 584267"/>
                <a:gd name="connsiteY37" fmla="*/ 259919 h 608556"/>
                <a:gd name="connsiteX38" fmla="*/ 274656 w 584267"/>
                <a:gd name="connsiteY38" fmla="*/ 196948 h 608556"/>
                <a:gd name="connsiteX39" fmla="*/ 276946 w 584267"/>
                <a:gd name="connsiteY39" fmla="*/ 196948 h 608556"/>
                <a:gd name="connsiteX40" fmla="*/ 323064 w 584267"/>
                <a:gd name="connsiteY40" fmla="*/ 243106 h 608556"/>
                <a:gd name="connsiteX41" fmla="*/ 323064 w 584267"/>
                <a:gd name="connsiteY41" fmla="*/ 270759 h 608556"/>
                <a:gd name="connsiteX42" fmla="*/ 274656 w 584267"/>
                <a:gd name="connsiteY42" fmla="*/ 270759 h 608556"/>
                <a:gd name="connsiteX43" fmla="*/ 253808 w 584267"/>
                <a:gd name="connsiteY43" fmla="*/ 196948 h 608556"/>
                <a:gd name="connsiteX44" fmla="*/ 256098 w 584267"/>
                <a:gd name="connsiteY44" fmla="*/ 196948 h 608556"/>
                <a:gd name="connsiteX45" fmla="*/ 256098 w 584267"/>
                <a:gd name="connsiteY45" fmla="*/ 270759 h 608556"/>
                <a:gd name="connsiteX46" fmla="*/ 207690 w 584267"/>
                <a:gd name="connsiteY46" fmla="*/ 270759 h 608556"/>
                <a:gd name="connsiteX47" fmla="*/ 207690 w 584267"/>
                <a:gd name="connsiteY47" fmla="*/ 243106 h 608556"/>
                <a:gd name="connsiteX48" fmla="*/ 253808 w 584267"/>
                <a:gd name="connsiteY48" fmla="*/ 196948 h 608556"/>
                <a:gd name="connsiteX49" fmla="*/ 267670 w 584267"/>
                <a:gd name="connsiteY49" fmla="*/ 0 h 608556"/>
                <a:gd name="connsiteX50" fmla="*/ 312522 w 584267"/>
                <a:gd name="connsiteY50" fmla="*/ 15795 h 608556"/>
                <a:gd name="connsiteX51" fmla="*/ 445310 w 584267"/>
                <a:gd name="connsiteY51" fmla="*/ 125946 h 608556"/>
                <a:gd name="connsiteX52" fmla="*/ 479860 w 584267"/>
                <a:gd name="connsiteY52" fmla="*/ 199622 h 608556"/>
                <a:gd name="connsiteX53" fmla="*/ 479860 w 584267"/>
                <a:gd name="connsiteY53" fmla="*/ 283378 h 608556"/>
                <a:gd name="connsiteX54" fmla="*/ 406077 w 584267"/>
                <a:gd name="connsiteY54" fmla="*/ 296992 h 608556"/>
                <a:gd name="connsiteX55" fmla="*/ 406077 w 584267"/>
                <a:gd name="connsiteY55" fmla="*/ 199622 h 608556"/>
                <a:gd name="connsiteX56" fmla="*/ 398064 w 584267"/>
                <a:gd name="connsiteY56" fmla="*/ 182580 h 608556"/>
                <a:gd name="connsiteX57" fmla="*/ 267670 w 584267"/>
                <a:gd name="connsiteY57" fmla="*/ 74403 h 608556"/>
                <a:gd name="connsiteX58" fmla="*/ 137276 w 584267"/>
                <a:gd name="connsiteY58" fmla="*/ 182580 h 608556"/>
                <a:gd name="connsiteX59" fmla="*/ 129263 w 584267"/>
                <a:gd name="connsiteY59" fmla="*/ 199622 h 608556"/>
                <a:gd name="connsiteX60" fmla="*/ 129263 w 584267"/>
                <a:gd name="connsiteY60" fmla="*/ 307383 h 608556"/>
                <a:gd name="connsiteX61" fmla="*/ 55480 w 584267"/>
                <a:gd name="connsiteY61" fmla="*/ 245657 h 608556"/>
                <a:gd name="connsiteX62" fmla="*/ 55480 w 584267"/>
                <a:gd name="connsiteY62" fmla="*/ 199622 h 608556"/>
                <a:gd name="connsiteX63" fmla="*/ 90134 w 584267"/>
                <a:gd name="connsiteY63" fmla="*/ 125946 h 608556"/>
                <a:gd name="connsiteX64" fmla="*/ 222818 w 584267"/>
                <a:gd name="connsiteY64" fmla="*/ 15795 h 608556"/>
                <a:gd name="connsiteX65" fmla="*/ 267670 w 584267"/>
                <a:gd name="connsiteY65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84267" h="608556">
                  <a:moveTo>
                    <a:pt x="582177" y="293917"/>
                  </a:moveTo>
                  <a:cubicBezTo>
                    <a:pt x="584155" y="294839"/>
                    <a:pt x="584753" y="297723"/>
                    <a:pt x="583869" y="302971"/>
                  </a:cubicBezTo>
                  <a:cubicBezTo>
                    <a:pt x="573043" y="369172"/>
                    <a:pt x="519229" y="585339"/>
                    <a:pt x="279094" y="594692"/>
                  </a:cubicBezTo>
                  <a:cubicBezTo>
                    <a:pt x="277324" y="594796"/>
                    <a:pt x="275763" y="594484"/>
                    <a:pt x="274201" y="594173"/>
                  </a:cubicBezTo>
                  <a:cubicBezTo>
                    <a:pt x="316982" y="575362"/>
                    <a:pt x="434083" y="514565"/>
                    <a:pt x="481444" y="395362"/>
                  </a:cubicBezTo>
                  <a:cubicBezTo>
                    <a:pt x="484046" y="388918"/>
                    <a:pt x="484567" y="383202"/>
                    <a:pt x="482901" y="382579"/>
                  </a:cubicBezTo>
                  <a:cubicBezTo>
                    <a:pt x="481236" y="382059"/>
                    <a:pt x="477385" y="386632"/>
                    <a:pt x="473950" y="392556"/>
                  </a:cubicBezTo>
                  <a:cubicBezTo>
                    <a:pt x="425444" y="474761"/>
                    <a:pt x="294811" y="562891"/>
                    <a:pt x="261711" y="583988"/>
                  </a:cubicBezTo>
                  <a:cubicBezTo>
                    <a:pt x="260566" y="581494"/>
                    <a:pt x="259837" y="578688"/>
                    <a:pt x="259837" y="575778"/>
                  </a:cubicBezTo>
                  <a:lnTo>
                    <a:pt x="259837" y="464577"/>
                  </a:lnTo>
                  <a:cubicBezTo>
                    <a:pt x="259837" y="453872"/>
                    <a:pt x="261711" y="436724"/>
                    <a:pt x="267019" y="427579"/>
                  </a:cubicBezTo>
                  <a:cubicBezTo>
                    <a:pt x="277220" y="409703"/>
                    <a:pt x="301785" y="380292"/>
                    <a:pt x="360492" y="347971"/>
                  </a:cubicBezTo>
                  <a:cubicBezTo>
                    <a:pt x="443556" y="302348"/>
                    <a:pt x="532448" y="319288"/>
                    <a:pt x="572210" y="296632"/>
                  </a:cubicBezTo>
                  <a:cubicBezTo>
                    <a:pt x="576842" y="294034"/>
                    <a:pt x="580199" y="292994"/>
                    <a:pt x="582177" y="293917"/>
                  </a:cubicBezTo>
                  <a:close/>
                  <a:moveTo>
                    <a:pt x="274656" y="289106"/>
                  </a:moveTo>
                  <a:lnTo>
                    <a:pt x="323064" y="289106"/>
                  </a:lnTo>
                  <a:lnTo>
                    <a:pt x="323064" y="331845"/>
                  </a:lnTo>
                  <a:cubicBezTo>
                    <a:pt x="302660" y="344427"/>
                    <a:pt x="286836" y="356698"/>
                    <a:pt x="274656" y="367928"/>
                  </a:cubicBezTo>
                  <a:close/>
                  <a:moveTo>
                    <a:pt x="207690" y="289106"/>
                  </a:moveTo>
                  <a:lnTo>
                    <a:pt x="256098" y="289106"/>
                  </a:lnTo>
                  <a:lnTo>
                    <a:pt x="256098" y="390148"/>
                  </a:lnTo>
                  <a:cubicBezTo>
                    <a:pt x="254328" y="392642"/>
                    <a:pt x="252767" y="395033"/>
                    <a:pt x="251413" y="397424"/>
                  </a:cubicBezTo>
                  <a:lnTo>
                    <a:pt x="244230" y="397424"/>
                  </a:lnTo>
                  <a:cubicBezTo>
                    <a:pt x="235798" y="384118"/>
                    <a:pt x="224034" y="369461"/>
                    <a:pt x="207690" y="354388"/>
                  </a:cubicBezTo>
                  <a:close/>
                  <a:moveTo>
                    <a:pt x="32007" y="259919"/>
                  </a:moveTo>
                  <a:cubicBezTo>
                    <a:pt x="34960" y="260049"/>
                    <a:pt x="38109" y="262491"/>
                    <a:pt x="41076" y="266907"/>
                  </a:cubicBezTo>
                  <a:cubicBezTo>
                    <a:pt x="52110" y="283325"/>
                    <a:pt x="77822" y="310445"/>
                    <a:pt x="137781" y="344838"/>
                  </a:cubicBezTo>
                  <a:cubicBezTo>
                    <a:pt x="205026" y="383388"/>
                    <a:pt x="230634" y="424328"/>
                    <a:pt x="240315" y="447188"/>
                  </a:cubicBezTo>
                  <a:cubicBezTo>
                    <a:pt x="244374" y="457059"/>
                    <a:pt x="245936" y="474204"/>
                    <a:pt x="245936" y="484802"/>
                  </a:cubicBezTo>
                  <a:lnTo>
                    <a:pt x="245936" y="592762"/>
                  </a:lnTo>
                  <a:cubicBezTo>
                    <a:pt x="245936" y="595879"/>
                    <a:pt x="245103" y="598685"/>
                    <a:pt x="243854" y="601075"/>
                  </a:cubicBezTo>
                  <a:cubicBezTo>
                    <a:pt x="202008" y="562006"/>
                    <a:pt x="87815" y="449889"/>
                    <a:pt x="64914" y="379959"/>
                  </a:cubicBezTo>
                  <a:cubicBezTo>
                    <a:pt x="62728" y="373413"/>
                    <a:pt x="60334" y="368010"/>
                    <a:pt x="58668" y="368322"/>
                  </a:cubicBezTo>
                  <a:cubicBezTo>
                    <a:pt x="56899" y="368529"/>
                    <a:pt x="56274" y="374244"/>
                    <a:pt x="57523" y="381102"/>
                  </a:cubicBezTo>
                  <a:cubicBezTo>
                    <a:pt x="79279" y="494777"/>
                    <a:pt x="177025" y="574890"/>
                    <a:pt x="225637" y="608556"/>
                  </a:cubicBezTo>
                  <a:cubicBezTo>
                    <a:pt x="154540" y="593490"/>
                    <a:pt x="100410" y="549744"/>
                    <a:pt x="32852" y="465579"/>
                  </a:cubicBezTo>
                  <a:cubicBezTo>
                    <a:pt x="-24400" y="394402"/>
                    <a:pt x="7037" y="304003"/>
                    <a:pt x="24108" y="266803"/>
                  </a:cubicBezTo>
                  <a:cubicBezTo>
                    <a:pt x="26294" y="261972"/>
                    <a:pt x="29053" y="259789"/>
                    <a:pt x="32007" y="259919"/>
                  </a:cubicBezTo>
                  <a:close/>
                  <a:moveTo>
                    <a:pt x="274656" y="196948"/>
                  </a:moveTo>
                  <a:lnTo>
                    <a:pt x="276946" y="196948"/>
                  </a:lnTo>
                  <a:cubicBezTo>
                    <a:pt x="302452" y="196948"/>
                    <a:pt x="323064" y="217636"/>
                    <a:pt x="323064" y="243106"/>
                  </a:cubicBezTo>
                  <a:lnTo>
                    <a:pt x="323064" y="270759"/>
                  </a:lnTo>
                  <a:lnTo>
                    <a:pt x="274656" y="270759"/>
                  </a:lnTo>
                  <a:close/>
                  <a:moveTo>
                    <a:pt x="253808" y="196948"/>
                  </a:moveTo>
                  <a:lnTo>
                    <a:pt x="256098" y="196948"/>
                  </a:lnTo>
                  <a:lnTo>
                    <a:pt x="256098" y="270759"/>
                  </a:lnTo>
                  <a:lnTo>
                    <a:pt x="207690" y="270759"/>
                  </a:lnTo>
                  <a:lnTo>
                    <a:pt x="207690" y="243106"/>
                  </a:lnTo>
                  <a:cubicBezTo>
                    <a:pt x="207690" y="217636"/>
                    <a:pt x="228302" y="196948"/>
                    <a:pt x="253808" y="196948"/>
                  </a:cubicBezTo>
                  <a:close/>
                  <a:moveTo>
                    <a:pt x="267670" y="0"/>
                  </a:moveTo>
                  <a:cubicBezTo>
                    <a:pt x="284321" y="0"/>
                    <a:pt x="300243" y="5611"/>
                    <a:pt x="312522" y="15795"/>
                  </a:cubicBezTo>
                  <a:lnTo>
                    <a:pt x="445310" y="125946"/>
                  </a:lnTo>
                  <a:cubicBezTo>
                    <a:pt x="465291" y="142572"/>
                    <a:pt x="479860" y="173539"/>
                    <a:pt x="479860" y="199622"/>
                  </a:cubicBezTo>
                  <a:lnTo>
                    <a:pt x="479860" y="283378"/>
                  </a:lnTo>
                  <a:cubicBezTo>
                    <a:pt x="457070" y="285976"/>
                    <a:pt x="431990" y="289613"/>
                    <a:pt x="406077" y="296992"/>
                  </a:cubicBezTo>
                  <a:lnTo>
                    <a:pt x="406077" y="199622"/>
                  </a:lnTo>
                  <a:cubicBezTo>
                    <a:pt x="406077" y="195258"/>
                    <a:pt x="401499" y="185386"/>
                    <a:pt x="398064" y="182580"/>
                  </a:cubicBezTo>
                  <a:lnTo>
                    <a:pt x="267670" y="74403"/>
                  </a:lnTo>
                  <a:lnTo>
                    <a:pt x="137276" y="182580"/>
                  </a:lnTo>
                  <a:cubicBezTo>
                    <a:pt x="133945" y="185386"/>
                    <a:pt x="129263" y="195258"/>
                    <a:pt x="129263" y="199622"/>
                  </a:cubicBezTo>
                  <a:lnTo>
                    <a:pt x="129263" y="307383"/>
                  </a:lnTo>
                  <a:cubicBezTo>
                    <a:pt x="82849" y="278702"/>
                    <a:pt x="63285" y="256984"/>
                    <a:pt x="55480" y="245657"/>
                  </a:cubicBezTo>
                  <a:lnTo>
                    <a:pt x="55480" y="199622"/>
                  </a:lnTo>
                  <a:cubicBezTo>
                    <a:pt x="55480" y="173539"/>
                    <a:pt x="70049" y="142572"/>
                    <a:pt x="90134" y="125946"/>
                  </a:cubicBezTo>
                  <a:lnTo>
                    <a:pt x="222818" y="15795"/>
                  </a:lnTo>
                  <a:cubicBezTo>
                    <a:pt x="235097" y="5611"/>
                    <a:pt x="251019" y="0"/>
                    <a:pt x="267670" y="0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5" name="任意多边形: 形状 40"/>
            <p:cNvSpPr/>
            <p:nvPr/>
          </p:nvSpPr>
          <p:spPr>
            <a:xfrm>
              <a:off x="5916835" y="1771275"/>
              <a:ext cx="358327" cy="373224"/>
            </a:xfrm>
            <a:custGeom>
              <a:avLst/>
              <a:gdLst>
                <a:gd name="connsiteX0" fmla="*/ 582177 w 584267"/>
                <a:gd name="connsiteY0" fmla="*/ 293917 h 608556"/>
                <a:gd name="connsiteX1" fmla="*/ 583869 w 584267"/>
                <a:gd name="connsiteY1" fmla="*/ 302971 h 608556"/>
                <a:gd name="connsiteX2" fmla="*/ 279094 w 584267"/>
                <a:gd name="connsiteY2" fmla="*/ 594692 h 608556"/>
                <a:gd name="connsiteX3" fmla="*/ 274201 w 584267"/>
                <a:gd name="connsiteY3" fmla="*/ 594173 h 608556"/>
                <a:gd name="connsiteX4" fmla="*/ 481444 w 584267"/>
                <a:gd name="connsiteY4" fmla="*/ 395362 h 608556"/>
                <a:gd name="connsiteX5" fmla="*/ 482901 w 584267"/>
                <a:gd name="connsiteY5" fmla="*/ 382579 h 608556"/>
                <a:gd name="connsiteX6" fmla="*/ 473950 w 584267"/>
                <a:gd name="connsiteY6" fmla="*/ 392556 h 608556"/>
                <a:gd name="connsiteX7" fmla="*/ 261711 w 584267"/>
                <a:gd name="connsiteY7" fmla="*/ 583988 h 608556"/>
                <a:gd name="connsiteX8" fmla="*/ 259837 w 584267"/>
                <a:gd name="connsiteY8" fmla="*/ 575778 h 608556"/>
                <a:gd name="connsiteX9" fmla="*/ 259837 w 584267"/>
                <a:gd name="connsiteY9" fmla="*/ 464577 h 608556"/>
                <a:gd name="connsiteX10" fmla="*/ 267019 w 584267"/>
                <a:gd name="connsiteY10" fmla="*/ 427579 h 608556"/>
                <a:gd name="connsiteX11" fmla="*/ 360492 w 584267"/>
                <a:gd name="connsiteY11" fmla="*/ 347971 h 608556"/>
                <a:gd name="connsiteX12" fmla="*/ 572210 w 584267"/>
                <a:gd name="connsiteY12" fmla="*/ 296632 h 608556"/>
                <a:gd name="connsiteX13" fmla="*/ 582177 w 584267"/>
                <a:gd name="connsiteY13" fmla="*/ 293917 h 608556"/>
                <a:gd name="connsiteX14" fmla="*/ 274656 w 584267"/>
                <a:gd name="connsiteY14" fmla="*/ 289106 h 608556"/>
                <a:gd name="connsiteX15" fmla="*/ 323064 w 584267"/>
                <a:gd name="connsiteY15" fmla="*/ 289106 h 608556"/>
                <a:gd name="connsiteX16" fmla="*/ 323064 w 584267"/>
                <a:gd name="connsiteY16" fmla="*/ 331845 h 608556"/>
                <a:gd name="connsiteX17" fmla="*/ 274656 w 584267"/>
                <a:gd name="connsiteY17" fmla="*/ 367928 h 608556"/>
                <a:gd name="connsiteX18" fmla="*/ 207690 w 584267"/>
                <a:gd name="connsiteY18" fmla="*/ 289106 h 608556"/>
                <a:gd name="connsiteX19" fmla="*/ 256098 w 584267"/>
                <a:gd name="connsiteY19" fmla="*/ 289106 h 608556"/>
                <a:gd name="connsiteX20" fmla="*/ 256098 w 584267"/>
                <a:gd name="connsiteY20" fmla="*/ 390148 h 608556"/>
                <a:gd name="connsiteX21" fmla="*/ 251413 w 584267"/>
                <a:gd name="connsiteY21" fmla="*/ 397424 h 608556"/>
                <a:gd name="connsiteX22" fmla="*/ 244230 w 584267"/>
                <a:gd name="connsiteY22" fmla="*/ 397424 h 608556"/>
                <a:gd name="connsiteX23" fmla="*/ 207690 w 584267"/>
                <a:gd name="connsiteY23" fmla="*/ 354388 h 608556"/>
                <a:gd name="connsiteX24" fmla="*/ 32007 w 584267"/>
                <a:gd name="connsiteY24" fmla="*/ 259919 h 608556"/>
                <a:gd name="connsiteX25" fmla="*/ 41076 w 584267"/>
                <a:gd name="connsiteY25" fmla="*/ 266907 h 608556"/>
                <a:gd name="connsiteX26" fmla="*/ 137781 w 584267"/>
                <a:gd name="connsiteY26" fmla="*/ 344838 h 608556"/>
                <a:gd name="connsiteX27" fmla="*/ 240315 w 584267"/>
                <a:gd name="connsiteY27" fmla="*/ 447188 h 608556"/>
                <a:gd name="connsiteX28" fmla="*/ 245936 w 584267"/>
                <a:gd name="connsiteY28" fmla="*/ 484802 h 608556"/>
                <a:gd name="connsiteX29" fmla="*/ 245936 w 584267"/>
                <a:gd name="connsiteY29" fmla="*/ 592762 h 608556"/>
                <a:gd name="connsiteX30" fmla="*/ 243854 w 584267"/>
                <a:gd name="connsiteY30" fmla="*/ 601075 h 608556"/>
                <a:gd name="connsiteX31" fmla="*/ 64914 w 584267"/>
                <a:gd name="connsiteY31" fmla="*/ 379959 h 608556"/>
                <a:gd name="connsiteX32" fmla="*/ 58668 w 584267"/>
                <a:gd name="connsiteY32" fmla="*/ 368322 h 608556"/>
                <a:gd name="connsiteX33" fmla="*/ 57523 w 584267"/>
                <a:gd name="connsiteY33" fmla="*/ 381102 h 608556"/>
                <a:gd name="connsiteX34" fmla="*/ 225637 w 584267"/>
                <a:gd name="connsiteY34" fmla="*/ 608556 h 608556"/>
                <a:gd name="connsiteX35" fmla="*/ 32852 w 584267"/>
                <a:gd name="connsiteY35" fmla="*/ 465579 h 608556"/>
                <a:gd name="connsiteX36" fmla="*/ 24108 w 584267"/>
                <a:gd name="connsiteY36" fmla="*/ 266803 h 608556"/>
                <a:gd name="connsiteX37" fmla="*/ 32007 w 584267"/>
                <a:gd name="connsiteY37" fmla="*/ 259919 h 608556"/>
                <a:gd name="connsiteX38" fmla="*/ 274656 w 584267"/>
                <a:gd name="connsiteY38" fmla="*/ 196948 h 608556"/>
                <a:gd name="connsiteX39" fmla="*/ 276946 w 584267"/>
                <a:gd name="connsiteY39" fmla="*/ 196948 h 608556"/>
                <a:gd name="connsiteX40" fmla="*/ 323064 w 584267"/>
                <a:gd name="connsiteY40" fmla="*/ 243106 h 608556"/>
                <a:gd name="connsiteX41" fmla="*/ 323064 w 584267"/>
                <a:gd name="connsiteY41" fmla="*/ 270759 h 608556"/>
                <a:gd name="connsiteX42" fmla="*/ 274656 w 584267"/>
                <a:gd name="connsiteY42" fmla="*/ 270759 h 608556"/>
                <a:gd name="connsiteX43" fmla="*/ 253808 w 584267"/>
                <a:gd name="connsiteY43" fmla="*/ 196948 h 608556"/>
                <a:gd name="connsiteX44" fmla="*/ 256098 w 584267"/>
                <a:gd name="connsiteY44" fmla="*/ 196948 h 608556"/>
                <a:gd name="connsiteX45" fmla="*/ 256098 w 584267"/>
                <a:gd name="connsiteY45" fmla="*/ 270759 h 608556"/>
                <a:gd name="connsiteX46" fmla="*/ 207690 w 584267"/>
                <a:gd name="connsiteY46" fmla="*/ 270759 h 608556"/>
                <a:gd name="connsiteX47" fmla="*/ 207690 w 584267"/>
                <a:gd name="connsiteY47" fmla="*/ 243106 h 608556"/>
                <a:gd name="connsiteX48" fmla="*/ 253808 w 584267"/>
                <a:gd name="connsiteY48" fmla="*/ 196948 h 608556"/>
                <a:gd name="connsiteX49" fmla="*/ 267670 w 584267"/>
                <a:gd name="connsiteY49" fmla="*/ 0 h 608556"/>
                <a:gd name="connsiteX50" fmla="*/ 312522 w 584267"/>
                <a:gd name="connsiteY50" fmla="*/ 15795 h 608556"/>
                <a:gd name="connsiteX51" fmla="*/ 445310 w 584267"/>
                <a:gd name="connsiteY51" fmla="*/ 125946 h 608556"/>
                <a:gd name="connsiteX52" fmla="*/ 479860 w 584267"/>
                <a:gd name="connsiteY52" fmla="*/ 199622 h 608556"/>
                <a:gd name="connsiteX53" fmla="*/ 479860 w 584267"/>
                <a:gd name="connsiteY53" fmla="*/ 283378 h 608556"/>
                <a:gd name="connsiteX54" fmla="*/ 406077 w 584267"/>
                <a:gd name="connsiteY54" fmla="*/ 296992 h 608556"/>
                <a:gd name="connsiteX55" fmla="*/ 406077 w 584267"/>
                <a:gd name="connsiteY55" fmla="*/ 199622 h 608556"/>
                <a:gd name="connsiteX56" fmla="*/ 398064 w 584267"/>
                <a:gd name="connsiteY56" fmla="*/ 182580 h 608556"/>
                <a:gd name="connsiteX57" fmla="*/ 267670 w 584267"/>
                <a:gd name="connsiteY57" fmla="*/ 74403 h 608556"/>
                <a:gd name="connsiteX58" fmla="*/ 137276 w 584267"/>
                <a:gd name="connsiteY58" fmla="*/ 182580 h 608556"/>
                <a:gd name="connsiteX59" fmla="*/ 129263 w 584267"/>
                <a:gd name="connsiteY59" fmla="*/ 199622 h 608556"/>
                <a:gd name="connsiteX60" fmla="*/ 129263 w 584267"/>
                <a:gd name="connsiteY60" fmla="*/ 307383 h 608556"/>
                <a:gd name="connsiteX61" fmla="*/ 55480 w 584267"/>
                <a:gd name="connsiteY61" fmla="*/ 245657 h 608556"/>
                <a:gd name="connsiteX62" fmla="*/ 55480 w 584267"/>
                <a:gd name="connsiteY62" fmla="*/ 199622 h 608556"/>
                <a:gd name="connsiteX63" fmla="*/ 90134 w 584267"/>
                <a:gd name="connsiteY63" fmla="*/ 125946 h 608556"/>
                <a:gd name="connsiteX64" fmla="*/ 222818 w 584267"/>
                <a:gd name="connsiteY64" fmla="*/ 15795 h 608556"/>
                <a:gd name="connsiteX65" fmla="*/ 267670 w 584267"/>
                <a:gd name="connsiteY65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84267" h="608556">
                  <a:moveTo>
                    <a:pt x="582177" y="293917"/>
                  </a:moveTo>
                  <a:cubicBezTo>
                    <a:pt x="584155" y="294839"/>
                    <a:pt x="584753" y="297723"/>
                    <a:pt x="583869" y="302971"/>
                  </a:cubicBezTo>
                  <a:cubicBezTo>
                    <a:pt x="573043" y="369172"/>
                    <a:pt x="519229" y="585339"/>
                    <a:pt x="279094" y="594692"/>
                  </a:cubicBezTo>
                  <a:cubicBezTo>
                    <a:pt x="277324" y="594796"/>
                    <a:pt x="275763" y="594484"/>
                    <a:pt x="274201" y="594173"/>
                  </a:cubicBezTo>
                  <a:cubicBezTo>
                    <a:pt x="316982" y="575362"/>
                    <a:pt x="434083" y="514565"/>
                    <a:pt x="481444" y="395362"/>
                  </a:cubicBezTo>
                  <a:cubicBezTo>
                    <a:pt x="484046" y="388918"/>
                    <a:pt x="484567" y="383202"/>
                    <a:pt x="482901" y="382579"/>
                  </a:cubicBezTo>
                  <a:cubicBezTo>
                    <a:pt x="481236" y="382059"/>
                    <a:pt x="477385" y="386632"/>
                    <a:pt x="473950" y="392556"/>
                  </a:cubicBezTo>
                  <a:cubicBezTo>
                    <a:pt x="425444" y="474761"/>
                    <a:pt x="294811" y="562891"/>
                    <a:pt x="261711" y="583988"/>
                  </a:cubicBezTo>
                  <a:cubicBezTo>
                    <a:pt x="260566" y="581494"/>
                    <a:pt x="259837" y="578688"/>
                    <a:pt x="259837" y="575778"/>
                  </a:cubicBezTo>
                  <a:lnTo>
                    <a:pt x="259837" y="464577"/>
                  </a:lnTo>
                  <a:cubicBezTo>
                    <a:pt x="259837" y="453872"/>
                    <a:pt x="261711" y="436724"/>
                    <a:pt x="267019" y="427579"/>
                  </a:cubicBezTo>
                  <a:cubicBezTo>
                    <a:pt x="277220" y="409703"/>
                    <a:pt x="301785" y="380292"/>
                    <a:pt x="360492" y="347971"/>
                  </a:cubicBezTo>
                  <a:cubicBezTo>
                    <a:pt x="443556" y="302348"/>
                    <a:pt x="532448" y="319288"/>
                    <a:pt x="572210" y="296632"/>
                  </a:cubicBezTo>
                  <a:cubicBezTo>
                    <a:pt x="576842" y="294034"/>
                    <a:pt x="580199" y="292994"/>
                    <a:pt x="582177" y="293917"/>
                  </a:cubicBezTo>
                  <a:close/>
                  <a:moveTo>
                    <a:pt x="274656" y="289106"/>
                  </a:moveTo>
                  <a:lnTo>
                    <a:pt x="323064" y="289106"/>
                  </a:lnTo>
                  <a:lnTo>
                    <a:pt x="323064" y="331845"/>
                  </a:lnTo>
                  <a:cubicBezTo>
                    <a:pt x="302660" y="344427"/>
                    <a:pt x="286836" y="356698"/>
                    <a:pt x="274656" y="367928"/>
                  </a:cubicBezTo>
                  <a:close/>
                  <a:moveTo>
                    <a:pt x="207690" y="289106"/>
                  </a:moveTo>
                  <a:lnTo>
                    <a:pt x="256098" y="289106"/>
                  </a:lnTo>
                  <a:lnTo>
                    <a:pt x="256098" y="390148"/>
                  </a:lnTo>
                  <a:cubicBezTo>
                    <a:pt x="254328" y="392642"/>
                    <a:pt x="252767" y="395033"/>
                    <a:pt x="251413" y="397424"/>
                  </a:cubicBezTo>
                  <a:lnTo>
                    <a:pt x="244230" y="397424"/>
                  </a:lnTo>
                  <a:cubicBezTo>
                    <a:pt x="235798" y="384118"/>
                    <a:pt x="224034" y="369461"/>
                    <a:pt x="207690" y="354388"/>
                  </a:cubicBezTo>
                  <a:close/>
                  <a:moveTo>
                    <a:pt x="32007" y="259919"/>
                  </a:moveTo>
                  <a:cubicBezTo>
                    <a:pt x="34960" y="260049"/>
                    <a:pt x="38109" y="262491"/>
                    <a:pt x="41076" y="266907"/>
                  </a:cubicBezTo>
                  <a:cubicBezTo>
                    <a:pt x="52110" y="283325"/>
                    <a:pt x="77822" y="310445"/>
                    <a:pt x="137781" y="344838"/>
                  </a:cubicBezTo>
                  <a:cubicBezTo>
                    <a:pt x="205026" y="383388"/>
                    <a:pt x="230634" y="424328"/>
                    <a:pt x="240315" y="447188"/>
                  </a:cubicBezTo>
                  <a:cubicBezTo>
                    <a:pt x="244374" y="457059"/>
                    <a:pt x="245936" y="474204"/>
                    <a:pt x="245936" y="484802"/>
                  </a:cubicBezTo>
                  <a:lnTo>
                    <a:pt x="245936" y="592762"/>
                  </a:lnTo>
                  <a:cubicBezTo>
                    <a:pt x="245936" y="595879"/>
                    <a:pt x="245103" y="598685"/>
                    <a:pt x="243854" y="601075"/>
                  </a:cubicBezTo>
                  <a:cubicBezTo>
                    <a:pt x="202008" y="562006"/>
                    <a:pt x="87815" y="449889"/>
                    <a:pt x="64914" y="379959"/>
                  </a:cubicBezTo>
                  <a:cubicBezTo>
                    <a:pt x="62728" y="373413"/>
                    <a:pt x="60334" y="368010"/>
                    <a:pt x="58668" y="368322"/>
                  </a:cubicBezTo>
                  <a:cubicBezTo>
                    <a:pt x="56899" y="368529"/>
                    <a:pt x="56274" y="374244"/>
                    <a:pt x="57523" y="381102"/>
                  </a:cubicBezTo>
                  <a:cubicBezTo>
                    <a:pt x="79279" y="494777"/>
                    <a:pt x="177025" y="574890"/>
                    <a:pt x="225637" y="608556"/>
                  </a:cubicBezTo>
                  <a:cubicBezTo>
                    <a:pt x="154540" y="593490"/>
                    <a:pt x="100410" y="549744"/>
                    <a:pt x="32852" y="465579"/>
                  </a:cubicBezTo>
                  <a:cubicBezTo>
                    <a:pt x="-24400" y="394402"/>
                    <a:pt x="7037" y="304003"/>
                    <a:pt x="24108" y="266803"/>
                  </a:cubicBezTo>
                  <a:cubicBezTo>
                    <a:pt x="26294" y="261972"/>
                    <a:pt x="29053" y="259789"/>
                    <a:pt x="32007" y="259919"/>
                  </a:cubicBezTo>
                  <a:close/>
                  <a:moveTo>
                    <a:pt x="274656" y="196948"/>
                  </a:moveTo>
                  <a:lnTo>
                    <a:pt x="276946" y="196948"/>
                  </a:lnTo>
                  <a:cubicBezTo>
                    <a:pt x="302452" y="196948"/>
                    <a:pt x="323064" y="217636"/>
                    <a:pt x="323064" y="243106"/>
                  </a:cubicBezTo>
                  <a:lnTo>
                    <a:pt x="323064" y="270759"/>
                  </a:lnTo>
                  <a:lnTo>
                    <a:pt x="274656" y="270759"/>
                  </a:lnTo>
                  <a:close/>
                  <a:moveTo>
                    <a:pt x="253808" y="196948"/>
                  </a:moveTo>
                  <a:lnTo>
                    <a:pt x="256098" y="196948"/>
                  </a:lnTo>
                  <a:lnTo>
                    <a:pt x="256098" y="270759"/>
                  </a:lnTo>
                  <a:lnTo>
                    <a:pt x="207690" y="270759"/>
                  </a:lnTo>
                  <a:lnTo>
                    <a:pt x="207690" y="243106"/>
                  </a:lnTo>
                  <a:cubicBezTo>
                    <a:pt x="207690" y="217636"/>
                    <a:pt x="228302" y="196948"/>
                    <a:pt x="253808" y="196948"/>
                  </a:cubicBezTo>
                  <a:close/>
                  <a:moveTo>
                    <a:pt x="267670" y="0"/>
                  </a:moveTo>
                  <a:cubicBezTo>
                    <a:pt x="284321" y="0"/>
                    <a:pt x="300243" y="5611"/>
                    <a:pt x="312522" y="15795"/>
                  </a:cubicBezTo>
                  <a:lnTo>
                    <a:pt x="445310" y="125946"/>
                  </a:lnTo>
                  <a:cubicBezTo>
                    <a:pt x="465291" y="142572"/>
                    <a:pt x="479860" y="173539"/>
                    <a:pt x="479860" y="199622"/>
                  </a:cubicBezTo>
                  <a:lnTo>
                    <a:pt x="479860" y="283378"/>
                  </a:lnTo>
                  <a:cubicBezTo>
                    <a:pt x="457070" y="285976"/>
                    <a:pt x="431990" y="289613"/>
                    <a:pt x="406077" y="296992"/>
                  </a:cubicBezTo>
                  <a:lnTo>
                    <a:pt x="406077" y="199622"/>
                  </a:lnTo>
                  <a:cubicBezTo>
                    <a:pt x="406077" y="195258"/>
                    <a:pt x="401499" y="185386"/>
                    <a:pt x="398064" y="182580"/>
                  </a:cubicBezTo>
                  <a:lnTo>
                    <a:pt x="267670" y="74403"/>
                  </a:lnTo>
                  <a:lnTo>
                    <a:pt x="137276" y="182580"/>
                  </a:lnTo>
                  <a:cubicBezTo>
                    <a:pt x="133945" y="185386"/>
                    <a:pt x="129263" y="195258"/>
                    <a:pt x="129263" y="199622"/>
                  </a:cubicBezTo>
                  <a:lnTo>
                    <a:pt x="129263" y="307383"/>
                  </a:lnTo>
                  <a:cubicBezTo>
                    <a:pt x="82849" y="278702"/>
                    <a:pt x="63285" y="256984"/>
                    <a:pt x="55480" y="245657"/>
                  </a:cubicBezTo>
                  <a:lnTo>
                    <a:pt x="55480" y="199622"/>
                  </a:lnTo>
                  <a:cubicBezTo>
                    <a:pt x="55480" y="173539"/>
                    <a:pt x="70049" y="142572"/>
                    <a:pt x="90134" y="125946"/>
                  </a:cubicBezTo>
                  <a:lnTo>
                    <a:pt x="222818" y="15795"/>
                  </a:lnTo>
                  <a:cubicBezTo>
                    <a:pt x="235097" y="5611"/>
                    <a:pt x="251019" y="0"/>
                    <a:pt x="26767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6" name="任意多边形: 形状 41"/>
            <p:cNvSpPr/>
            <p:nvPr/>
          </p:nvSpPr>
          <p:spPr>
            <a:xfrm>
              <a:off x="8740901" y="1771275"/>
              <a:ext cx="358327" cy="373224"/>
            </a:xfrm>
            <a:custGeom>
              <a:avLst/>
              <a:gdLst>
                <a:gd name="connsiteX0" fmla="*/ 582177 w 584267"/>
                <a:gd name="connsiteY0" fmla="*/ 293917 h 608556"/>
                <a:gd name="connsiteX1" fmla="*/ 583869 w 584267"/>
                <a:gd name="connsiteY1" fmla="*/ 302971 h 608556"/>
                <a:gd name="connsiteX2" fmla="*/ 279094 w 584267"/>
                <a:gd name="connsiteY2" fmla="*/ 594692 h 608556"/>
                <a:gd name="connsiteX3" fmla="*/ 274201 w 584267"/>
                <a:gd name="connsiteY3" fmla="*/ 594173 h 608556"/>
                <a:gd name="connsiteX4" fmla="*/ 481444 w 584267"/>
                <a:gd name="connsiteY4" fmla="*/ 395362 h 608556"/>
                <a:gd name="connsiteX5" fmla="*/ 482901 w 584267"/>
                <a:gd name="connsiteY5" fmla="*/ 382579 h 608556"/>
                <a:gd name="connsiteX6" fmla="*/ 473950 w 584267"/>
                <a:gd name="connsiteY6" fmla="*/ 392556 h 608556"/>
                <a:gd name="connsiteX7" fmla="*/ 261711 w 584267"/>
                <a:gd name="connsiteY7" fmla="*/ 583988 h 608556"/>
                <a:gd name="connsiteX8" fmla="*/ 259837 w 584267"/>
                <a:gd name="connsiteY8" fmla="*/ 575778 h 608556"/>
                <a:gd name="connsiteX9" fmla="*/ 259837 w 584267"/>
                <a:gd name="connsiteY9" fmla="*/ 464577 h 608556"/>
                <a:gd name="connsiteX10" fmla="*/ 267019 w 584267"/>
                <a:gd name="connsiteY10" fmla="*/ 427579 h 608556"/>
                <a:gd name="connsiteX11" fmla="*/ 360492 w 584267"/>
                <a:gd name="connsiteY11" fmla="*/ 347971 h 608556"/>
                <a:gd name="connsiteX12" fmla="*/ 572210 w 584267"/>
                <a:gd name="connsiteY12" fmla="*/ 296632 h 608556"/>
                <a:gd name="connsiteX13" fmla="*/ 582177 w 584267"/>
                <a:gd name="connsiteY13" fmla="*/ 293917 h 608556"/>
                <a:gd name="connsiteX14" fmla="*/ 274656 w 584267"/>
                <a:gd name="connsiteY14" fmla="*/ 289106 h 608556"/>
                <a:gd name="connsiteX15" fmla="*/ 323064 w 584267"/>
                <a:gd name="connsiteY15" fmla="*/ 289106 h 608556"/>
                <a:gd name="connsiteX16" fmla="*/ 323064 w 584267"/>
                <a:gd name="connsiteY16" fmla="*/ 331845 h 608556"/>
                <a:gd name="connsiteX17" fmla="*/ 274656 w 584267"/>
                <a:gd name="connsiteY17" fmla="*/ 367928 h 608556"/>
                <a:gd name="connsiteX18" fmla="*/ 207690 w 584267"/>
                <a:gd name="connsiteY18" fmla="*/ 289106 h 608556"/>
                <a:gd name="connsiteX19" fmla="*/ 256098 w 584267"/>
                <a:gd name="connsiteY19" fmla="*/ 289106 h 608556"/>
                <a:gd name="connsiteX20" fmla="*/ 256098 w 584267"/>
                <a:gd name="connsiteY20" fmla="*/ 390148 h 608556"/>
                <a:gd name="connsiteX21" fmla="*/ 251413 w 584267"/>
                <a:gd name="connsiteY21" fmla="*/ 397424 h 608556"/>
                <a:gd name="connsiteX22" fmla="*/ 244230 w 584267"/>
                <a:gd name="connsiteY22" fmla="*/ 397424 h 608556"/>
                <a:gd name="connsiteX23" fmla="*/ 207690 w 584267"/>
                <a:gd name="connsiteY23" fmla="*/ 354388 h 608556"/>
                <a:gd name="connsiteX24" fmla="*/ 32007 w 584267"/>
                <a:gd name="connsiteY24" fmla="*/ 259919 h 608556"/>
                <a:gd name="connsiteX25" fmla="*/ 41076 w 584267"/>
                <a:gd name="connsiteY25" fmla="*/ 266907 h 608556"/>
                <a:gd name="connsiteX26" fmla="*/ 137781 w 584267"/>
                <a:gd name="connsiteY26" fmla="*/ 344838 h 608556"/>
                <a:gd name="connsiteX27" fmla="*/ 240315 w 584267"/>
                <a:gd name="connsiteY27" fmla="*/ 447188 h 608556"/>
                <a:gd name="connsiteX28" fmla="*/ 245936 w 584267"/>
                <a:gd name="connsiteY28" fmla="*/ 484802 h 608556"/>
                <a:gd name="connsiteX29" fmla="*/ 245936 w 584267"/>
                <a:gd name="connsiteY29" fmla="*/ 592762 h 608556"/>
                <a:gd name="connsiteX30" fmla="*/ 243854 w 584267"/>
                <a:gd name="connsiteY30" fmla="*/ 601075 h 608556"/>
                <a:gd name="connsiteX31" fmla="*/ 64914 w 584267"/>
                <a:gd name="connsiteY31" fmla="*/ 379959 h 608556"/>
                <a:gd name="connsiteX32" fmla="*/ 58668 w 584267"/>
                <a:gd name="connsiteY32" fmla="*/ 368322 h 608556"/>
                <a:gd name="connsiteX33" fmla="*/ 57523 w 584267"/>
                <a:gd name="connsiteY33" fmla="*/ 381102 h 608556"/>
                <a:gd name="connsiteX34" fmla="*/ 225637 w 584267"/>
                <a:gd name="connsiteY34" fmla="*/ 608556 h 608556"/>
                <a:gd name="connsiteX35" fmla="*/ 32852 w 584267"/>
                <a:gd name="connsiteY35" fmla="*/ 465579 h 608556"/>
                <a:gd name="connsiteX36" fmla="*/ 24108 w 584267"/>
                <a:gd name="connsiteY36" fmla="*/ 266803 h 608556"/>
                <a:gd name="connsiteX37" fmla="*/ 32007 w 584267"/>
                <a:gd name="connsiteY37" fmla="*/ 259919 h 608556"/>
                <a:gd name="connsiteX38" fmla="*/ 274656 w 584267"/>
                <a:gd name="connsiteY38" fmla="*/ 196948 h 608556"/>
                <a:gd name="connsiteX39" fmla="*/ 276946 w 584267"/>
                <a:gd name="connsiteY39" fmla="*/ 196948 h 608556"/>
                <a:gd name="connsiteX40" fmla="*/ 323064 w 584267"/>
                <a:gd name="connsiteY40" fmla="*/ 243106 h 608556"/>
                <a:gd name="connsiteX41" fmla="*/ 323064 w 584267"/>
                <a:gd name="connsiteY41" fmla="*/ 270759 h 608556"/>
                <a:gd name="connsiteX42" fmla="*/ 274656 w 584267"/>
                <a:gd name="connsiteY42" fmla="*/ 270759 h 608556"/>
                <a:gd name="connsiteX43" fmla="*/ 253808 w 584267"/>
                <a:gd name="connsiteY43" fmla="*/ 196948 h 608556"/>
                <a:gd name="connsiteX44" fmla="*/ 256098 w 584267"/>
                <a:gd name="connsiteY44" fmla="*/ 196948 h 608556"/>
                <a:gd name="connsiteX45" fmla="*/ 256098 w 584267"/>
                <a:gd name="connsiteY45" fmla="*/ 270759 h 608556"/>
                <a:gd name="connsiteX46" fmla="*/ 207690 w 584267"/>
                <a:gd name="connsiteY46" fmla="*/ 270759 h 608556"/>
                <a:gd name="connsiteX47" fmla="*/ 207690 w 584267"/>
                <a:gd name="connsiteY47" fmla="*/ 243106 h 608556"/>
                <a:gd name="connsiteX48" fmla="*/ 253808 w 584267"/>
                <a:gd name="connsiteY48" fmla="*/ 196948 h 608556"/>
                <a:gd name="connsiteX49" fmla="*/ 267670 w 584267"/>
                <a:gd name="connsiteY49" fmla="*/ 0 h 608556"/>
                <a:gd name="connsiteX50" fmla="*/ 312522 w 584267"/>
                <a:gd name="connsiteY50" fmla="*/ 15795 h 608556"/>
                <a:gd name="connsiteX51" fmla="*/ 445310 w 584267"/>
                <a:gd name="connsiteY51" fmla="*/ 125946 h 608556"/>
                <a:gd name="connsiteX52" fmla="*/ 479860 w 584267"/>
                <a:gd name="connsiteY52" fmla="*/ 199622 h 608556"/>
                <a:gd name="connsiteX53" fmla="*/ 479860 w 584267"/>
                <a:gd name="connsiteY53" fmla="*/ 283378 h 608556"/>
                <a:gd name="connsiteX54" fmla="*/ 406077 w 584267"/>
                <a:gd name="connsiteY54" fmla="*/ 296992 h 608556"/>
                <a:gd name="connsiteX55" fmla="*/ 406077 w 584267"/>
                <a:gd name="connsiteY55" fmla="*/ 199622 h 608556"/>
                <a:gd name="connsiteX56" fmla="*/ 398064 w 584267"/>
                <a:gd name="connsiteY56" fmla="*/ 182580 h 608556"/>
                <a:gd name="connsiteX57" fmla="*/ 267670 w 584267"/>
                <a:gd name="connsiteY57" fmla="*/ 74403 h 608556"/>
                <a:gd name="connsiteX58" fmla="*/ 137276 w 584267"/>
                <a:gd name="connsiteY58" fmla="*/ 182580 h 608556"/>
                <a:gd name="connsiteX59" fmla="*/ 129263 w 584267"/>
                <a:gd name="connsiteY59" fmla="*/ 199622 h 608556"/>
                <a:gd name="connsiteX60" fmla="*/ 129263 w 584267"/>
                <a:gd name="connsiteY60" fmla="*/ 307383 h 608556"/>
                <a:gd name="connsiteX61" fmla="*/ 55480 w 584267"/>
                <a:gd name="connsiteY61" fmla="*/ 245657 h 608556"/>
                <a:gd name="connsiteX62" fmla="*/ 55480 w 584267"/>
                <a:gd name="connsiteY62" fmla="*/ 199622 h 608556"/>
                <a:gd name="connsiteX63" fmla="*/ 90134 w 584267"/>
                <a:gd name="connsiteY63" fmla="*/ 125946 h 608556"/>
                <a:gd name="connsiteX64" fmla="*/ 222818 w 584267"/>
                <a:gd name="connsiteY64" fmla="*/ 15795 h 608556"/>
                <a:gd name="connsiteX65" fmla="*/ 267670 w 584267"/>
                <a:gd name="connsiteY65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84267" h="608556">
                  <a:moveTo>
                    <a:pt x="582177" y="293917"/>
                  </a:moveTo>
                  <a:cubicBezTo>
                    <a:pt x="584155" y="294839"/>
                    <a:pt x="584753" y="297723"/>
                    <a:pt x="583869" y="302971"/>
                  </a:cubicBezTo>
                  <a:cubicBezTo>
                    <a:pt x="573043" y="369172"/>
                    <a:pt x="519229" y="585339"/>
                    <a:pt x="279094" y="594692"/>
                  </a:cubicBezTo>
                  <a:cubicBezTo>
                    <a:pt x="277324" y="594796"/>
                    <a:pt x="275763" y="594484"/>
                    <a:pt x="274201" y="594173"/>
                  </a:cubicBezTo>
                  <a:cubicBezTo>
                    <a:pt x="316982" y="575362"/>
                    <a:pt x="434083" y="514565"/>
                    <a:pt x="481444" y="395362"/>
                  </a:cubicBezTo>
                  <a:cubicBezTo>
                    <a:pt x="484046" y="388918"/>
                    <a:pt x="484567" y="383202"/>
                    <a:pt x="482901" y="382579"/>
                  </a:cubicBezTo>
                  <a:cubicBezTo>
                    <a:pt x="481236" y="382059"/>
                    <a:pt x="477385" y="386632"/>
                    <a:pt x="473950" y="392556"/>
                  </a:cubicBezTo>
                  <a:cubicBezTo>
                    <a:pt x="425444" y="474761"/>
                    <a:pt x="294811" y="562891"/>
                    <a:pt x="261711" y="583988"/>
                  </a:cubicBezTo>
                  <a:cubicBezTo>
                    <a:pt x="260566" y="581494"/>
                    <a:pt x="259837" y="578688"/>
                    <a:pt x="259837" y="575778"/>
                  </a:cubicBezTo>
                  <a:lnTo>
                    <a:pt x="259837" y="464577"/>
                  </a:lnTo>
                  <a:cubicBezTo>
                    <a:pt x="259837" y="453872"/>
                    <a:pt x="261711" y="436724"/>
                    <a:pt x="267019" y="427579"/>
                  </a:cubicBezTo>
                  <a:cubicBezTo>
                    <a:pt x="277220" y="409703"/>
                    <a:pt x="301785" y="380292"/>
                    <a:pt x="360492" y="347971"/>
                  </a:cubicBezTo>
                  <a:cubicBezTo>
                    <a:pt x="443556" y="302348"/>
                    <a:pt x="532448" y="319288"/>
                    <a:pt x="572210" y="296632"/>
                  </a:cubicBezTo>
                  <a:cubicBezTo>
                    <a:pt x="576842" y="294034"/>
                    <a:pt x="580199" y="292994"/>
                    <a:pt x="582177" y="293917"/>
                  </a:cubicBezTo>
                  <a:close/>
                  <a:moveTo>
                    <a:pt x="274656" y="289106"/>
                  </a:moveTo>
                  <a:lnTo>
                    <a:pt x="323064" y="289106"/>
                  </a:lnTo>
                  <a:lnTo>
                    <a:pt x="323064" y="331845"/>
                  </a:lnTo>
                  <a:cubicBezTo>
                    <a:pt x="302660" y="344427"/>
                    <a:pt x="286836" y="356698"/>
                    <a:pt x="274656" y="367928"/>
                  </a:cubicBezTo>
                  <a:close/>
                  <a:moveTo>
                    <a:pt x="207690" y="289106"/>
                  </a:moveTo>
                  <a:lnTo>
                    <a:pt x="256098" y="289106"/>
                  </a:lnTo>
                  <a:lnTo>
                    <a:pt x="256098" y="390148"/>
                  </a:lnTo>
                  <a:cubicBezTo>
                    <a:pt x="254328" y="392642"/>
                    <a:pt x="252767" y="395033"/>
                    <a:pt x="251413" y="397424"/>
                  </a:cubicBezTo>
                  <a:lnTo>
                    <a:pt x="244230" y="397424"/>
                  </a:lnTo>
                  <a:cubicBezTo>
                    <a:pt x="235798" y="384118"/>
                    <a:pt x="224034" y="369461"/>
                    <a:pt x="207690" y="354388"/>
                  </a:cubicBezTo>
                  <a:close/>
                  <a:moveTo>
                    <a:pt x="32007" y="259919"/>
                  </a:moveTo>
                  <a:cubicBezTo>
                    <a:pt x="34960" y="260049"/>
                    <a:pt x="38109" y="262491"/>
                    <a:pt x="41076" y="266907"/>
                  </a:cubicBezTo>
                  <a:cubicBezTo>
                    <a:pt x="52110" y="283325"/>
                    <a:pt x="77822" y="310445"/>
                    <a:pt x="137781" y="344838"/>
                  </a:cubicBezTo>
                  <a:cubicBezTo>
                    <a:pt x="205026" y="383388"/>
                    <a:pt x="230634" y="424328"/>
                    <a:pt x="240315" y="447188"/>
                  </a:cubicBezTo>
                  <a:cubicBezTo>
                    <a:pt x="244374" y="457059"/>
                    <a:pt x="245936" y="474204"/>
                    <a:pt x="245936" y="484802"/>
                  </a:cubicBezTo>
                  <a:lnTo>
                    <a:pt x="245936" y="592762"/>
                  </a:lnTo>
                  <a:cubicBezTo>
                    <a:pt x="245936" y="595879"/>
                    <a:pt x="245103" y="598685"/>
                    <a:pt x="243854" y="601075"/>
                  </a:cubicBezTo>
                  <a:cubicBezTo>
                    <a:pt x="202008" y="562006"/>
                    <a:pt x="87815" y="449889"/>
                    <a:pt x="64914" y="379959"/>
                  </a:cubicBezTo>
                  <a:cubicBezTo>
                    <a:pt x="62728" y="373413"/>
                    <a:pt x="60334" y="368010"/>
                    <a:pt x="58668" y="368322"/>
                  </a:cubicBezTo>
                  <a:cubicBezTo>
                    <a:pt x="56899" y="368529"/>
                    <a:pt x="56274" y="374244"/>
                    <a:pt x="57523" y="381102"/>
                  </a:cubicBezTo>
                  <a:cubicBezTo>
                    <a:pt x="79279" y="494777"/>
                    <a:pt x="177025" y="574890"/>
                    <a:pt x="225637" y="608556"/>
                  </a:cubicBezTo>
                  <a:cubicBezTo>
                    <a:pt x="154540" y="593490"/>
                    <a:pt x="100410" y="549744"/>
                    <a:pt x="32852" y="465579"/>
                  </a:cubicBezTo>
                  <a:cubicBezTo>
                    <a:pt x="-24400" y="394402"/>
                    <a:pt x="7037" y="304003"/>
                    <a:pt x="24108" y="266803"/>
                  </a:cubicBezTo>
                  <a:cubicBezTo>
                    <a:pt x="26294" y="261972"/>
                    <a:pt x="29053" y="259789"/>
                    <a:pt x="32007" y="259919"/>
                  </a:cubicBezTo>
                  <a:close/>
                  <a:moveTo>
                    <a:pt x="274656" y="196948"/>
                  </a:moveTo>
                  <a:lnTo>
                    <a:pt x="276946" y="196948"/>
                  </a:lnTo>
                  <a:cubicBezTo>
                    <a:pt x="302452" y="196948"/>
                    <a:pt x="323064" y="217636"/>
                    <a:pt x="323064" y="243106"/>
                  </a:cubicBezTo>
                  <a:lnTo>
                    <a:pt x="323064" y="270759"/>
                  </a:lnTo>
                  <a:lnTo>
                    <a:pt x="274656" y="270759"/>
                  </a:lnTo>
                  <a:close/>
                  <a:moveTo>
                    <a:pt x="253808" y="196948"/>
                  </a:moveTo>
                  <a:lnTo>
                    <a:pt x="256098" y="196948"/>
                  </a:lnTo>
                  <a:lnTo>
                    <a:pt x="256098" y="270759"/>
                  </a:lnTo>
                  <a:lnTo>
                    <a:pt x="207690" y="270759"/>
                  </a:lnTo>
                  <a:lnTo>
                    <a:pt x="207690" y="243106"/>
                  </a:lnTo>
                  <a:cubicBezTo>
                    <a:pt x="207690" y="217636"/>
                    <a:pt x="228302" y="196948"/>
                    <a:pt x="253808" y="196948"/>
                  </a:cubicBezTo>
                  <a:close/>
                  <a:moveTo>
                    <a:pt x="267670" y="0"/>
                  </a:moveTo>
                  <a:cubicBezTo>
                    <a:pt x="284321" y="0"/>
                    <a:pt x="300243" y="5611"/>
                    <a:pt x="312522" y="15795"/>
                  </a:cubicBezTo>
                  <a:lnTo>
                    <a:pt x="445310" y="125946"/>
                  </a:lnTo>
                  <a:cubicBezTo>
                    <a:pt x="465291" y="142572"/>
                    <a:pt x="479860" y="173539"/>
                    <a:pt x="479860" y="199622"/>
                  </a:cubicBezTo>
                  <a:lnTo>
                    <a:pt x="479860" y="283378"/>
                  </a:lnTo>
                  <a:cubicBezTo>
                    <a:pt x="457070" y="285976"/>
                    <a:pt x="431990" y="289613"/>
                    <a:pt x="406077" y="296992"/>
                  </a:cubicBezTo>
                  <a:lnTo>
                    <a:pt x="406077" y="199622"/>
                  </a:lnTo>
                  <a:cubicBezTo>
                    <a:pt x="406077" y="195258"/>
                    <a:pt x="401499" y="185386"/>
                    <a:pt x="398064" y="182580"/>
                  </a:cubicBezTo>
                  <a:lnTo>
                    <a:pt x="267670" y="74403"/>
                  </a:lnTo>
                  <a:lnTo>
                    <a:pt x="137276" y="182580"/>
                  </a:lnTo>
                  <a:cubicBezTo>
                    <a:pt x="133945" y="185386"/>
                    <a:pt x="129263" y="195258"/>
                    <a:pt x="129263" y="199622"/>
                  </a:cubicBezTo>
                  <a:lnTo>
                    <a:pt x="129263" y="307383"/>
                  </a:lnTo>
                  <a:cubicBezTo>
                    <a:pt x="82849" y="278702"/>
                    <a:pt x="63285" y="256984"/>
                    <a:pt x="55480" y="245657"/>
                  </a:cubicBezTo>
                  <a:lnTo>
                    <a:pt x="55480" y="199622"/>
                  </a:lnTo>
                  <a:cubicBezTo>
                    <a:pt x="55480" y="173539"/>
                    <a:pt x="70049" y="142572"/>
                    <a:pt x="90134" y="125946"/>
                  </a:cubicBezTo>
                  <a:lnTo>
                    <a:pt x="222818" y="15795"/>
                  </a:lnTo>
                  <a:cubicBezTo>
                    <a:pt x="235097" y="5611"/>
                    <a:pt x="251019" y="0"/>
                    <a:pt x="267670" y="0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7" name="任意多边形: 形状 42"/>
            <p:cNvSpPr/>
            <p:nvPr/>
          </p:nvSpPr>
          <p:spPr>
            <a:xfrm>
              <a:off x="3097437" y="3615902"/>
              <a:ext cx="358327" cy="373224"/>
            </a:xfrm>
            <a:custGeom>
              <a:avLst/>
              <a:gdLst>
                <a:gd name="connsiteX0" fmla="*/ 582177 w 584267"/>
                <a:gd name="connsiteY0" fmla="*/ 293917 h 608556"/>
                <a:gd name="connsiteX1" fmla="*/ 583869 w 584267"/>
                <a:gd name="connsiteY1" fmla="*/ 302971 h 608556"/>
                <a:gd name="connsiteX2" fmla="*/ 279094 w 584267"/>
                <a:gd name="connsiteY2" fmla="*/ 594692 h 608556"/>
                <a:gd name="connsiteX3" fmla="*/ 274201 w 584267"/>
                <a:gd name="connsiteY3" fmla="*/ 594173 h 608556"/>
                <a:gd name="connsiteX4" fmla="*/ 481444 w 584267"/>
                <a:gd name="connsiteY4" fmla="*/ 395362 h 608556"/>
                <a:gd name="connsiteX5" fmla="*/ 482901 w 584267"/>
                <a:gd name="connsiteY5" fmla="*/ 382579 h 608556"/>
                <a:gd name="connsiteX6" fmla="*/ 473950 w 584267"/>
                <a:gd name="connsiteY6" fmla="*/ 392556 h 608556"/>
                <a:gd name="connsiteX7" fmla="*/ 261711 w 584267"/>
                <a:gd name="connsiteY7" fmla="*/ 583988 h 608556"/>
                <a:gd name="connsiteX8" fmla="*/ 259837 w 584267"/>
                <a:gd name="connsiteY8" fmla="*/ 575778 h 608556"/>
                <a:gd name="connsiteX9" fmla="*/ 259837 w 584267"/>
                <a:gd name="connsiteY9" fmla="*/ 464577 h 608556"/>
                <a:gd name="connsiteX10" fmla="*/ 267019 w 584267"/>
                <a:gd name="connsiteY10" fmla="*/ 427579 h 608556"/>
                <a:gd name="connsiteX11" fmla="*/ 360492 w 584267"/>
                <a:gd name="connsiteY11" fmla="*/ 347971 h 608556"/>
                <a:gd name="connsiteX12" fmla="*/ 572210 w 584267"/>
                <a:gd name="connsiteY12" fmla="*/ 296632 h 608556"/>
                <a:gd name="connsiteX13" fmla="*/ 582177 w 584267"/>
                <a:gd name="connsiteY13" fmla="*/ 293917 h 608556"/>
                <a:gd name="connsiteX14" fmla="*/ 274656 w 584267"/>
                <a:gd name="connsiteY14" fmla="*/ 289106 h 608556"/>
                <a:gd name="connsiteX15" fmla="*/ 323064 w 584267"/>
                <a:gd name="connsiteY15" fmla="*/ 289106 h 608556"/>
                <a:gd name="connsiteX16" fmla="*/ 323064 w 584267"/>
                <a:gd name="connsiteY16" fmla="*/ 331845 h 608556"/>
                <a:gd name="connsiteX17" fmla="*/ 274656 w 584267"/>
                <a:gd name="connsiteY17" fmla="*/ 367928 h 608556"/>
                <a:gd name="connsiteX18" fmla="*/ 207690 w 584267"/>
                <a:gd name="connsiteY18" fmla="*/ 289106 h 608556"/>
                <a:gd name="connsiteX19" fmla="*/ 256098 w 584267"/>
                <a:gd name="connsiteY19" fmla="*/ 289106 h 608556"/>
                <a:gd name="connsiteX20" fmla="*/ 256098 w 584267"/>
                <a:gd name="connsiteY20" fmla="*/ 390148 h 608556"/>
                <a:gd name="connsiteX21" fmla="*/ 251413 w 584267"/>
                <a:gd name="connsiteY21" fmla="*/ 397424 h 608556"/>
                <a:gd name="connsiteX22" fmla="*/ 244230 w 584267"/>
                <a:gd name="connsiteY22" fmla="*/ 397424 h 608556"/>
                <a:gd name="connsiteX23" fmla="*/ 207690 w 584267"/>
                <a:gd name="connsiteY23" fmla="*/ 354388 h 608556"/>
                <a:gd name="connsiteX24" fmla="*/ 32007 w 584267"/>
                <a:gd name="connsiteY24" fmla="*/ 259919 h 608556"/>
                <a:gd name="connsiteX25" fmla="*/ 41076 w 584267"/>
                <a:gd name="connsiteY25" fmla="*/ 266907 h 608556"/>
                <a:gd name="connsiteX26" fmla="*/ 137781 w 584267"/>
                <a:gd name="connsiteY26" fmla="*/ 344838 h 608556"/>
                <a:gd name="connsiteX27" fmla="*/ 240315 w 584267"/>
                <a:gd name="connsiteY27" fmla="*/ 447188 h 608556"/>
                <a:gd name="connsiteX28" fmla="*/ 245936 w 584267"/>
                <a:gd name="connsiteY28" fmla="*/ 484802 h 608556"/>
                <a:gd name="connsiteX29" fmla="*/ 245936 w 584267"/>
                <a:gd name="connsiteY29" fmla="*/ 592762 h 608556"/>
                <a:gd name="connsiteX30" fmla="*/ 243854 w 584267"/>
                <a:gd name="connsiteY30" fmla="*/ 601075 h 608556"/>
                <a:gd name="connsiteX31" fmla="*/ 64914 w 584267"/>
                <a:gd name="connsiteY31" fmla="*/ 379959 h 608556"/>
                <a:gd name="connsiteX32" fmla="*/ 58668 w 584267"/>
                <a:gd name="connsiteY32" fmla="*/ 368322 h 608556"/>
                <a:gd name="connsiteX33" fmla="*/ 57523 w 584267"/>
                <a:gd name="connsiteY33" fmla="*/ 381102 h 608556"/>
                <a:gd name="connsiteX34" fmla="*/ 225637 w 584267"/>
                <a:gd name="connsiteY34" fmla="*/ 608556 h 608556"/>
                <a:gd name="connsiteX35" fmla="*/ 32852 w 584267"/>
                <a:gd name="connsiteY35" fmla="*/ 465579 h 608556"/>
                <a:gd name="connsiteX36" fmla="*/ 24108 w 584267"/>
                <a:gd name="connsiteY36" fmla="*/ 266803 h 608556"/>
                <a:gd name="connsiteX37" fmla="*/ 32007 w 584267"/>
                <a:gd name="connsiteY37" fmla="*/ 259919 h 608556"/>
                <a:gd name="connsiteX38" fmla="*/ 274656 w 584267"/>
                <a:gd name="connsiteY38" fmla="*/ 196948 h 608556"/>
                <a:gd name="connsiteX39" fmla="*/ 276946 w 584267"/>
                <a:gd name="connsiteY39" fmla="*/ 196948 h 608556"/>
                <a:gd name="connsiteX40" fmla="*/ 323064 w 584267"/>
                <a:gd name="connsiteY40" fmla="*/ 243106 h 608556"/>
                <a:gd name="connsiteX41" fmla="*/ 323064 w 584267"/>
                <a:gd name="connsiteY41" fmla="*/ 270759 h 608556"/>
                <a:gd name="connsiteX42" fmla="*/ 274656 w 584267"/>
                <a:gd name="connsiteY42" fmla="*/ 270759 h 608556"/>
                <a:gd name="connsiteX43" fmla="*/ 253808 w 584267"/>
                <a:gd name="connsiteY43" fmla="*/ 196948 h 608556"/>
                <a:gd name="connsiteX44" fmla="*/ 256098 w 584267"/>
                <a:gd name="connsiteY44" fmla="*/ 196948 h 608556"/>
                <a:gd name="connsiteX45" fmla="*/ 256098 w 584267"/>
                <a:gd name="connsiteY45" fmla="*/ 270759 h 608556"/>
                <a:gd name="connsiteX46" fmla="*/ 207690 w 584267"/>
                <a:gd name="connsiteY46" fmla="*/ 270759 h 608556"/>
                <a:gd name="connsiteX47" fmla="*/ 207690 w 584267"/>
                <a:gd name="connsiteY47" fmla="*/ 243106 h 608556"/>
                <a:gd name="connsiteX48" fmla="*/ 253808 w 584267"/>
                <a:gd name="connsiteY48" fmla="*/ 196948 h 608556"/>
                <a:gd name="connsiteX49" fmla="*/ 267670 w 584267"/>
                <a:gd name="connsiteY49" fmla="*/ 0 h 608556"/>
                <a:gd name="connsiteX50" fmla="*/ 312522 w 584267"/>
                <a:gd name="connsiteY50" fmla="*/ 15795 h 608556"/>
                <a:gd name="connsiteX51" fmla="*/ 445310 w 584267"/>
                <a:gd name="connsiteY51" fmla="*/ 125946 h 608556"/>
                <a:gd name="connsiteX52" fmla="*/ 479860 w 584267"/>
                <a:gd name="connsiteY52" fmla="*/ 199622 h 608556"/>
                <a:gd name="connsiteX53" fmla="*/ 479860 w 584267"/>
                <a:gd name="connsiteY53" fmla="*/ 283378 h 608556"/>
                <a:gd name="connsiteX54" fmla="*/ 406077 w 584267"/>
                <a:gd name="connsiteY54" fmla="*/ 296992 h 608556"/>
                <a:gd name="connsiteX55" fmla="*/ 406077 w 584267"/>
                <a:gd name="connsiteY55" fmla="*/ 199622 h 608556"/>
                <a:gd name="connsiteX56" fmla="*/ 398064 w 584267"/>
                <a:gd name="connsiteY56" fmla="*/ 182580 h 608556"/>
                <a:gd name="connsiteX57" fmla="*/ 267670 w 584267"/>
                <a:gd name="connsiteY57" fmla="*/ 74403 h 608556"/>
                <a:gd name="connsiteX58" fmla="*/ 137276 w 584267"/>
                <a:gd name="connsiteY58" fmla="*/ 182580 h 608556"/>
                <a:gd name="connsiteX59" fmla="*/ 129263 w 584267"/>
                <a:gd name="connsiteY59" fmla="*/ 199622 h 608556"/>
                <a:gd name="connsiteX60" fmla="*/ 129263 w 584267"/>
                <a:gd name="connsiteY60" fmla="*/ 307383 h 608556"/>
                <a:gd name="connsiteX61" fmla="*/ 55480 w 584267"/>
                <a:gd name="connsiteY61" fmla="*/ 245657 h 608556"/>
                <a:gd name="connsiteX62" fmla="*/ 55480 w 584267"/>
                <a:gd name="connsiteY62" fmla="*/ 199622 h 608556"/>
                <a:gd name="connsiteX63" fmla="*/ 90134 w 584267"/>
                <a:gd name="connsiteY63" fmla="*/ 125946 h 608556"/>
                <a:gd name="connsiteX64" fmla="*/ 222818 w 584267"/>
                <a:gd name="connsiteY64" fmla="*/ 15795 h 608556"/>
                <a:gd name="connsiteX65" fmla="*/ 267670 w 584267"/>
                <a:gd name="connsiteY65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84267" h="608556">
                  <a:moveTo>
                    <a:pt x="582177" y="293917"/>
                  </a:moveTo>
                  <a:cubicBezTo>
                    <a:pt x="584155" y="294839"/>
                    <a:pt x="584753" y="297723"/>
                    <a:pt x="583869" y="302971"/>
                  </a:cubicBezTo>
                  <a:cubicBezTo>
                    <a:pt x="573043" y="369172"/>
                    <a:pt x="519229" y="585339"/>
                    <a:pt x="279094" y="594692"/>
                  </a:cubicBezTo>
                  <a:cubicBezTo>
                    <a:pt x="277324" y="594796"/>
                    <a:pt x="275763" y="594484"/>
                    <a:pt x="274201" y="594173"/>
                  </a:cubicBezTo>
                  <a:cubicBezTo>
                    <a:pt x="316982" y="575362"/>
                    <a:pt x="434083" y="514565"/>
                    <a:pt x="481444" y="395362"/>
                  </a:cubicBezTo>
                  <a:cubicBezTo>
                    <a:pt x="484046" y="388918"/>
                    <a:pt x="484567" y="383202"/>
                    <a:pt x="482901" y="382579"/>
                  </a:cubicBezTo>
                  <a:cubicBezTo>
                    <a:pt x="481236" y="382059"/>
                    <a:pt x="477385" y="386632"/>
                    <a:pt x="473950" y="392556"/>
                  </a:cubicBezTo>
                  <a:cubicBezTo>
                    <a:pt x="425444" y="474761"/>
                    <a:pt x="294811" y="562891"/>
                    <a:pt x="261711" y="583988"/>
                  </a:cubicBezTo>
                  <a:cubicBezTo>
                    <a:pt x="260566" y="581494"/>
                    <a:pt x="259837" y="578688"/>
                    <a:pt x="259837" y="575778"/>
                  </a:cubicBezTo>
                  <a:lnTo>
                    <a:pt x="259837" y="464577"/>
                  </a:lnTo>
                  <a:cubicBezTo>
                    <a:pt x="259837" y="453872"/>
                    <a:pt x="261711" y="436724"/>
                    <a:pt x="267019" y="427579"/>
                  </a:cubicBezTo>
                  <a:cubicBezTo>
                    <a:pt x="277220" y="409703"/>
                    <a:pt x="301785" y="380292"/>
                    <a:pt x="360492" y="347971"/>
                  </a:cubicBezTo>
                  <a:cubicBezTo>
                    <a:pt x="443556" y="302348"/>
                    <a:pt x="532448" y="319288"/>
                    <a:pt x="572210" y="296632"/>
                  </a:cubicBezTo>
                  <a:cubicBezTo>
                    <a:pt x="576842" y="294034"/>
                    <a:pt x="580199" y="292994"/>
                    <a:pt x="582177" y="293917"/>
                  </a:cubicBezTo>
                  <a:close/>
                  <a:moveTo>
                    <a:pt x="274656" y="289106"/>
                  </a:moveTo>
                  <a:lnTo>
                    <a:pt x="323064" y="289106"/>
                  </a:lnTo>
                  <a:lnTo>
                    <a:pt x="323064" y="331845"/>
                  </a:lnTo>
                  <a:cubicBezTo>
                    <a:pt x="302660" y="344427"/>
                    <a:pt x="286836" y="356698"/>
                    <a:pt x="274656" y="367928"/>
                  </a:cubicBezTo>
                  <a:close/>
                  <a:moveTo>
                    <a:pt x="207690" y="289106"/>
                  </a:moveTo>
                  <a:lnTo>
                    <a:pt x="256098" y="289106"/>
                  </a:lnTo>
                  <a:lnTo>
                    <a:pt x="256098" y="390148"/>
                  </a:lnTo>
                  <a:cubicBezTo>
                    <a:pt x="254328" y="392642"/>
                    <a:pt x="252767" y="395033"/>
                    <a:pt x="251413" y="397424"/>
                  </a:cubicBezTo>
                  <a:lnTo>
                    <a:pt x="244230" y="397424"/>
                  </a:lnTo>
                  <a:cubicBezTo>
                    <a:pt x="235798" y="384118"/>
                    <a:pt x="224034" y="369461"/>
                    <a:pt x="207690" y="354388"/>
                  </a:cubicBezTo>
                  <a:close/>
                  <a:moveTo>
                    <a:pt x="32007" y="259919"/>
                  </a:moveTo>
                  <a:cubicBezTo>
                    <a:pt x="34960" y="260049"/>
                    <a:pt x="38109" y="262491"/>
                    <a:pt x="41076" y="266907"/>
                  </a:cubicBezTo>
                  <a:cubicBezTo>
                    <a:pt x="52110" y="283325"/>
                    <a:pt x="77822" y="310445"/>
                    <a:pt x="137781" y="344838"/>
                  </a:cubicBezTo>
                  <a:cubicBezTo>
                    <a:pt x="205026" y="383388"/>
                    <a:pt x="230634" y="424328"/>
                    <a:pt x="240315" y="447188"/>
                  </a:cubicBezTo>
                  <a:cubicBezTo>
                    <a:pt x="244374" y="457059"/>
                    <a:pt x="245936" y="474204"/>
                    <a:pt x="245936" y="484802"/>
                  </a:cubicBezTo>
                  <a:lnTo>
                    <a:pt x="245936" y="592762"/>
                  </a:lnTo>
                  <a:cubicBezTo>
                    <a:pt x="245936" y="595879"/>
                    <a:pt x="245103" y="598685"/>
                    <a:pt x="243854" y="601075"/>
                  </a:cubicBezTo>
                  <a:cubicBezTo>
                    <a:pt x="202008" y="562006"/>
                    <a:pt x="87815" y="449889"/>
                    <a:pt x="64914" y="379959"/>
                  </a:cubicBezTo>
                  <a:cubicBezTo>
                    <a:pt x="62728" y="373413"/>
                    <a:pt x="60334" y="368010"/>
                    <a:pt x="58668" y="368322"/>
                  </a:cubicBezTo>
                  <a:cubicBezTo>
                    <a:pt x="56899" y="368529"/>
                    <a:pt x="56274" y="374244"/>
                    <a:pt x="57523" y="381102"/>
                  </a:cubicBezTo>
                  <a:cubicBezTo>
                    <a:pt x="79279" y="494777"/>
                    <a:pt x="177025" y="574890"/>
                    <a:pt x="225637" y="608556"/>
                  </a:cubicBezTo>
                  <a:cubicBezTo>
                    <a:pt x="154540" y="593490"/>
                    <a:pt x="100410" y="549744"/>
                    <a:pt x="32852" y="465579"/>
                  </a:cubicBezTo>
                  <a:cubicBezTo>
                    <a:pt x="-24400" y="394402"/>
                    <a:pt x="7037" y="304003"/>
                    <a:pt x="24108" y="266803"/>
                  </a:cubicBezTo>
                  <a:cubicBezTo>
                    <a:pt x="26294" y="261972"/>
                    <a:pt x="29053" y="259789"/>
                    <a:pt x="32007" y="259919"/>
                  </a:cubicBezTo>
                  <a:close/>
                  <a:moveTo>
                    <a:pt x="274656" y="196948"/>
                  </a:moveTo>
                  <a:lnTo>
                    <a:pt x="276946" y="196948"/>
                  </a:lnTo>
                  <a:cubicBezTo>
                    <a:pt x="302452" y="196948"/>
                    <a:pt x="323064" y="217636"/>
                    <a:pt x="323064" y="243106"/>
                  </a:cubicBezTo>
                  <a:lnTo>
                    <a:pt x="323064" y="270759"/>
                  </a:lnTo>
                  <a:lnTo>
                    <a:pt x="274656" y="270759"/>
                  </a:lnTo>
                  <a:close/>
                  <a:moveTo>
                    <a:pt x="253808" y="196948"/>
                  </a:moveTo>
                  <a:lnTo>
                    <a:pt x="256098" y="196948"/>
                  </a:lnTo>
                  <a:lnTo>
                    <a:pt x="256098" y="270759"/>
                  </a:lnTo>
                  <a:lnTo>
                    <a:pt x="207690" y="270759"/>
                  </a:lnTo>
                  <a:lnTo>
                    <a:pt x="207690" y="243106"/>
                  </a:lnTo>
                  <a:cubicBezTo>
                    <a:pt x="207690" y="217636"/>
                    <a:pt x="228302" y="196948"/>
                    <a:pt x="253808" y="196948"/>
                  </a:cubicBezTo>
                  <a:close/>
                  <a:moveTo>
                    <a:pt x="267670" y="0"/>
                  </a:moveTo>
                  <a:cubicBezTo>
                    <a:pt x="284321" y="0"/>
                    <a:pt x="300243" y="5611"/>
                    <a:pt x="312522" y="15795"/>
                  </a:cubicBezTo>
                  <a:lnTo>
                    <a:pt x="445310" y="125946"/>
                  </a:lnTo>
                  <a:cubicBezTo>
                    <a:pt x="465291" y="142572"/>
                    <a:pt x="479860" y="173539"/>
                    <a:pt x="479860" y="199622"/>
                  </a:cubicBezTo>
                  <a:lnTo>
                    <a:pt x="479860" y="283378"/>
                  </a:lnTo>
                  <a:cubicBezTo>
                    <a:pt x="457070" y="285976"/>
                    <a:pt x="431990" y="289613"/>
                    <a:pt x="406077" y="296992"/>
                  </a:cubicBezTo>
                  <a:lnTo>
                    <a:pt x="406077" y="199622"/>
                  </a:lnTo>
                  <a:cubicBezTo>
                    <a:pt x="406077" y="195258"/>
                    <a:pt x="401499" y="185386"/>
                    <a:pt x="398064" y="182580"/>
                  </a:cubicBezTo>
                  <a:lnTo>
                    <a:pt x="267670" y="74403"/>
                  </a:lnTo>
                  <a:lnTo>
                    <a:pt x="137276" y="182580"/>
                  </a:lnTo>
                  <a:cubicBezTo>
                    <a:pt x="133945" y="185386"/>
                    <a:pt x="129263" y="195258"/>
                    <a:pt x="129263" y="199622"/>
                  </a:cubicBezTo>
                  <a:lnTo>
                    <a:pt x="129263" y="307383"/>
                  </a:lnTo>
                  <a:cubicBezTo>
                    <a:pt x="82849" y="278702"/>
                    <a:pt x="63285" y="256984"/>
                    <a:pt x="55480" y="245657"/>
                  </a:cubicBezTo>
                  <a:lnTo>
                    <a:pt x="55480" y="199622"/>
                  </a:lnTo>
                  <a:cubicBezTo>
                    <a:pt x="55480" y="173539"/>
                    <a:pt x="70049" y="142572"/>
                    <a:pt x="90134" y="125946"/>
                  </a:cubicBezTo>
                  <a:lnTo>
                    <a:pt x="222818" y="15795"/>
                  </a:lnTo>
                  <a:cubicBezTo>
                    <a:pt x="235097" y="5611"/>
                    <a:pt x="251019" y="0"/>
                    <a:pt x="267670" y="0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8" name="任意多边形: 形状 43"/>
            <p:cNvSpPr/>
            <p:nvPr/>
          </p:nvSpPr>
          <p:spPr>
            <a:xfrm>
              <a:off x="5916835" y="3615902"/>
              <a:ext cx="358327" cy="373224"/>
            </a:xfrm>
            <a:custGeom>
              <a:avLst/>
              <a:gdLst>
                <a:gd name="connsiteX0" fmla="*/ 582177 w 584267"/>
                <a:gd name="connsiteY0" fmla="*/ 293917 h 608556"/>
                <a:gd name="connsiteX1" fmla="*/ 583869 w 584267"/>
                <a:gd name="connsiteY1" fmla="*/ 302971 h 608556"/>
                <a:gd name="connsiteX2" fmla="*/ 279094 w 584267"/>
                <a:gd name="connsiteY2" fmla="*/ 594692 h 608556"/>
                <a:gd name="connsiteX3" fmla="*/ 274201 w 584267"/>
                <a:gd name="connsiteY3" fmla="*/ 594173 h 608556"/>
                <a:gd name="connsiteX4" fmla="*/ 481444 w 584267"/>
                <a:gd name="connsiteY4" fmla="*/ 395362 h 608556"/>
                <a:gd name="connsiteX5" fmla="*/ 482901 w 584267"/>
                <a:gd name="connsiteY5" fmla="*/ 382579 h 608556"/>
                <a:gd name="connsiteX6" fmla="*/ 473950 w 584267"/>
                <a:gd name="connsiteY6" fmla="*/ 392556 h 608556"/>
                <a:gd name="connsiteX7" fmla="*/ 261711 w 584267"/>
                <a:gd name="connsiteY7" fmla="*/ 583988 h 608556"/>
                <a:gd name="connsiteX8" fmla="*/ 259837 w 584267"/>
                <a:gd name="connsiteY8" fmla="*/ 575778 h 608556"/>
                <a:gd name="connsiteX9" fmla="*/ 259837 w 584267"/>
                <a:gd name="connsiteY9" fmla="*/ 464577 h 608556"/>
                <a:gd name="connsiteX10" fmla="*/ 267019 w 584267"/>
                <a:gd name="connsiteY10" fmla="*/ 427579 h 608556"/>
                <a:gd name="connsiteX11" fmla="*/ 360492 w 584267"/>
                <a:gd name="connsiteY11" fmla="*/ 347971 h 608556"/>
                <a:gd name="connsiteX12" fmla="*/ 572210 w 584267"/>
                <a:gd name="connsiteY12" fmla="*/ 296632 h 608556"/>
                <a:gd name="connsiteX13" fmla="*/ 582177 w 584267"/>
                <a:gd name="connsiteY13" fmla="*/ 293917 h 608556"/>
                <a:gd name="connsiteX14" fmla="*/ 274656 w 584267"/>
                <a:gd name="connsiteY14" fmla="*/ 289106 h 608556"/>
                <a:gd name="connsiteX15" fmla="*/ 323064 w 584267"/>
                <a:gd name="connsiteY15" fmla="*/ 289106 h 608556"/>
                <a:gd name="connsiteX16" fmla="*/ 323064 w 584267"/>
                <a:gd name="connsiteY16" fmla="*/ 331845 h 608556"/>
                <a:gd name="connsiteX17" fmla="*/ 274656 w 584267"/>
                <a:gd name="connsiteY17" fmla="*/ 367928 h 608556"/>
                <a:gd name="connsiteX18" fmla="*/ 207690 w 584267"/>
                <a:gd name="connsiteY18" fmla="*/ 289106 h 608556"/>
                <a:gd name="connsiteX19" fmla="*/ 256098 w 584267"/>
                <a:gd name="connsiteY19" fmla="*/ 289106 h 608556"/>
                <a:gd name="connsiteX20" fmla="*/ 256098 w 584267"/>
                <a:gd name="connsiteY20" fmla="*/ 390148 h 608556"/>
                <a:gd name="connsiteX21" fmla="*/ 251413 w 584267"/>
                <a:gd name="connsiteY21" fmla="*/ 397424 h 608556"/>
                <a:gd name="connsiteX22" fmla="*/ 244230 w 584267"/>
                <a:gd name="connsiteY22" fmla="*/ 397424 h 608556"/>
                <a:gd name="connsiteX23" fmla="*/ 207690 w 584267"/>
                <a:gd name="connsiteY23" fmla="*/ 354388 h 608556"/>
                <a:gd name="connsiteX24" fmla="*/ 32007 w 584267"/>
                <a:gd name="connsiteY24" fmla="*/ 259919 h 608556"/>
                <a:gd name="connsiteX25" fmla="*/ 41076 w 584267"/>
                <a:gd name="connsiteY25" fmla="*/ 266907 h 608556"/>
                <a:gd name="connsiteX26" fmla="*/ 137781 w 584267"/>
                <a:gd name="connsiteY26" fmla="*/ 344838 h 608556"/>
                <a:gd name="connsiteX27" fmla="*/ 240315 w 584267"/>
                <a:gd name="connsiteY27" fmla="*/ 447188 h 608556"/>
                <a:gd name="connsiteX28" fmla="*/ 245936 w 584267"/>
                <a:gd name="connsiteY28" fmla="*/ 484802 h 608556"/>
                <a:gd name="connsiteX29" fmla="*/ 245936 w 584267"/>
                <a:gd name="connsiteY29" fmla="*/ 592762 h 608556"/>
                <a:gd name="connsiteX30" fmla="*/ 243854 w 584267"/>
                <a:gd name="connsiteY30" fmla="*/ 601075 h 608556"/>
                <a:gd name="connsiteX31" fmla="*/ 64914 w 584267"/>
                <a:gd name="connsiteY31" fmla="*/ 379959 h 608556"/>
                <a:gd name="connsiteX32" fmla="*/ 58668 w 584267"/>
                <a:gd name="connsiteY32" fmla="*/ 368322 h 608556"/>
                <a:gd name="connsiteX33" fmla="*/ 57523 w 584267"/>
                <a:gd name="connsiteY33" fmla="*/ 381102 h 608556"/>
                <a:gd name="connsiteX34" fmla="*/ 225637 w 584267"/>
                <a:gd name="connsiteY34" fmla="*/ 608556 h 608556"/>
                <a:gd name="connsiteX35" fmla="*/ 32852 w 584267"/>
                <a:gd name="connsiteY35" fmla="*/ 465579 h 608556"/>
                <a:gd name="connsiteX36" fmla="*/ 24108 w 584267"/>
                <a:gd name="connsiteY36" fmla="*/ 266803 h 608556"/>
                <a:gd name="connsiteX37" fmla="*/ 32007 w 584267"/>
                <a:gd name="connsiteY37" fmla="*/ 259919 h 608556"/>
                <a:gd name="connsiteX38" fmla="*/ 274656 w 584267"/>
                <a:gd name="connsiteY38" fmla="*/ 196948 h 608556"/>
                <a:gd name="connsiteX39" fmla="*/ 276946 w 584267"/>
                <a:gd name="connsiteY39" fmla="*/ 196948 h 608556"/>
                <a:gd name="connsiteX40" fmla="*/ 323064 w 584267"/>
                <a:gd name="connsiteY40" fmla="*/ 243106 h 608556"/>
                <a:gd name="connsiteX41" fmla="*/ 323064 w 584267"/>
                <a:gd name="connsiteY41" fmla="*/ 270759 h 608556"/>
                <a:gd name="connsiteX42" fmla="*/ 274656 w 584267"/>
                <a:gd name="connsiteY42" fmla="*/ 270759 h 608556"/>
                <a:gd name="connsiteX43" fmla="*/ 253808 w 584267"/>
                <a:gd name="connsiteY43" fmla="*/ 196948 h 608556"/>
                <a:gd name="connsiteX44" fmla="*/ 256098 w 584267"/>
                <a:gd name="connsiteY44" fmla="*/ 196948 h 608556"/>
                <a:gd name="connsiteX45" fmla="*/ 256098 w 584267"/>
                <a:gd name="connsiteY45" fmla="*/ 270759 h 608556"/>
                <a:gd name="connsiteX46" fmla="*/ 207690 w 584267"/>
                <a:gd name="connsiteY46" fmla="*/ 270759 h 608556"/>
                <a:gd name="connsiteX47" fmla="*/ 207690 w 584267"/>
                <a:gd name="connsiteY47" fmla="*/ 243106 h 608556"/>
                <a:gd name="connsiteX48" fmla="*/ 253808 w 584267"/>
                <a:gd name="connsiteY48" fmla="*/ 196948 h 608556"/>
                <a:gd name="connsiteX49" fmla="*/ 267670 w 584267"/>
                <a:gd name="connsiteY49" fmla="*/ 0 h 608556"/>
                <a:gd name="connsiteX50" fmla="*/ 312522 w 584267"/>
                <a:gd name="connsiteY50" fmla="*/ 15795 h 608556"/>
                <a:gd name="connsiteX51" fmla="*/ 445310 w 584267"/>
                <a:gd name="connsiteY51" fmla="*/ 125946 h 608556"/>
                <a:gd name="connsiteX52" fmla="*/ 479860 w 584267"/>
                <a:gd name="connsiteY52" fmla="*/ 199622 h 608556"/>
                <a:gd name="connsiteX53" fmla="*/ 479860 w 584267"/>
                <a:gd name="connsiteY53" fmla="*/ 283378 h 608556"/>
                <a:gd name="connsiteX54" fmla="*/ 406077 w 584267"/>
                <a:gd name="connsiteY54" fmla="*/ 296992 h 608556"/>
                <a:gd name="connsiteX55" fmla="*/ 406077 w 584267"/>
                <a:gd name="connsiteY55" fmla="*/ 199622 h 608556"/>
                <a:gd name="connsiteX56" fmla="*/ 398064 w 584267"/>
                <a:gd name="connsiteY56" fmla="*/ 182580 h 608556"/>
                <a:gd name="connsiteX57" fmla="*/ 267670 w 584267"/>
                <a:gd name="connsiteY57" fmla="*/ 74403 h 608556"/>
                <a:gd name="connsiteX58" fmla="*/ 137276 w 584267"/>
                <a:gd name="connsiteY58" fmla="*/ 182580 h 608556"/>
                <a:gd name="connsiteX59" fmla="*/ 129263 w 584267"/>
                <a:gd name="connsiteY59" fmla="*/ 199622 h 608556"/>
                <a:gd name="connsiteX60" fmla="*/ 129263 w 584267"/>
                <a:gd name="connsiteY60" fmla="*/ 307383 h 608556"/>
                <a:gd name="connsiteX61" fmla="*/ 55480 w 584267"/>
                <a:gd name="connsiteY61" fmla="*/ 245657 h 608556"/>
                <a:gd name="connsiteX62" fmla="*/ 55480 w 584267"/>
                <a:gd name="connsiteY62" fmla="*/ 199622 h 608556"/>
                <a:gd name="connsiteX63" fmla="*/ 90134 w 584267"/>
                <a:gd name="connsiteY63" fmla="*/ 125946 h 608556"/>
                <a:gd name="connsiteX64" fmla="*/ 222818 w 584267"/>
                <a:gd name="connsiteY64" fmla="*/ 15795 h 608556"/>
                <a:gd name="connsiteX65" fmla="*/ 267670 w 584267"/>
                <a:gd name="connsiteY65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84267" h="608556">
                  <a:moveTo>
                    <a:pt x="582177" y="293917"/>
                  </a:moveTo>
                  <a:cubicBezTo>
                    <a:pt x="584155" y="294839"/>
                    <a:pt x="584753" y="297723"/>
                    <a:pt x="583869" y="302971"/>
                  </a:cubicBezTo>
                  <a:cubicBezTo>
                    <a:pt x="573043" y="369172"/>
                    <a:pt x="519229" y="585339"/>
                    <a:pt x="279094" y="594692"/>
                  </a:cubicBezTo>
                  <a:cubicBezTo>
                    <a:pt x="277324" y="594796"/>
                    <a:pt x="275763" y="594484"/>
                    <a:pt x="274201" y="594173"/>
                  </a:cubicBezTo>
                  <a:cubicBezTo>
                    <a:pt x="316982" y="575362"/>
                    <a:pt x="434083" y="514565"/>
                    <a:pt x="481444" y="395362"/>
                  </a:cubicBezTo>
                  <a:cubicBezTo>
                    <a:pt x="484046" y="388918"/>
                    <a:pt x="484567" y="383202"/>
                    <a:pt x="482901" y="382579"/>
                  </a:cubicBezTo>
                  <a:cubicBezTo>
                    <a:pt x="481236" y="382059"/>
                    <a:pt x="477385" y="386632"/>
                    <a:pt x="473950" y="392556"/>
                  </a:cubicBezTo>
                  <a:cubicBezTo>
                    <a:pt x="425444" y="474761"/>
                    <a:pt x="294811" y="562891"/>
                    <a:pt x="261711" y="583988"/>
                  </a:cubicBezTo>
                  <a:cubicBezTo>
                    <a:pt x="260566" y="581494"/>
                    <a:pt x="259837" y="578688"/>
                    <a:pt x="259837" y="575778"/>
                  </a:cubicBezTo>
                  <a:lnTo>
                    <a:pt x="259837" y="464577"/>
                  </a:lnTo>
                  <a:cubicBezTo>
                    <a:pt x="259837" y="453872"/>
                    <a:pt x="261711" y="436724"/>
                    <a:pt x="267019" y="427579"/>
                  </a:cubicBezTo>
                  <a:cubicBezTo>
                    <a:pt x="277220" y="409703"/>
                    <a:pt x="301785" y="380292"/>
                    <a:pt x="360492" y="347971"/>
                  </a:cubicBezTo>
                  <a:cubicBezTo>
                    <a:pt x="443556" y="302348"/>
                    <a:pt x="532448" y="319288"/>
                    <a:pt x="572210" y="296632"/>
                  </a:cubicBezTo>
                  <a:cubicBezTo>
                    <a:pt x="576842" y="294034"/>
                    <a:pt x="580199" y="292994"/>
                    <a:pt x="582177" y="293917"/>
                  </a:cubicBezTo>
                  <a:close/>
                  <a:moveTo>
                    <a:pt x="274656" y="289106"/>
                  </a:moveTo>
                  <a:lnTo>
                    <a:pt x="323064" y="289106"/>
                  </a:lnTo>
                  <a:lnTo>
                    <a:pt x="323064" y="331845"/>
                  </a:lnTo>
                  <a:cubicBezTo>
                    <a:pt x="302660" y="344427"/>
                    <a:pt x="286836" y="356698"/>
                    <a:pt x="274656" y="367928"/>
                  </a:cubicBezTo>
                  <a:close/>
                  <a:moveTo>
                    <a:pt x="207690" y="289106"/>
                  </a:moveTo>
                  <a:lnTo>
                    <a:pt x="256098" y="289106"/>
                  </a:lnTo>
                  <a:lnTo>
                    <a:pt x="256098" y="390148"/>
                  </a:lnTo>
                  <a:cubicBezTo>
                    <a:pt x="254328" y="392642"/>
                    <a:pt x="252767" y="395033"/>
                    <a:pt x="251413" y="397424"/>
                  </a:cubicBezTo>
                  <a:lnTo>
                    <a:pt x="244230" y="397424"/>
                  </a:lnTo>
                  <a:cubicBezTo>
                    <a:pt x="235798" y="384118"/>
                    <a:pt x="224034" y="369461"/>
                    <a:pt x="207690" y="354388"/>
                  </a:cubicBezTo>
                  <a:close/>
                  <a:moveTo>
                    <a:pt x="32007" y="259919"/>
                  </a:moveTo>
                  <a:cubicBezTo>
                    <a:pt x="34960" y="260049"/>
                    <a:pt x="38109" y="262491"/>
                    <a:pt x="41076" y="266907"/>
                  </a:cubicBezTo>
                  <a:cubicBezTo>
                    <a:pt x="52110" y="283325"/>
                    <a:pt x="77822" y="310445"/>
                    <a:pt x="137781" y="344838"/>
                  </a:cubicBezTo>
                  <a:cubicBezTo>
                    <a:pt x="205026" y="383388"/>
                    <a:pt x="230634" y="424328"/>
                    <a:pt x="240315" y="447188"/>
                  </a:cubicBezTo>
                  <a:cubicBezTo>
                    <a:pt x="244374" y="457059"/>
                    <a:pt x="245936" y="474204"/>
                    <a:pt x="245936" y="484802"/>
                  </a:cubicBezTo>
                  <a:lnTo>
                    <a:pt x="245936" y="592762"/>
                  </a:lnTo>
                  <a:cubicBezTo>
                    <a:pt x="245936" y="595879"/>
                    <a:pt x="245103" y="598685"/>
                    <a:pt x="243854" y="601075"/>
                  </a:cubicBezTo>
                  <a:cubicBezTo>
                    <a:pt x="202008" y="562006"/>
                    <a:pt x="87815" y="449889"/>
                    <a:pt x="64914" y="379959"/>
                  </a:cubicBezTo>
                  <a:cubicBezTo>
                    <a:pt x="62728" y="373413"/>
                    <a:pt x="60334" y="368010"/>
                    <a:pt x="58668" y="368322"/>
                  </a:cubicBezTo>
                  <a:cubicBezTo>
                    <a:pt x="56899" y="368529"/>
                    <a:pt x="56274" y="374244"/>
                    <a:pt x="57523" y="381102"/>
                  </a:cubicBezTo>
                  <a:cubicBezTo>
                    <a:pt x="79279" y="494777"/>
                    <a:pt x="177025" y="574890"/>
                    <a:pt x="225637" y="608556"/>
                  </a:cubicBezTo>
                  <a:cubicBezTo>
                    <a:pt x="154540" y="593490"/>
                    <a:pt x="100410" y="549744"/>
                    <a:pt x="32852" y="465579"/>
                  </a:cubicBezTo>
                  <a:cubicBezTo>
                    <a:pt x="-24400" y="394402"/>
                    <a:pt x="7037" y="304003"/>
                    <a:pt x="24108" y="266803"/>
                  </a:cubicBezTo>
                  <a:cubicBezTo>
                    <a:pt x="26294" y="261972"/>
                    <a:pt x="29053" y="259789"/>
                    <a:pt x="32007" y="259919"/>
                  </a:cubicBezTo>
                  <a:close/>
                  <a:moveTo>
                    <a:pt x="274656" y="196948"/>
                  </a:moveTo>
                  <a:lnTo>
                    <a:pt x="276946" y="196948"/>
                  </a:lnTo>
                  <a:cubicBezTo>
                    <a:pt x="302452" y="196948"/>
                    <a:pt x="323064" y="217636"/>
                    <a:pt x="323064" y="243106"/>
                  </a:cubicBezTo>
                  <a:lnTo>
                    <a:pt x="323064" y="270759"/>
                  </a:lnTo>
                  <a:lnTo>
                    <a:pt x="274656" y="270759"/>
                  </a:lnTo>
                  <a:close/>
                  <a:moveTo>
                    <a:pt x="253808" y="196948"/>
                  </a:moveTo>
                  <a:lnTo>
                    <a:pt x="256098" y="196948"/>
                  </a:lnTo>
                  <a:lnTo>
                    <a:pt x="256098" y="270759"/>
                  </a:lnTo>
                  <a:lnTo>
                    <a:pt x="207690" y="270759"/>
                  </a:lnTo>
                  <a:lnTo>
                    <a:pt x="207690" y="243106"/>
                  </a:lnTo>
                  <a:cubicBezTo>
                    <a:pt x="207690" y="217636"/>
                    <a:pt x="228302" y="196948"/>
                    <a:pt x="253808" y="196948"/>
                  </a:cubicBezTo>
                  <a:close/>
                  <a:moveTo>
                    <a:pt x="267670" y="0"/>
                  </a:moveTo>
                  <a:cubicBezTo>
                    <a:pt x="284321" y="0"/>
                    <a:pt x="300243" y="5611"/>
                    <a:pt x="312522" y="15795"/>
                  </a:cubicBezTo>
                  <a:lnTo>
                    <a:pt x="445310" y="125946"/>
                  </a:lnTo>
                  <a:cubicBezTo>
                    <a:pt x="465291" y="142572"/>
                    <a:pt x="479860" y="173539"/>
                    <a:pt x="479860" y="199622"/>
                  </a:cubicBezTo>
                  <a:lnTo>
                    <a:pt x="479860" y="283378"/>
                  </a:lnTo>
                  <a:cubicBezTo>
                    <a:pt x="457070" y="285976"/>
                    <a:pt x="431990" y="289613"/>
                    <a:pt x="406077" y="296992"/>
                  </a:cubicBezTo>
                  <a:lnTo>
                    <a:pt x="406077" y="199622"/>
                  </a:lnTo>
                  <a:cubicBezTo>
                    <a:pt x="406077" y="195258"/>
                    <a:pt x="401499" y="185386"/>
                    <a:pt x="398064" y="182580"/>
                  </a:cubicBezTo>
                  <a:lnTo>
                    <a:pt x="267670" y="74403"/>
                  </a:lnTo>
                  <a:lnTo>
                    <a:pt x="137276" y="182580"/>
                  </a:lnTo>
                  <a:cubicBezTo>
                    <a:pt x="133945" y="185386"/>
                    <a:pt x="129263" y="195258"/>
                    <a:pt x="129263" y="199622"/>
                  </a:cubicBezTo>
                  <a:lnTo>
                    <a:pt x="129263" y="307383"/>
                  </a:lnTo>
                  <a:cubicBezTo>
                    <a:pt x="82849" y="278702"/>
                    <a:pt x="63285" y="256984"/>
                    <a:pt x="55480" y="245657"/>
                  </a:cubicBezTo>
                  <a:lnTo>
                    <a:pt x="55480" y="199622"/>
                  </a:lnTo>
                  <a:cubicBezTo>
                    <a:pt x="55480" y="173539"/>
                    <a:pt x="70049" y="142572"/>
                    <a:pt x="90134" y="125946"/>
                  </a:cubicBezTo>
                  <a:lnTo>
                    <a:pt x="222818" y="15795"/>
                  </a:lnTo>
                  <a:cubicBezTo>
                    <a:pt x="235097" y="5611"/>
                    <a:pt x="251019" y="0"/>
                    <a:pt x="267670" y="0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9" name="任意多边形: 形状 44"/>
            <p:cNvSpPr/>
            <p:nvPr/>
          </p:nvSpPr>
          <p:spPr>
            <a:xfrm>
              <a:off x="8736236" y="3615902"/>
              <a:ext cx="358327" cy="373224"/>
            </a:xfrm>
            <a:custGeom>
              <a:avLst/>
              <a:gdLst>
                <a:gd name="connsiteX0" fmla="*/ 582177 w 584267"/>
                <a:gd name="connsiteY0" fmla="*/ 293917 h 608556"/>
                <a:gd name="connsiteX1" fmla="*/ 583869 w 584267"/>
                <a:gd name="connsiteY1" fmla="*/ 302971 h 608556"/>
                <a:gd name="connsiteX2" fmla="*/ 279094 w 584267"/>
                <a:gd name="connsiteY2" fmla="*/ 594692 h 608556"/>
                <a:gd name="connsiteX3" fmla="*/ 274201 w 584267"/>
                <a:gd name="connsiteY3" fmla="*/ 594173 h 608556"/>
                <a:gd name="connsiteX4" fmla="*/ 481444 w 584267"/>
                <a:gd name="connsiteY4" fmla="*/ 395362 h 608556"/>
                <a:gd name="connsiteX5" fmla="*/ 482901 w 584267"/>
                <a:gd name="connsiteY5" fmla="*/ 382579 h 608556"/>
                <a:gd name="connsiteX6" fmla="*/ 473950 w 584267"/>
                <a:gd name="connsiteY6" fmla="*/ 392556 h 608556"/>
                <a:gd name="connsiteX7" fmla="*/ 261711 w 584267"/>
                <a:gd name="connsiteY7" fmla="*/ 583988 h 608556"/>
                <a:gd name="connsiteX8" fmla="*/ 259837 w 584267"/>
                <a:gd name="connsiteY8" fmla="*/ 575778 h 608556"/>
                <a:gd name="connsiteX9" fmla="*/ 259837 w 584267"/>
                <a:gd name="connsiteY9" fmla="*/ 464577 h 608556"/>
                <a:gd name="connsiteX10" fmla="*/ 267019 w 584267"/>
                <a:gd name="connsiteY10" fmla="*/ 427579 h 608556"/>
                <a:gd name="connsiteX11" fmla="*/ 360492 w 584267"/>
                <a:gd name="connsiteY11" fmla="*/ 347971 h 608556"/>
                <a:gd name="connsiteX12" fmla="*/ 572210 w 584267"/>
                <a:gd name="connsiteY12" fmla="*/ 296632 h 608556"/>
                <a:gd name="connsiteX13" fmla="*/ 582177 w 584267"/>
                <a:gd name="connsiteY13" fmla="*/ 293917 h 608556"/>
                <a:gd name="connsiteX14" fmla="*/ 274656 w 584267"/>
                <a:gd name="connsiteY14" fmla="*/ 289106 h 608556"/>
                <a:gd name="connsiteX15" fmla="*/ 323064 w 584267"/>
                <a:gd name="connsiteY15" fmla="*/ 289106 h 608556"/>
                <a:gd name="connsiteX16" fmla="*/ 323064 w 584267"/>
                <a:gd name="connsiteY16" fmla="*/ 331845 h 608556"/>
                <a:gd name="connsiteX17" fmla="*/ 274656 w 584267"/>
                <a:gd name="connsiteY17" fmla="*/ 367928 h 608556"/>
                <a:gd name="connsiteX18" fmla="*/ 207690 w 584267"/>
                <a:gd name="connsiteY18" fmla="*/ 289106 h 608556"/>
                <a:gd name="connsiteX19" fmla="*/ 256098 w 584267"/>
                <a:gd name="connsiteY19" fmla="*/ 289106 h 608556"/>
                <a:gd name="connsiteX20" fmla="*/ 256098 w 584267"/>
                <a:gd name="connsiteY20" fmla="*/ 390148 h 608556"/>
                <a:gd name="connsiteX21" fmla="*/ 251413 w 584267"/>
                <a:gd name="connsiteY21" fmla="*/ 397424 h 608556"/>
                <a:gd name="connsiteX22" fmla="*/ 244230 w 584267"/>
                <a:gd name="connsiteY22" fmla="*/ 397424 h 608556"/>
                <a:gd name="connsiteX23" fmla="*/ 207690 w 584267"/>
                <a:gd name="connsiteY23" fmla="*/ 354388 h 608556"/>
                <a:gd name="connsiteX24" fmla="*/ 32007 w 584267"/>
                <a:gd name="connsiteY24" fmla="*/ 259919 h 608556"/>
                <a:gd name="connsiteX25" fmla="*/ 41076 w 584267"/>
                <a:gd name="connsiteY25" fmla="*/ 266907 h 608556"/>
                <a:gd name="connsiteX26" fmla="*/ 137781 w 584267"/>
                <a:gd name="connsiteY26" fmla="*/ 344838 h 608556"/>
                <a:gd name="connsiteX27" fmla="*/ 240315 w 584267"/>
                <a:gd name="connsiteY27" fmla="*/ 447188 h 608556"/>
                <a:gd name="connsiteX28" fmla="*/ 245936 w 584267"/>
                <a:gd name="connsiteY28" fmla="*/ 484802 h 608556"/>
                <a:gd name="connsiteX29" fmla="*/ 245936 w 584267"/>
                <a:gd name="connsiteY29" fmla="*/ 592762 h 608556"/>
                <a:gd name="connsiteX30" fmla="*/ 243854 w 584267"/>
                <a:gd name="connsiteY30" fmla="*/ 601075 h 608556"/>
                <a:gd name="connsiteX31" fmla="*/ 64914 w 584267"/>
                <a:gd name="connsiteY31" fmla="*/ 379959 h 608556"/>
                <a:gd name="connsiteX32" fmla="*/ 58668 w 584267"/>
                <a:gd name="connsiteY32" fmla="*/ 368322 h 608556"/>
                <a:gd name="connsiteX33" fmla="*/ 57523 w 584267"/>
                <a:gd name="connsiteY33" fmla="*/ 381102 h 608556"/>
                <a:gd name="connsiteX34" fmla="*/ 225637 w 584267"/>
                <a:gd name="connsiteY34" fmla="*/ 608556 h 608556"/>
                <a:gd name="connsiteX35" fmla="*/ 32852 w 584267"/>
                <a:gd name="connsiteY35" fmla="*/ 465579 h 608556"/>
                <a:gd name="connsiteX36" fmla="*/ 24108 w 584267"/>
                <a:gd name="connsiteY36" fmla="*/ 266803 h 608556"/>
                <a:gd name="connsiteX37" fmla="*/ 32007 w 584267"/>
                <a:gd name="connsiteY37" fmla="*/ 259919 h 608556"/>
                <a:gd name="connsiteX38" fmla="*/ 274656 w 584267"/>
                <a:gd name="connsiteY38" fmla="*/ 196948 h 608556"/>
                <a:gd name="connsiteX39" fmla="*/ 276946 w 584267"/>
                <a:gd name="connsiteY39" fmla="*/ 196948 h 608556"/>
                <a:gd name="connsiteX40" fmla="*/ 323064 w 584267"/>
                <a:gd name="connsiteY40" fmla="*/ 243106 h 608556"/>
                <a:gd name="connsiteX41" fmla="*/ 323064 w 584267"/>
                <a:gd name="connsiteY41" fmla="*/ 270759 h 608556"/>
                <a:gd name="connsiteX42" fmla="*/ 274656 w 584267"/>
                <a:gd name="connsiteY42" fmla="*/ 270759 h 608556"/>
                <a:gd name="connsiteX43" fmla="*/ 253808 w 584267"/>
                <a:gd name="connsiteY43" fmla="*/ 196948 h 608556"/>
                <a:gd name="connsiteX44" fmla="*/ 256098 w 584267"/>
                <a:gd name="connsiteY44" fmla="*/ 196948 h 608556"/>
                <a:gd name="connsiteX45" fmla="*/ 256098 w 584267"/>
                <a:gd name="connsiteY45" fmla="*/ 270759 h 608556"/>
                <a:gd name="connsiteX46" fmla="*/ 207690 w 584267"/>
                <a:gd name="connsiteY46" fmla="*/ 270759 h 608556"/>
                <a:gd name="connsiteX47" fmla="*/ 207690 w 584267"/>
                <a:gd name="connsiteY47" fmla="*/ 243106 h 608556"/>
                <a:gd name="connsiteX48" fmla="*/ 253808 w 584267"/>
                <a:gd name="connsiteY48" fmla="*/ 196948 h 608556"/>
                <a:gd name="connsiteX49" fmla="*/ 267670 w 584267"/>
                <a:gd name="connsiteY49" fmla="*/ 0 h 608556"/>
                <a:gd name="connsiteX50" fmla="*/ 312522 w 584267"/>
                <a:gd name="connsiteY50" fmla="*/ 15795 h 608556"/>
                <a:gd name="connsiteX51" fmla="*/ 445310 w 584267"/>
                <a:gd name="connsiteY51" fmla="*/ 125946 h 608556"/>
                <a:gd name="connsiteX52" fmla="*/ 479860 w 584267"/>
                <a:gd name="connsiteY52" fmla="*/ 199622 h 608556"/>
                <a:gd name="connsiteX53" fmla="*/ 479860 w 584267"/>
                <a:gd name="connsiteY53" fmla="*/ 283378 h 608556"/>
                <a:gd name="connsiteX54" fmla="*/ 406077 w 584267"/>
                <a:gd name="connsiteY54" fmla="*/ 296992 h 608556"/>
                <a:gd name="connsiteX55" fmla="*/ 406077 w 584267"/>
                <a:gd name="connsiteY55" fmla="*/ 199622 h 608556"/>
                <a:gd name="connsiteX56" fmla="*/ 398064 w 584267"/>
                <a:gd name="connsiteY56" fmla="*/ 182580 h 608556"/>
                <a:gd name="connsiteX57" fmla="*/ 267670 w 584267"/>
                <a:gd name="connsiteY57" fmla="*/ 74403 h 608556"/>
                <a:gd name="connsiteX58" fmla="*/ 137276 w 584267"/>
                <a:gd name="connsiteY58" fmla="*/ 182580 h 608556"/>
                <a:gd name="connsiteX59" fmla="*/ 129263 w 584267"/>
                <a:gd name="connsiteY59" fmla="*/ 199622 h 608556"/>
                <a:gd name="connsiteX60" fmla="*/ 129263 w 584267"/>
                <a:gd name="connsiteY60" fmla="*/ 307383 h 608556"/>
                <a:gd name="connsiteX61" fmla="*/ 55480 w 584267"/>
                <a:gd name="connsiteY61" fmla="*/ 245657 h 608556"/>
                <a:gd name="connsiteX62" fmla="*/ 55480 w 584267"/>
                <a:gd name="connsiteY62" fmla="*/ 199622 h 608556"/>
                <a:gd name="connsiteX63" fmla="*/ 90134 w 584267"/>
                <a:gd name="connsiteY63" fmla="*/ 125946 h 608556"/>
                <a:gd name="connsiteX64" fmla="*/ 222818 w 584267"/>
                <a:gd name="connsiteY64" fmla="*/ 15795 h 608556"/>
                <a:gd name="connsiteX65" fmla="*/ 267670 w 584267"/>
                <a:gd name="connsiteY65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84267" h="608556">
                  <a:moveTo>
                    <a:pt x="582177" y="293917"/>
                  </a:moveTo>
                  <a:cubicBezTo>
                    <a:pt x="584155" y="294839"/>
                    <a:pt x="584753" y="297723"/>
                    <a:pt x="583869" y="302971"/>
                  </a:cubicBezTo>
                  <a:cubicBezTo>
                    <a:pt x="573043" y="369172"/>
                    <a:pt x="519229" y="585339"/>
                    <a:pt x="279094" y="594692"/>
                  </a:cubicBezTo>
                  <a:cubicBezTo>
                    <a:pt x="277324" y="594796"/>
                    <a:pt x="275763" y="594484"/>
                    <a:pt x="274201" y="594173"/>
                  </a:cubicBezTo>
                  <a:cubicBezTo>
                    <a:pt x="316982" y="575362"/>
                    <a:pt x="434083" y="514565"/>
                    <a:pt x="481444" y="395362"/>
                  </a:cubicBezTo>
                  <a:cubicBezTo>
                    <a:pt x="484046" y="388918"/>
                    <a:pt x="484567" y="383202"/>
                    <a:pt x="482901" y="382579"/>
                  </a:cubicBezTo>
                  <a:cubicBezTo>
                    <a:pt x="481236" y="382059"/>
                    <a:pt x="477385" y="386632"/>
                    <a:pt x="473950" y="392556"/>
                  </a:cubicBezTo>
                  <a:cubicBezTo>
                    <a:pt x="425444" y="474761"/>
                    <a:pt x="294811" y="562891"/>
                    <a:pt x="261711" y="583988"/>
                  </a:cubicBezTo>
                  <a:cubicBezTo>
                    <a:pt x="260566" y="581494"/>
                    <a:pt x="259837" y="578688"/>
                    <a:pt x="259837" y="575778"/>
                  </a:cubicBezTo>
                  <a:lnTo>
                    <a:pt x="259837" y="464577"/>
                  </a:lnTo>
                  <a:cubicBezTo>
                    <a:pt x="259837" y="453872"/>
                    <a:pt x="261711" y="436724"/>
                    <a:pt x="267019" y="427579"/>
                  </a:cubicBezTo>
                  <a:cubicBezTo>
                    <a:pt x="277220" y="409703"/>
                    <a:pt x="301785" y="380292"/>
                    <a:pt x="360492" y="347971"/>
                  </a:cubicBezTo>
                  <a:cubicBezTo>
                    <a:pt x="443556" y="302348"/>
                    <a:pt x="532448" y="319288"/>
                    <a:pt x="572210" y="296632"/>
                  </a:cubicBezTo>
                  <a:cubicBezTo>
                    <a:pt x="576842" y="294034"/>
                    <a:pt x="580199" y="292994"/>
                    <a:pt x="582177" y="293917"/>
                  </a:cubicBezTo>
                  <a:close/>
                  <a:moveTo>
                    <a:pt x="274656" y="289106"/>
                  </a:moveTo>
                  <a:lnTo>
                    <a:pt x="323064" y="289106"/>
                  </a:lnTo>
                  <a:lnTo>
                    <a:pt x="323064" y="331845"/>
                  </a:lnTo>
                  <a:cubicBezTo>
                    <a:pt x="302660" y="344427"/>
                    <a:pt x="286836" y="356698"/>
                    <a:pt x="274656" y="367928"/>
                  </a:cubicBezTo>
                  <a:close/>
                  <a:moveTo>
                    <a:pt x="207690" y="289106"/>
                  </a:moveTo>
                  <a:lnTo>
                    <a:pt x="256098" y="289106"/>
                  </a:lnTo>
                  <a:lnTo>
                    <a:pt x="256098" y="390148"/>
                  </a:lnTo>
                  <a:cubicBezTo>
                    <a:pt x="254328" y="392642"/>
                    <a:pt x="252767" y="395033"/>
                    <a:pt x="251413" y="397424"/>
                  </a:cubicBezTo>
                  <a:lnTo>
                    <a:pt x="244230" y="397424"/>
                  </a:lnTo>
                  <a:cubicBezTo>
                    <a:pt x="235798" y="384118"/>
                    <a:pt x="224034" y="369461"/>
                    <a:pt x="207690" y="354388"/>
                  </a:cubicBezTo>
                  <a:close/>
                  <a:moveTo>
                    <a:pt x="32007" y="259919"/>
                  </a:moveTo>
                  <a:cubicBezTo>
                    <a:pt x="34960" y="260049"/>
                    <a:pt x="38109" y="262491"/>
                    <a:pt x="41076" y="266907"/>
                  </a:cubicBezTo>
                  <a:cubicBezTo>
                    <a:pt x="52110" y="283325"/>
                    <a:pt x="77822" y="310445"/>
                    <a:pt x="137781" y="344838"/>
                  </a:cubicBezTo>
                  <a:cubicBezTo>
                    <a:pt x="205026" y="383388"/>
                    <a:pt x="230634" y="424328"/>
                    <a:pt x="240315" y="447188"/>
                  </a:cubicBezTo>
                  <a:cubicBezTo>
                    <a:pt x="244374" y="457059"/>
                    <a:pt x="245936" y="474204"/>
                    <a:pt x="245936" y="484802"/>
                  </a:cubicBezTo>
                  <a:lnTo>
                    <a:pt x="245936" y="592762"/>
                  </a:lnTo>
                  <a:cubicBezTo>
                    <a:pt x="245936" y="595879"/>
                    <a:pt x="245103" y="598685"/>
                    <a:pt x="243854" y="601075"/>
                  </a:cubicBezTo>
                  <a:cubicBezTo>
                    <a:pt x="202008" y="562006"/>
                    <a:pt x="87815" y="449889"/>
                    <a:pt x="64914" y="379959"/>
                  </a:cubicBezTo>
                  <a:cubicBezTo>
                    <a:pt x="62728" y="373413"/>
                    <a:pt x="60334" y="368010"/>
                    <a:pt x="58668" y="368322"/>
                  </a:cubicBezTo>
                  <a:cubicBezTo>
                    <a:pt x="56899" y="368529"/>
                    <a:pt x="56274" y="374244"/>
                    <a:pt x="57523" y="381102"/>
                  </a:cubicBezTo>
                  <a:cubicBezTo>
                    <a:pt x="79279" y="494777"/>
                    <a:pt x="177025" y="574890"/>
                    <a:pt x="225637" y="608556"/>
                  </a:cubicBezTo>
                  <a:cubicBezTo>
                    <a:pt x="154540" y="593490"/>
                    <a:pt x="100410" y="549744"/>
                    <a:pt x="32852" y="465579"/>
                  </a:cubicBezTo>
                  <a:cubicBezTo>
                    <a:pt x="-24400" y="394402"/>
                    <a:pt x="7037" y="304003"/>
                    <a:pt x="24108" y="266803"/>
                  </a:cubicBezTo>
                  <a:cubicBezTo>
                    <a:pt x="26294" y="261972"/>
                    <a:pt x="29053" y="259789"/>
                    <a:pt x="32007" y="259919"/>
                  </a:cubicBezTo>
                  <a:close/>
                  <a:moveTo>
                    <a:pt x="274656" y="196948"/>
                  </a:moveTo>
                  <a:lnTo>
                    <a:pt x="276946" y="196948"/>
                  </a:lnTo>
                  <a:cubicBezTo>
                    <a:pt x="302452" y="196948"/>
                    <a:pt x="323064" y="217636"/>
                    <a:pt x="323064" y="243106"/>
                  </a:cubicBezTo>
                  <a:lnTo>
                    <a:pt x="323064" y="270759"/>
                  </a:lnTo>
                  <a:lnTo>
                    <a:pt x="274656" y="270759"/>
                  </a:lnTo>
                  <a:close/>
                  <a:moveTo>
                    <a:pt x="253808" y="196948"/>
                  </a:moveTo>
                  <a:lnTo>
                    <a:pt x="256098" y="196948"/>
                  </a:lnTo>
                  <a:lnTo>
                    <a:pt x="256098" y="270759"/>
                  </a:lnTo>
                  <a:lnTo>
                    <a:pt x="207690" y="270759"/>
                  </a:lnTo>
                  <a:lnTo>
                    <a:pt x="207690" y="243106"/>
                  </a:lnTo>
                  <a:cubicBezTo>
                    <a:pt x="207690" y="217636"/>
                    <a:pt x="228302" y="196948"/>
                    <a:pt x="253808" y="196948"/>
                  </a:cubicBezTo>
                  <a:close/>
                  <a:moveTo>
                    <a:pt x="267670" y="0"/>
                  </a:moveTo>
                  <a:cubicBezTo>
                    <a:pt x="284321" y="0"/>
                    <a:pt x="300243" y="5611"/>
                    <a:pt x="312522" y="15795"/>
                  </a:cubicBezTo>
                  <a:lnTo>
                    <a:pt x="445310" y="125946"/>
                  </a:lnTo>
                  <a:cubicBezTo>
                    <a:pt x="465291" y="142572"/>
                    <a:pt x="479860" y="173539"/>
                    <a:pt x="479860" y="199622"/>
                  </a:cubicBezTo>
                  <a:lnTo>
                    <a:pt x="479860" y="283378"/>
                  </a:lnTo>
                  <a:cubicBezTo>
                    <a:pt x="457070" y="285976"/>
                    <a:pt x="431990" y="289613"/>
                    <a:pt x="406077" y="296992"/>
                  </a:cubicBezTo>
                  <a:lnTo>
                    <a:pt x="406077" y="199622"/>
                  </a:lnTo>
                  <a:cubicBezTo>
                    <a:pt x="406077" y="195258"/>
                    <a:pt x="401499" y="185386"/>
                    <a:pt x="398064" y="182580"/>
                  </a:cubicBezTo>
                  <a:lnTo>
                    <a:pt x="267670" y="74403"/>
                  </a:lnTo>
                  <a:lnTo>
                    <a:pt x="137276" y="182580"/>
                  </a:lnTo>
                  <a:cubicBezTo>
                    <a:pt x="133945" y="185386"/>
                    <a:pt x="129263" y="195258"/>
                    <a:pt x="129263" y="199622"/>
                  </a:cubicBezTo>
                  <a:lnTo>
                    <a:pt x="129263" y="307383"/>
                  </a:lnTo>
                  <a:cubicBezTo>
                    <a:pt x="82849" y="278702"/>
                    <a:pt x="63285" y="256984"/>
                    <a:pt x="55480" y="245657"/>
                  </a:cubicBezTo>
                  <a:lnTo>
                    <a:pt x="55480" y="199622"/>
                  </a:lnTo>
                  <a:cubicBezTo>
                    <a:pt x="55480" y="173539"/>
                    <a:pt x="70049" y="142572"/>
                    <a:pt x="90134" y="125946"/>
                  </a:cubicBezTo>
                  <a:lnTo>
                    <a:pt x="222818" y="15795"/>
                  </a:lnTo>
                  <a:cubicBezTo>
                    <a:pt x="235097" y="5611"/>
                    <a:pt x="251019" y="0"/>
                    <a:pt x="267670" y="0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1866901" y="1123949"/>
            <a:ext cx="8458199" cy="1089363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矩形 30"/>
          <p:cNvSpPr/>
          <p:nvPr/>
        </p:nvSpPr>
        <p:spPr>
          <a:xfrm>
            <a:off x="1866901" y="1822022"/>
            <a:ext cx="8458199" cy="398188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algn="ctr"/>
            <a:r>
              <a:rPr lang="zh-CN" altLang="en-US" sz="1200" b="1"/>
              <a:t>请在形状中填充图片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441875">
            <a:off x="9649739" y="4708787"/>
            <a:ext cx="2931013" cy="2447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虚尾箭头 37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 smtClean="0">
                <a:cs typeface="+mn-ea"/>
                <a:sym typeface="+mn-lt"/>
              </a:rPr>
              <a:t>项目介绍</a:t>
            </a:r>
            <a:endParaRPr lang="zh-CN" altLang="en-US" sz="2800" spc="600" dirty="0">
              <a:cs typeface="+mn-ea"/>
              <a:sym typeface="+mn-lt"/>
            </a:endParaRPr>
          </a:p>
        </p:txBody>
      </p:sp>
      <p:grpSp>
        <p:nvGrpSpPr>
          <p:cNvPr id="40" name="f252ea92-df7e-4735-8996-cd9a29b3e00a"/>
          <p:cNvGrpSpPr>
            <a:grpSpLocks noChangeAspect="1"/>
          </p:cNvGrpSpPr>
          <p:nvPr/>
        </p:nvGrpSpPr>
        <p:grpSpPr>
          <a:xfrm>
            <a:off x="2081474" y="2204864"/>
            <a:ext cx="8018389" cy="3443463"/>
            <a:chOff x="2081474" y="2204864"/>
            <a:chExt cx="8018389" cy="3443463"/>
          </a:xfrm>
        </p:grpSpPr>
        <p:cxnSp>
          <p:nvCxnSpPr>
            <p:cNvPr id="42" name="Straight Connector 10"/>
            <p:cNvCxnSpPr/>
            <p:nvPr/>
          </p:nvCxnSpPr>
          <p:spPr>
            <a:xfrm>
              <a:off x="2134724" y="2204864"/>
              <a:ext cx="7965139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11"/>
            <p:cNvSpPr/>
            <p:nvPr/>
          </p:nvSpPr>
          <p:spPr>
            <a:xfrm>
              <a:off x="2092139" y="3944778"/>
              <a:ext cx="2561940" cy="17035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32000" rtlCol="0" anchor="b"/>
            <a:lstStyle/>
            <a:p>
              <a:pPr algn="ctr"/>
              <a:r>
                <a:rPr lang="zh-CN" altLang="en-US" b="1" dirty="0">
                  <a:cs typeface="+mn-ea"/>
                  <a:sym typeface="+mn-lt"/>
                </a:rPr>
                <a:t>标题文本预设</a:t>
              </a:r>
              <a:endParaRPr lang="en-US" b="1" dirty="0">
                <a:cs typeface="+mn-ea"/>
                <a:sym typeface="+mn-lt"/>
              </a:endParaRPr>
            </a:p>
          </p:txBody>
        </p:sp>
        <p:sp>
          <p:nvSpPr>
            <p:cNvPr id="45" name="Rectangle 14"/>
            <p:cNvSpPr/>
            <p:nvPr/>
          </p:nvSpPr>
          <p:spPr>
            <a:xfrm>
              <a:off x="4815031" y="3944778"/>
              <a:ext cx="2561940" cy="17035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32000" rtlCol="0" anchor="b"/>
            <a:lstStyle/>
            <a:p>
              <a:pPr algn="ctr"/>
              <a:r>
                <a:rPr lang="zh-CN" altLang="en-US" b="1" dirty="0">
                  <a:cs typeface="+mn-ea"/>
                  <a:sym typeface="+mn-lt"/>
                </a:rPr>
                <a:t>标题文本预设</a:t>
              </a:r>
              <a:endParaRPr lang="en-US" b="1" dirty="0">
                <a:cs typeface="+mn-ea"/>
                <a:sym typeface="+mn-lt"/>
              </a:endParaRPr>
            </a:p>
          </p:txBody>
        </p:sp>
        <p:sp>
          <p:nvSpPr>
            <p:cNvPr id="46" name="Rectangle 19"/>
            <p:cNvSpPr/>
            <p:nvPr/>
          </p:nvSpPr>
          <p:spPr>
            <a:xfrm>
              <a:off x="7537923" y="3944778"/>
              <a:ext cx="2561940" cy="17035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32000" rtlCol="0" anchor="b"/>
            <a:lstStyle/>
            <a:p>
              <a:pPr algn="ctr"/>
              <a:r>
                <a:rPr lang="zh-CN" altLang="en-US" b="1" dirty="0">
                  <a:cs typeface="+mn-ea"/>
                  <a:sym typeface="+mn-lt"/>
                </a:rPr>
                <a:t>标题文本预设</a:t>
              </a:r>
              <a:endParaRPr lang="en-US" b="1" dirty="0">
                <a:cs typeface="+mn-ea"/>
                <a:sym typeface="+mn-lt"/>
              </a:endParaRPr>
            </a:p>
          </p:txBody>
        </p:sp>
        <p:sp>
          <p:nvSpPr>
            <p:cNvPr id="47" name="Rectangle 8"/>
            <p:cNvSpPr/>
            <p:nvPr/>
          </p:nvSpPr>
          <p:spPr>
            <a:xfrm>
              <a:off x="2988395" y="4293097"/>
              <a:ext cx="769429" cy="502116"/>
            </a:xfrm>
            <a:custGeom>
              <a:avLst/>
              <a:gdLst>
                <a:gd name="connsiteX0" fmla="*/ 6350 w 338138"/>
                <a:gd name="connsiteY0" fmla="*/ 196850 h 220663"/>
                <a:gd name="connsiteX1" fmla="*/ 6350 w 338138"/>
                <a:gd name="connsiteY1" fmla="*/ 203654 h 220663"/>
                <a:gd name="connsiteX2" fmla="*/ 115798 w 338138"/>
                <a:gd name="connsiteY2" fmla="*/ 203654 h 220663"/>
                <a:gd name="connsiteX3" fmla="*/ 118435 w 338138"/>
                <a:gd name="connsiteY3" fmla="*/ 206375 h 220663"/>
                <a:gd name="connsiteX4" fmla="*/ 115798 w 338138"/>
                <a:gd name="connsiteY4" fmla="*/ 209097 h 220663"/>
                <a:gd name="connsiteX5" fmla="*/ 6350 w 338138"/>
                <a:gd name="connsiteY5" fmla="*/ 209097 h 220663"/>
                <a:gd name="connsiteX6" fmla="*/ 6350 w 338138"/>
                <a:gd name="connsiteY6" fmla="*/ 211818 h 220663"/>
                <a:gd name="connsiteX7" fmla="*/ 10306 w 338138"/>
                <a:gd name="connsiteY7" fmla="*/ 215900 h 220663"/>
                <a:gd name="connsiteX8" fmla="*/ 329419 w 338138"/>
                <a:gd name="connsiteY8" fmla="*/ 215900 h 220663"/>
                <a:gd name="connsiteX9" fmla="*/ 333375 w 338138"/>
                <a:gd name="connsiteY9" fmla="*/ 211818 h 220663"/>
                <a:gd name="connsiteX10" fmla="*/ 333375 w 338138"/>
                <a:gd name="connsiteY10" fmla="*/ 196850 h 220663"/>
                <a:gd name="connsiteX11" fmla="*/ 6350 w 338138"/>
                <a:gd name="connsiteY11" fmla="*/ 196850 h 220663"/>
                <a:gd name="connsiteX12" fmla="*/ 25400 w 338138"/>
                <a:gd name="connsiteY12" fmla="*/ 176212 h 220663"/>
                <a:gd name="connsiteX13" fmla="*/ 25400 w 338138"/>
                <a:gd name="connsiteY13" fmla="*/ 190500 h 220663"/>
                <a:gd name="connsiteX14" fmla="*/ 312738 w 338138"/>
                <a:gd name="connsiteY14" fmla="*/ 190500 h 220663"/>
                <a:gd name="connsiteX15" fmla="*/ 312738 w 338138"/>
                <a:gd name="connsiteY15" fmla="*/ 176212 h 220663"/>
                <a:gd name="connsiteX16" fmla="*/ 91503 w 338138"/>
                <a:gd name="connsiteY16" fmla="*/ 28320 h 220663"/>
                <a:gd name="connsiteX17" fmla="*/ 95504 w 338138"/>
                <a:gd name="connsiteY17" fmla="*/ 28320 h 220663"/>
                <a:gd name="connsiteX18" fmla="*/ 95504 w 338138"/>
                <a:gd name="connsiteY18" fmla="*/ 32321 h 220663"/>
                <a:gd name="connsiteX19" fmla="*/ 35496 w 338138"/>
                <a:gd name="connsiteY19" fmla="*/ 92328 h 220663"/>
                <a:gd name="connsiteX20" fmla="*/ 32829 w 338138"/>
                <a:gd name="connsiteY20" fmla="*/ 93662 h 220663"/>
                <a:gd name="connsiteX21" fmla="*/ 30162 w 338138"/>
                <a:gd name="connsiteY21" fmla="*/ 92328 h 220663"/>
                <a:gd name="connsiteX22" fmla="*/ 30162 w 338138"/>
                <a:gd name="connsiteY22" fmla="*/ 88328 h 220663"/>
                <a:gd name="connsiteX23" fmla="*/ 91503 w 338138"/>
                <a:gd name="connsiteY23" fmla="*/ 28320 h 220663"/>
                <a:gd name="connsiteX24" fmla="*/ 56621 w 338138"/>
                <a:gd name="connsiteY24" fmla="*/ 28310 h 220663"/>
                <a:gd name="connsiteX25" fmla="*/ 60589 w 338138"/>
                <a:gd name="connsiteY25" fmla="*/ 28310 h 220663"/>
                <a:gd name="connsiteX26" fmla="*/ 60589 w 338138"/>
                <a:gd name="connsiteY26" fmla="*/ 32278 h 220663"/>
                <a:gd name="connsiteX27" fmla="*/ 35454 w 338138"/>
                <a:gd name="connsiteY27" fmla="*/ 57414 h 220663"/>
                <a:gd name="connsiteX28" fmla="*/ 32808 w 338138"/>
                <a:gd name="connsiteY28" fmla="*/ 58737 h 220663"/>
                <a:gd name="connsiteX29" fmla="*/ 30162 w 338138"/>
                <a:gd name="connsiteY29" fmla="*/ 57414 h 220663"/>
                <a:gd name="connsiteX30" fmla="*/ 30162 w 338138"/>
                <a:gd name="connsiteY30" fmla="*/ 53445 h 220663"/>
                <a:gd name="connsiteX31" fmla="*/ 56621 w 338138"/>
                <a:gd name="connsiteY31" fmla="*/ 28310 h 220663"/>
                <a:gd name="connsiteX32" fmla="*/ 126415 w 338138"/>
                <a:gd name="connsiteY32" fmla="*/ 28303 h 220663"/>
                <a:gd name="connsiteX33" fmla="*/ 130425 w 338138"/>
                <a:gd name="connsiteY33" fmla="*/ 28303 h 220663"/>
                <a:gd name="connsiteX34" fmla="*/ 130425 w 338138"/>
                <a:gd name="connsiteY34" fmla="*/ 32251 h 220663"/>
                <a:gd name="connsiteX35" fmla="*/ 35510 w 338138"/>
                <a:gd name="connsiteY35" fmla="*/ 125684 h 220663"/>
                <a:gd name="connsiteX36" fmla="*/ 32836 w 338138"/>
                <a:gd name="connsiteY36" fmla="*/ 127000 h 220663"/>
                <a:gd name="connsiteX37" fmla="*/ 30162 w 338138"/>
                <a:gd name="connsiteY37" fmla="*/ 125684 h 220663"/>
                <a:gd name="connsiteX38" fmla="*/ 30162 w 338138"/>
                <a:gd name="connsiteY38" fmla="*/ 121736 h 220663"/>
                <a:gd name="connsiteX39" fmla="*/ 126415 w 338138"/>
                <a:gd name="connsiteY39" fmla="*/ 28303 h 220663"/>
                <a:gd name="connsiteX40" fmla="*/ 25400 w 338138"/>
                <a:gd name="connsiteY40" fmla="*/ 19050 h 220663"/>
                <a:gd name="connsiteX41" fmla="*/ 25400 w 338138"/>
                <a:gd name="connsiteY41" fmla="*/ 169863 h 220663"/>
                <a:gd name="connsiteX42" fmla="*/ 312738 w 338138"/>
                <a:gd name="connsiteY42" fmla="*/ 169863 h 220663"/>
                <a:gd name="connsiteX43" fmla="*/ 312738 w 338138"/>
                <a:gd name="connsiteY43" fmla="*/ 160602 h 220663"/>
                <a:gd name="connsiteX44" fmla="*/ 265288 w 338138"/>
                <a:gd name="connsiteY44" fmla="*/ 160602 h 220663"/>
                <a:gd name="connsiteX45" fmla="*/ 262652 w 338138"/>
                <a:gd name="connsiteY45" fmla="*/ 157956 h 220663"/>
                <a:gd name="connsiteX46" fmla="*/ 265288 w 338138"/>
                <a:gd name="connsiteY46" fmla="*/ 153988 h 220663"/>
                <a:gd name="connsiteX47" fmla="*/ 312738 w 338138"/>
                <a:gd name="connsiteY47" fmla="*/ 153988 h 220663"/>
                <a:gd name="connsiteX48" fmla="*/ 312738 w 338138"/>
                <a:gd name="connsiteY48" fmla="*/ 146050 h 220663"/>
                <a:gd name="connsiteX49" fmla="*/ 233654 w 338138"/>
                <a:gd name="connsiteY49" fmla="*/ 146050 h 220663"/>
                <a:gd name="connsiteX50" fmla="*/ 231018 w 338138"/>
                <a:gd name="connsiteY50" fmla="*/ 143404 h 220663"/>
                <a:gd name="connsiteX51" fmla="*/ 233654 w 338138"/>
                <a:gd name="connsiteY51" fmla="*/ 139436 h 220663"/>
                <a:gd name="connsiteX52" fmla="*/ 312738 w 338138"/>
                <a:gd name="connsiteY52" fmla="*/ 139436 h 220663"/>
                <a:gd name="connsiteX53" fmla="*/ 312738 w 338138"/>
                <a:gd name="connsiteY53" fmla="*/ 19050 h 220663"/>
                <a:gd name="connsiteX54" fmla="*/ 25400 w 338138"/>
                <a:gd name="connsiteY54" fmla="*/ 19050 h 220663"/>
                <a:gd name="connsiteX55" fmla="*/ 35945 w 338138"/>
                <a:gd name="connsiteY55" fmla="*/ 4762 h 220663"/>
                <a:gd name="connsiteX56" fmla="*/ 25400 w 338138"/>
                <a:gd name="connsiteY56" fmla="*/ 14287 h 220663"/>
                <a:gd name="connsiteX57" fmla="*/ 312738 w 338138"/>
                <a:gd name="connsiteY57" fmla="*/ 14287 h 220663"/>
                <a:gd name="connsiteX58" fmla="*/ 302194 w 338138"/>
                <a:gd name="connsiteY58" fmla="*/ 4762 h 220663"/>
                <a:gd name="connsiteX59" fmla="*/ 35945 w 338138"/>
                <a:gd name="connsiteY59" fmla="*/ 4762 h 220663"/>
                <a:gd name="connsiteX60" fmla="*/ 35663 w 338138"/>
                <a:gd name="connsiteY60" fmla="*/ 0 h 220663"/>
                <a:gd name="connsiteX61" fmla="*/ 302475 w 338138"/>
                <a:gd name="connsiteY61" fmla="*/ 0 h 220663"/>
                <a:gd name="connsiteX62" fmla="*/ 318325 w 338138"/>
                <a:gd name="connsiteY62" fmla="*/ 15761 h 220663"/>
                <a:gd name="connsiteX63" fmla="*/ 318325 w 338138"/>
                <a:gd name="connsiteY63" fmla="*/ 190453 h 220663"/>
                <a:gd name="connsiteX64" fmla="*/ 335497 w 338138"/>
                <a:gd name="connsiteY64" fmla="*/ 190453 h 220663"/>
                <a:gd name="connsiteX65" fmla="*/ 338138 w 338138"/>
                <a:gd name="connsiteY65" fmla="*/ 194393 h 220663"/>
                <a:gd name="connsiteX66" fmla="*/ 338138 w 338138"/>
                <a:gd name="connsiteY66" fmla="*/ 211469 h 220663"/>
                <a:gd name="connsiteX67" fmla="*/ 328892 w 338138"/>
                <a:gd name="connsiteY67" fmla="*/ 220663 h 220663"/>
                <a:gd name="connsiteX68" fmla="*/ 9246 w 338138"/>
                <a:gd name="connsiteY68" fmla="*/ 220663 h 220663"/>
                <a:gd name="connsiteX69" fmla="*/ 0 w 338138"/>
                <a:gd name="connsiteY69" fmla="*/ 211469 h 220663"/>
                <a:gd name="connsiteX70" fmla="*/ 0 w 338138"/>
                <a:gd name="connsiteY70" fmla="*/ 194393 h 220663"/>
                <a:gd name="connsiteX71" fmla="*/ 2641 w 338138"/>
                <a:gd name="connsiteY71" fmla="*/ 190453 h 220663"/>
                <a:gd name="connsiteX72" fmla="*/ 19813 w 338138"/>
                <a:gd name="connsiteY72" fmla="*/ 190453 h 220663"/>
                <a:gd name="connsiteX73" fmla="*/ 19813 w 338138"/>
                <a:gd name="connsiteY73" fmla="*/ 15761 h 220663"/>
                <a:gd name="connsiteX74" fmla="*/ 35663 w 338138"/>
                <a:gd name="connsiteY74" fmla="*/ 0 h 22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38138" h="220663">
                  <a:moveTo>
                    <a:pt x="6350" y="196850"/>
                  </a:moveTo>
                  <a:cubicBezTo>
                    <a:pt x="6350" y="196850"/>
                    <a:pt x="6350" y="196850"/>
                    <a:pt x="6350" y="203654"/>
                  </a:cubicBezTo>
                  <a:cubicBezTo>
                    <a:pt x="6350" y="203654"/>
                    <a:pt x="6350" y="203654"/>
                    <a:pt x="115798" y="203654"/>
                  </a:cubicBezTo>
                  <a:cubicBezTo>
                    <a:pt x="117117" y="203654"/>
                    <a:pt x="118435" y="205015"/>
                    <a:pt x="118435" y="206375"/>
                  </a:cubicBezTo>
                  <a:cubicBezTo>
                    <a:pt x="118435" y="207736"/>
                    <a:pt x="117117" y="209097"/>
                    <a:pt x="115798" y="209097"/>
                  </a:cubicBezTo>
                  <a:cubicBezTo>
                    <a:pt x="115798" y="209097"/>
                    <a:pt x="115798" y="209097"/>
                    <a:pt x="6350" y="209097"/>
                  </a:cubicBezTo>
                  <a:cubicBezTo>
                    <a:pt x="6350" y="209097"/>
                    <a:pt x="6350" y="209097"/>
                    <a:pt x="6350" y="211818"/>
                  </a:cubicBezTo>
                  <a:cubicBezTo>
                    <a:pt x="6350" y="213179"/>
                    <a:pt x="8988" y="215900"/>
                    <a:pt x="10306" y="215900"/>
                  </a:cubicBezTo>
                  <a:cubicBezTo>
                    <a:pt x="10306" y="215900"/>
                    <a:pt x="10306" y="215900"/>
                    <a:pt x="329419" y="215900"/>
                  </a:cubicBezTo>
                  <a:cubicBezTo>
                    <a:pt x="330738" y="215900"/>
                    <a:pt x="333375" y="213179"/>
                    <a:pt x="333375" y="211818"/>
                  </a:cubicBezTo>
                  <a:lnTo>
                    <a:pt x="333375" y="196850"/>
                  </a:lnTo>
                  <a:cubicBezTo>
                    <a:pt x="333375" y="196850"/>
                    <a:pt x="333375" y="196850"/>
                    <a:pt x="6350" y="196850"/>
                  </a:cubicBezTo>
                  <a:close/>
                  <a:moveTo>
                    <a:pt x="25400" y="176212"/>
                  </a:moveTo>
                  <a:lnTo>
                    <a:pt x="25400" y="190500"/>
                  </a:lnTo>
                  <a:lnTo>
                    <a:pt x="312738" y="190500"/>
                  </a:lnTo>
                  <a:lnTo>
                    <a:pt x="312738" y="176212"/>
                  </a:lnTo>
                  <a:close/>
                  <a:moveTo>
                    <a:pt x="91503" y="28320"/>
                  </a:moveTo>
                  <a:cubicBezTo>
                    <a:pt x="92837" y="26987"/>
                    <a:pt x="94170" y="26987"/>
                    <a:pt x="95504" y="28320"/>
                  </a:cubicBezTo>
                  <a:cubicBezTo>
                    <a:pt x="96837" y="28320"/>
                    <a:pt x="96837" y="30987"/>
                    <a:pt x="95504" y="32321"/>
                  </a:cubicBezTo>
                  <a:cubicBezTo>
                    <a:pt x="95504" y="32321"/>
                    <a:pt x="95504" y="32321"/>
                    <a:pt x="35496" y="92328"/>
                  </a:cubicBezTo>
                  <a:cubicBezTo>
                    <a:pt x="34163" y="93662"/>
                    <a:pt x="34163" y="93662"/>
                    <a:pt x="32829" y="93662"/>
                  </a:cubicBezTo>
                  <a:cubicBezTo>
                    <a:pt x="31496" y="93662"/>
                    <a:pt x="31496" y="93662"/>
                    <a:pt x="30162" y="92328"/>
                  </a:cubicBezTo>
                  <a:cubicBezTo>
                    <a:pt x="30162" y="92328"/>
                    <a:pt x="30162" y="89661"/>
                    <a:pt x="30162" y="88328"/>
                  </a:cubicBezTo>
                  <a:cubicBezTo>
                    <a:pt x="30162" y="88328"/>
                    <a:pt x="30162" y="88328"/>
                    <a:pt x="91503" y="28320"/>
                  </a:cubicBezTo>
                  <a:close/>
                  <a:moveTo>
                    <a:pt x="56621" y="28310"/>
                  </a:moveTo>
                  <a:cubicBezTo>
                    <a:pt x="57943" y="26987"/>
                    <a:pt x="59266" y="26987"/>
                    <a:pt x="60589" y="28310"/>
                  </a:cubicBezTo>
                  <a:cubicBezTo>
                    <a:pt x="61912" y="28310"/>
                    <a:pt x="61912" y="30956"/>
                    <a:pt x="60589" y="32278"/>
                  </a:cubicBezTo>
                  <a:cubicBezTo>
                    <a:pt x="60589" y="32278"/>
                    <a:pt x="60589" y="32278"/>
                    <a:pt x="35454" y="57414"/>
                  </a:cubicBezTo>
                  <a:cubicBezTo>
                    <a:pt x="34131" y="58737"/>
                    <a:pt x="34131" y="58737"/>
                    <a:pt x="32808" y="58737"/>
                  </a:cubicBezTo>
                  <a:cubicBezTo>
                    <a:pt x="31485" y="58737"/>
                    <a:pt x="31485" y="58737"/>
                    <a:pt x="30162" y="57414"/>
                  </a:cubicBezTo>
                  <a:cubicBezTo>
                    <a:pt x="30162" y="56091"/>
                    <a:pt x="30162" y="54768"/>
                    <a:pt x="30162" y="53445"/>
                  </a:cubicBezTo>
                  <a:cubicBezTo>
                    <a:pt x="30162" y="53445"/>
                    <a:pt x="30162" y="53445"/>
                    <a:pt x="56621" y="28310"/>
                  </a:cubicBezTo>
                  <a:close/>
                  <a:moveTo>
                    <a:pt x="126415" y="28303"/>
                  </a:moveTo>
                  <a:cubicBezTo>
                    <a:pt x="127752" y="26987"/>
                    <a:pt x="129089" y="26987"/>
                    <a:pt x="130425" y="28303"/>
                  </a:cubicBezTo>
                  <a:cubicBezTo>
                    <a:pt x="131762" y="28303"/>
                    <a:pt x="131762" y="30935"/>
                    <a:pt x="130425" y="32251"/>
                  </a:cubicBezTo>
                  <a:cubicBezTo>
                    <a:pt x="130425" y="32251"/>
                    <a:pt x="130425" y="32251"/>
                    <a:pt x="35510" y="125684"/>
                  </a:cubicBezTo>
                  <a:cubicBezTo>
                    <a:pt x="34173" y="127000"/>
                    <a:pt x="34173" y="127000"/>
                    <a:pt x="32836" y="127000"/>
                  </a:cubicBezTo>
                  <a:cubicBezTo>
                    <a:pt x="31499" y="127000"/>
                    <a:pt x="31499" y="127000"/>
                    <a:pt x="30162" y="125684"/>
                  </a:cubicBezTo>
                  <a:cubicBezTo>
                    <a:pt x="30162" y="125684"/>
                    <a:pt x="30162" y="123052"/>
                    <a:pt x="30162" y="121736"/>
                  </a:cubicBezTo>
                  <a:cubicBezTo>
                    <a:pt x="30162" y="121736"/>
                    <a:pt x="30162" y="121736"/>
                    <a:pt x="126415" y="28303"/>
                  </a:cubicBezTo>
                  <a:close/>
                  <a:moveTo>
                    <a:pt x="25400" y="19050"/>
                  </a:moveTo>
                  <a:lnTo>
                    <a:pt x="25400" y="169863"/>
                  </a:lnTo>
                  <a:cubicBezTo>
                    <a:pt x="25400" y="169863"/>
                    <a:pt x="25400" y="169863"/>
                    <a:pt x="312738" y="169863"/>
                  </a:cubicBezTo>
                  <a:cubicBezTo>
                    <a:pt x="312738" y="169863"/>
                    <a:pt x="312738" y="169863"/>
                    <a:pt x="312738" y="160602"/>
                  </a:cubicBezTo>
                  <a:cubicBezTo>
                    <a:pt x="312738" y="160602"/>
                    <a:pt x="312738" y="160602"/>
                    <a:pt x="265288" y="160602"/>
                  </a:cubicBezTo>
                  <a:cubicBezTo>
                    <a:pt x="263970" y="160602"/>
                    <a:pt x="262652" y="159279"/>
                    <a:pt x="262652" y="157956"/>
                  </a:cubicBezTo>
                  <a:cubicBezTo>
                    <a:pt x="262652" y="155311"/>
                    <a:pt x="263970" y="153988"/>
                    <a:pt x="265288" y="153988"/>
                  </a:cubicBezTo>
                  <a:cubicBezTo>
                    <a:pt x="265288" y="153988"/>
                    <a:pt x="265288" y="153988"/>
                    <a:pt x="312738" y="153988"/>
                  </a:cubicBezTo>
                  <a:cubicBezTo>
                    <a:pt x="312738" y="153988"/>
                    <a:pt x="312738" y="153988"/>
                    <a:pt x="312738" y="146050"/>
                  </a:cubicBezTo>
                  <a:cubicBezTo>
                    <a:pt x="312738" y="146050"/>
                    <a:pt x="312738" y="146050"/>
                    <a:pt x="233654" y="146050"/>
                  </a:cubicBezTo>
                  <a:cubicBezTo>
                    <a:pt x="232336" y="146050"/>
                    <a:pt x="231018" y="144727"/>
                    <a:pt x="231018" y="143404"/>
                  </a:cubicBezTo>
                  <a:cubicBezTo>
                    <a:pt x="231018" y="140758"/>
                    <a:pt x="232336" y="139436"/>
                    <a:pt x="233654" y="139436"/>
                  </a:cubicBezTo>
                  <a:cubicBezTo>
                    <a:pt x="233654" y="139436"/>
                    <a:pt x="233654" y="139436"/>
                    <a:pt x="312738" y="139436"/>
                  </a:cubicBezTo>
                  <a:cubicBezTo>
                    <a:pt x="312738" y="139436"/>
                    <a:pt x="312738" y="139436"/>
                    <a:pt x="312738" y="19050"/>
                  </a:cubicBezTo>
                  <a:cubicBezTo>
                    <a:pt x="312738" y="19050"/>
                    <a:pt x="312738" y="19050"/>
                    <a:pt x="25400" y="19050"/>
                  </a:cubicBezTo>
                  <a:close/>
                  <a:moveTo>
                    <a:pt x="35945" y="4762"/>
                  </a:moveTo>
                  <a:cubicBezTo>
                    <a:pt x="30673" y="4762"/>
                    <a:pt x="26718" y="8844"/>
                    <a:pt x="25400" y="14287"/>
                  </a:cubicBezTo>
                  <a:cubicBezTo>
                    <a:pt x="25400" y="14287"/>
                    <a:pt x="25400" y="14287"/>
                    <a:pt x="312738" y="14287"/>
                  </a:cubicBezTo>
                  <a:cubicBezTo>
                    <a:pt x="311420" y="8844"/>
                    <a:pt x="307466" y="4762"/>
                    <a:pt x="302194" y="4762"/>
                  </a:cubicBezTo>
                  <a:cubicBezTo>
                    <a:pt x="302194" y="4762"/>
                    <a:pt x="302194" y="4762"/>
                    <a:pt x="35945" y="4762"/>
                  </a:cubicBezTo>
                  <a:close/>
                  <a:moveTo>
                    <a:pt x="35663" y="0"/>
                  </a:moveTo>
                  <a:cubicBezTo>
                    <a:pt x="35663" y="0"/>
                    <a:pt x="35663" y="0"/>
                    <a:pt x="302475" y="0"/>
                  </a:cubicBezTo>
                  <a:cubicBezTo>
                    <a:pt x="311721" y="0"/>
                    <a:pt x="318325" y="6567"/>
                    <a:pt x="318325" y="15761"/>
                  </a:cubicBezTo>
                  <a:cubicBezTo>
                    <a:pt x="318325" y="15761"/>
                    <a:pt x="318325" y="15761"/>
                    <a:pt x="318325" y="190453"/>
                  </a:cubicBezTo>
                  <a:cubicBezTo>
                    <a:pt x="318325" y="190453"/>
                    <a:pt x="318325" y="190453"/>
                    <a:pt x="335497" y="190453"/>
                  </a:cubicBezTo>
                  <a:cubicBezTo>
                    <a:pt x="336817" y="190453"/>
                    <a:pt x="338138" y="191766"/>
                    <a:pt x="338138" y="194393"/>
                  </a:cubicBezTo>
                  <a:cubicBezTo>
                    <a:pt x="338138" y="194393"/>
                    <a:pt x="338138" y="194393"/>
                    <a:pt x="338138" y="211469"/>
                  </a:cubicBezTo>
                  <a:cubicBezTo>
                    <a:pt x="338138" y="216723"/>
                    <a:pt x="334176" y="220663"/>
                    <a:pt x="328892" y="220663"/>
                  </a:cubicBezTo>
                  <a:cubicBezTo>
                    <a:pt x="328892" y="220663"/>
                    <a:pt x="328892" y="220663"/>
                    <a:pt x="9246" y="220663"/>
                  </a:cubicBezTo>
                  <a:cubicBezTo>
                    <a:pt x="3962" y="220663"/>
                    <a:pt x="0" y="216723"/>
                    <a:pt x="0" y="211469"/>
                  </a:cubicBezTo>
                  <a:cubicBezTo>
                    <a:pt x="0" y="211469"/>
                    <a:pt x="0" y="211469"/>
                    <a:pt x="0" y="194393"/>
                  </a:cubicBezTo>
                  <a:cubicBezTo>
                    <a:pt x="0" y="191766"/>
                    <a:pt x="1321" y="190453"/>
                    <a:pt x="2641" y="190453"/>
                  </a:cubicBezTo>
                  <a:cubicBezTo>
                    <a:pt x="2641" y="190453"/>
                    <a:pt x="2641" y="190453"/>
                    <a:pt x="19813" y="190453"/>
                  </a:cubicBezTo>
                  <a:cubicBezTo>
                    <a:pt x="19813" y="190453"/>
                    <a:pt x="19813" y="190453"/>
                    <a:pt x="19813" y="15761"/>
                  </a:cubicBezTo>
                  <a:cubicBezTo>
                    <a:pt x="19813" y="6567"/>
                    <a:pt x="26417" y="0"/>
                    <a:pt x="35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48" name="Rectangle 8"/>
            <p:cNvSpPr/>
            <p:nvPr/>
          </p:nvSpPr>
          <p:spPr>
            <a:xfrm>
              <a:off x="5711286" y="4293097"/>
              <a:ext cx="769429" cy="502116"/>
            </a:xfrm>
            <a:custGeom>
              <a:avLst/>
              <a:gdLst>
                <a:gd name="connsiteX0" fmla="*/ 6350 w 338138"/>
                <a:gd name="connsiteY0" fmla="*/ 196850 h 220663"/>
                <a:gd name="connsiteX1" fmla="*/ 6350 w 338138"/>
                <a:gd name="connsiteY1" fmla="*/ 203654 h 220663"/>
                <a:gd name="connsiteX2" fmla="*/ 115798 w 338138"/>
                <a:gd name="connsiteY2" fmla="*/ 203654 h 220663"/>
                <a:gd name="connsiteX3" fmla="*/ 118435 w 338138"/>
                <a:gd name="connsiteY3" fmla="*/ 206375 h 220663"/>
                <a:gd name="connsiteX4" fmla="*/ 115798 w 338138"/>
                <a:gd name="connsiteY4" fmla="*/ 209097 h 220663"/>
                <a:gd name="connsiteX5" fmla="*/ 6350 w 338138"/>
                <a:gd name="connsiteY5" fmla="*/ 209097 h 220663"/>
                <a:gd name="connsiteX6" fmla="*/ 6350 w 338138"/>
                <a:gd name="connsiteY6" fmla="*/ 211818 h 220663"/>
                <a:gd name="connsiteX7" fmla="*/ 10306 w 338138"/>
                <a:gd name="connsiteY7" fmla="*/ 215900 h 220663"/>
                <a:gd name="connsiteX8" fmla="*/ 329419 w 338138"/>
                <a:gd name="connsiteY8" fmla="*/ 215900 h 220663"/>
                <a:gd name="connsiteX9" fmla="*/ 333375 w 338138"/>
                <a:gd name="connsiteY9" fmla="*/ 211818 h 220663"/>
                <a:gd name="connsiteX10" fmla="*/ 333375 w 338138"/>
                <a:gd name="connsiteY10" fmla="*/ 196850 h 220663"/>
                <a:gd name="connsiteX11" fmla="*/ 6350 w 338138"/>
                <a:gd name="connsiteY11" fmla="*/ 196850 h 220663"/>
                <a:gd name="connsiteX12" fmla="*/ 25400 w 338138"/>
                <a:gd name="connsiteY12" fmla="*/ 176212 h 220663"/>
                <a:gd name="connsiteX13" fmla="*/ 25400 w 338138"/>
                <a:gd name="connsiteY13" fmla="*/ 190500 h 220663"/>
                <a:gd name="connsiteX14" fmla="*/ 312738 w 338138"/>
                <a:gd name="connsiteY14" fmla="*/ 190500 h 220663"/>
                <a:gd name="connsiteX15" fmla="*/ 312738 w 338138"/>
                <a:gd name="connsiteY15" fmla="*/ 176212 h 220663"/>
                <a:gd name="connsiteX16" fmla="*/ 91503 w 338138"/>
                <a:gd name="connsiteY16" fmla="*/ 28320 h 220663"/>
                <a:gd name="connsiteX17" fmla="*/ 95504 w 338138"/>
                <a:gd name="connsiteY17" fmla="*/ 28320 h 220663"/>
                <a:gd name="connsiteX18" fmla="*/ 95504 w 338138"/>
                <a:gd name="connsiteY18" fmla="*/ 32321 h 220663"/>
                <a:gd name="connsiteX19" fmla="*/ 35496 w 338138"/>
                <a:gd name="connsiteY19" fmla="*/ 92328 h 220663"/>
                <a:gd name="connsiteX20" fmla="*/ 32829 w 338138"/>
                <a:gd name="connsiteY20" fmla="*/ 93662 h 220663"/>
                <a:gd name="connsiteX21" fmla="*/ 30162 w 338138"/>
                <a:gd name="connsiteY21" fmla="*/ 92328 h 220663"/>
                <a:gd name="connsiteX22" fmla="*/ 30162 w 338138"/>
                <a:gd name="connsiteY22" fmla="*/ 88328 h 220663"/>
                <a:gd name="connsiteX23" fmla="*/ 91503 w 338138"/>
                <a:gd name="connsiteY23" fmla="*/ 28320 h 220663"/>
                <a:gd name="connsiteX24" fmla="*/ 56621 w 338138"/>
                <a:gd name="connsiteY24" fmla="*/ 28310 h 220663"/>
                <a:gd name="connsiteX25" fmla="*/ 60589 w 338138"/>
                <a:gd name="connsiteY25" fmla="*/ 28310 h 220663"/>
                <a:gd name="connsiteX26" fmla="*/ 60589 w 338138"/>
                <a:gd name="connsiteY26" fmla="*/ 32278 h 220663"/>
                <a:gd name="connsiteX27" fmla="*/ 35454 w 338138"/>
                <a:gd name="connsiteY27" fmla="*/ 57414 h 220663"/>
                <a:gd name="connsiteX28" fmla="*/ 32808 w 338138"/>
                <a:gd name="connsiteY28" fmla="*/ 58737 h 220663"/>
                <a:gd name="connsiteX29" fmla="*/ 30162 w 338138"/>
                <a:gd name="connsiteY29" fmla="*/ 57414 h 220663"/>
                <a:gd name="connsiteX30" fmla="*/ 30162 w 338138"/>
                <a:gd name="connsiteY30" fmla="*/ 53445 h 220663"/>
                <a:gd name="connsiteX31" fmla="*/ 56621 w 338138"/>
                <a:gd name="connsiteY31" fmla="*/ 28310 h 220663"/>
                <a:gd name="connsiteX32" fmla="*/ 126415 w 338138"/>
                <a:gd name="connsiteY32" fmla="*/ 28303 h 220663"/>
                <a:gd name="connsiteX33" fmla="*/ 130425 w 338138"/>
                <a:gd name="connsiteY33" fmla="*/ 28303 h 220663"/>
                <a:gd name="connsiteX34" fmla="*/ 130425 w 338138"/>
                <a:gd name="connsiteY34" fmla="*/ 32251 h 220663"/>
                <a:gd name="connsiteX35" fmla="*/ 35510 w 338138"/>
                <a:gd name="connsiteY35" fmla="*/ 125684 h 220663"/>
                <a:gd name="connsiteX36" fmla="*/ 32836 w 338138"/>
                <a:gd name="connsiteY36" fmla="*/ 127000 h 220663"/>
                <a:gd name="connsiteX37" fmla="*/ 30162 w 338138"/>
                <a:gd name="connsiteY37" fmla="*/ 125684 h 220663"/>
                <a:gd name="connsiteX38" fmla="*/ 30162 w 338138"/>
                <a:gd name="connsiteY38" fmla="*/ 121736 h 220663"/>
                <a:gd name="connsiteX39" fmla="*/ 126415 w 338138"/>
                <a:gd name="connsiteY39" fmla="*/ 28303 h 220663"/>
                <a:gd name="connsiteX40" fmla="*/ 25400 w 338138"/>
                <a:gd name="connsiteY40" fmla="*/ 19050 h 220663"/>
                <a:gd name="connsiteX41" fmla="*/ 25400 w 338138"/>
                <a:gd name="connsiteY41" fmla="*/ 169863 h 220663"/>
                <a:gd name="connsiteX42" fmla="*/ 312738 w 338138"/>
                <a:gd name="connsiteY42" fmla="*/ 169863 h 220663"/>
                <a:gd name="connsiteX43" fmla="*/ 312738 w 338138"/>
                <a:gd name="connsiteY43" fmla="*/ 160602 h 220663"/>
                <a:gd name="connsiteX44" fmla="*/ 265288 w 338138"/>
                <a:gd name="connsiteY44" fmla="*/ 160602 h 220663"/>
                <a:gd name="connsiteX45" fmla="*/ 262652 w 338138"/>
                <a:gd name="connsiteY45" fmla="*/ 157956 h 220663"/>
                <a:gd name="connsiteX46" fmla="*/ 265288 w 338138"/>
                <a:gd name="connsiteY46" fmla="*/ 153988 h 220663"/>
                <a:gd name="connsiteX47" fmla="*/ 312738 w 338138"/>
                <a:gd name="connsiteY47" fmla="*/ 153988 h 220663"/>
                <a:gd name="connsiteX48" fmla="*/ 312738 w 338138"/>
                <a:gd name="connsiteY48" fmla="*/ 146050 h 220663"/>
                <a:gd name="connsiteX49" fmla="*/ 233654 w 338138"/>
                <a:gd name="connsiteY49" fmla="*/ 146050 h 220663"/>
                <a:gd name="connsiteX50" fmla="*/ 231018 w 338138"/>
                <a:gd name="connsiteY50" fmla="*/ 143404 h 220663"/>
                <a:gd name="connsiteX51" fmla="*/ 233654 w 338138"/>
                <a:gd name="connsiteY51" fmla="*/ 139436 h 220663"/>
                <a:gd name="connsiteX52" fmla="*/ 312738 w 338138"/>
                <a:gd name="connsiteY52" fmla="*/ 139436 h 220663"/>
                <a:gd name="connsiteX53" fmla="*/ 312738 w 338138"/>
                <a:gd name="connsiteY53" fmla="*/ 19050 h 220663"/>
                <a:gd name="connsiteX54" fmla="*/ 25400 w 338138"/>
                <a:gd name="connsiteY54" fmla="*/ 19050 h 220663"/>
                <a:gd name="connsiteX55" fmla="*/ 35945 w 338138"/>
                <a:gd name="connsiteY55" fmla="*/ 4762 h 220663"/>
                <a:gd name="connsiteX56" fmla="*/ 25400 w 338138"/>
                <a:gd name="connsiteY56" fmla="*/ 14287 h 220663"/>
                <a:gd name="connsiteX57" fmla="*/ 312738 w 338138"/>
                <a:gd name="connsiteY57" fmla="*/ 14287 h 220663"/>
                <a:gd name="connsiteX58" fmla="*/ 302194 w 338138"/>
                <a:gd name="connsiteY58" fmla="*/ 4762 h 220663"/>
                <a:gd name="connsiteX59" fmla="*/ 35945 w 338138"/>
                <a:gd name="connsiteY59" fmla="*/ 4762 h 220663"/>
                <a:gd name="connsiteX60" fmla="*/ 35663 w 338138"/>
                <a:gd name="connsiteY60" fmla="*/ 0 h 220663"/>
                <a:gd name="connsiteX61" fmla="*/ 302475 w 338138"/>
                <a:gd name="connsiteY61" fmla="*/ 0 h 220663"/>
                <a:gd name="connsiteX62" fmla="*/ 318325 w 338138"/>
                <a:gd name="connsiteY62" fmla="*/ 15761 h 220663"/>
                <a:gd name="connsiteX63" fmla="*/ 318325 w 338138"/>
                <a:gd name="connsiteY63" fmla="*/ 190453 h 220663"/>
                <a:gd name="connsiteX64" fmla="*/ 335497 w 338138"/>
                <a:gd name="connsiteY64" fmla="*/ 190453 h 220663"/>
                <a:gd name="connsiteX65" fmla="*/ 338138 w 338138"/>
                <a:gd name="connsiteY65" fmla="*/ 194393 h 220663"/>
                <a:gd name="connsiteX66" fmla="*/ 338138 w 338138"/>
                <a:gd name="connsiteY66" fmla="*/ 211469 h 220663"/>
                <a:gd name="connsiteX67" fmla="*/ 328892 w 338138"/>
                <a:gd name="connsiteY67" fmla="*/ 220663 h 220663"/>
                <a:gd name="connsiteX68" fmla="*/ 9246 w 338138"/>
                <a:gd name="connsiteY68" fmla="*/ 220663 h 220663"/>
                <a:gd name="connsiteX69" fmla="*/ 0 w 338138"/>
                <a:gd name="connsiteY69" fmla="*/ 211469 h 220663"/>
                <a:gd name="connsiteX70" fmla="*/ 0 w 338138"/>
                <a:gd name="connsiteY70" fmla="*/ 194393 h 220663"/>
                <a:gd name="connsiteX71" fmla="*/ 2641 w 338138"/>
                <a:gd name="connsiteY71" fmla="*/ 190453 h 220663"/>
                <a:gd name="connsiteX72" fmla="*/ 19813 w 338138"/>
                <a:gd name="connsiteY72" fmla="*/ 190453 h 220663"/>
                <a:gd name="connsiteX73" fmla="*/ 19813 w 338138"/>
                <a:gd name="connsiteY73" fmla="*/ 15761 h 220663"/>
                <a:gd name="connsiteX74" fmla="*/ 35663 w 338138"/>
                <a:gd name="connsiteY74" fmla="*/ 0 h 22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38138" h="220663">
                  <a:moveTo>
                    <a:pt x="6350" y="196850"/>
                  </a:moveTo>
                  <a:cubicBezTo>
                    <a:pt x="6350" y="196850"/>
                    <a:pt x="6350" y="196850"/>
                    <a:pt x="6350" y="203654"/>
                  </a:cubicBezTo>
                  <a:cubicBezTo>
                    <a:pt x="6350" y="203654"/>
                    <a:pt x="6350" y="203654"/>
                    <a:pt x="115798" y="203654"/>
                  </a:cubicBezTo>
                  <a:cubicBezTo>
                    <a:pt x="117117" y="203654"/>
                    <a:pt x="118435" y="205015"/>
                    <a:pt x="118435" y="206375"/>
                  </a:cubicBezTo>
                  <a:cubicBezTo>
                    <a:pt x="118435" y="207736"/>
                    <a:pt x="117117" y="209097"/>
                    <a:pt x="115798" y="209097"/>
                  </a:cubicBezTo>
                  <a:cubicBezTo>
                    <a:pt x="115798" y="209097"/>
                    <a:pt x="115798" y="209097"/>
                    <a:pt x="6350" y="209097"/>
                  </a:cubicBezTo>
                  <a:cubicBezTo>
                    <a:pt x="6350" y="209097"/>
                    <a:pt x="6350" y="209097"/>
                    <a:pt x="6350" y="211818"/>
                  </a:cubicBezTo>
                  <a:cubicBezTo>
                    <a:pt x="6350" y="213179"/>
                    <a:pt x="8988" y="215900"/>
                    <a:pt x="10306" y="215900"/>
                  </a:cubicBezTo>
                  <a:cubicBezTo>
                    <a:pt x="10306" y="215900"/>
                    <a:pt x="10306" y="215900"/>
                    <a:pt x="329419" y="215900"/>
                  </a:cubicBezTo>
                  <a:cubicBezTo>
                    <a:pt x="330738" y="215900"/>
                    <a:pt x="333375" y="213179"/>
                    <a:pt x="333375" y="211818"/>
                  </a:cubicBezTo>
                  <a:lnTo>
                    <a:pt x="333375" y="196850"/>
                  </a:lnTo>
                  <a:cubicBezTo>
                    <a:pt x="333375" y="196850"/>
                    <a:pt x="333375" y="196850"/>
                    <a:pt x="6350" y="196850"/>
                  </a:cubicBezTo>
                  <a:close/>
                  <a:moveTo>
                    <a:pt x="25400" y="176212"/>
                  </a:moveTo>
                  <a:lnTo>
                    <a:pt x="25400" y="190500"/>
                  </a:lnTo>
                  <a:lnTo>
                    <a:pt x="312738" y="190500"/>
                  </a:lnTo>
                  <a:lnTo>
                    <a:pt x="312738" y="176212"/>
                  </a:lnTo>
                  <a:close/>
                  <a:moveTo>
                    <a:pt x="91503" y="28320"/>
                  </a:moveTo>
                  <a:cubicBezTo>
                    <a:pt x="92837" y="26987"/>
                    <a:pt x="94170" y="26987"/>
                    <a:pt x="95504" y="28320"/>
                  </a:cubicBezTo>
                  <a:cubicBezTo>
                    <a:pt x="96837" y="28320"/>
                    <a:pt x="96837" y="30987"/>
                    <a:pt x="95504" y="32321"/>
                  </a:cubicBezTo>
                  <a:cubicBezTo>
                    <a:pt x="95504" y="32321"/>
                    <a:pt x="95504" y="32321"/>
                    <a:pt x="35496" y="92328"/>
                  </a:cubicBezTo>
                  <a:cubicBezTo>
                    <a:pt x="34163" y="93662"/>
                    <a:pt x="34163" y="93662"/>
                    <a:pt x="32829" y="93662"/>
                  </a:cubicBezTo>
                  <a:cubicBezTo>
                    <a:pt x="31496" y="93662"/>
                    <a:pt x="31496" y="93662"/>
                    <a:pt x="30162" y="92328"/>
                  </a:cubicBezTo>
                  <a:cubicBezTo>
                    <a:pt x="30162" y="92328"/>
                    <a:pt x="30162" y="89661"/>
                    <a:pt x="30162" y="88328"/>
                  </a:cubicBezTo>
                  <a:cubicBezTo>
                    <a:pt x="30162" y="88328"/>
                    <a:pt x="30162" y="88328"/>
                    <a:pt x="91503" y="28320"/>
                  </a:cubicBezTo>
                  <a:close/>
                  <a:moveTo>
                    <a:pt x="56621" y="28310"/>
                  </a:moveTo>
                  <a:cubicBezTo>
                    <a:pt x="57943" y="26987"/>
                    <a:pt x="59266" y="26987"/>
                    <a:pt x="60589" y="28310"/>
                  </a:cubicBezTo>
                  <a:cubicBezTo>
                    <a:pt x="61912" y="28310"/>
                    <a:pt x="61912" y="30956"/>
                    <a:pt x="60589" y="32278"/>
                  </a:cubicBezTo>
                  <a:cubicBezTo>
                    <a:pt x="60589" y="32278"/>
                    <a:pt x="60589" y="32278"/>
                    <a:pt x="35454" y="57414"/>
                  </a:cubicBezTo>
                  <a:cubicBezTo>
                    <a:pt x="34131" y="58737"/>
                    <a:pt x="34131" y="58737"/>
                    <a:pt x="32808" y="58737"/>
                  </a:cubicBezTo>
                  <a:cubicBezTo>
                    <a:pt x="31485" y="58737"/>
                    <a:pt x="31485" y="58737"/>
                    <a:pt x="30162" y="57414"/>
                  </a:cubicBezTo>
                  <a:cubicBezTo>
                    <a:pt x="30162" y="56091"/>
                    <a:pt x="30162" y="54768"/>
                    <a:pt x="30162" y="53445"/>
                  </a:cubicBezTo>
                  <a:cubicBezTo>
                    <a:pt x="30162" y="53445"/>
                    <a:pt x="30162" y="53445"/>
                    <a:pt x="56621" y="28310"/>
                  </a:cubicBezTo>
                  <a:close/>
                  <a:moveTo>
                    <a:pt x="126415" y="28303"/>
                  </a:moveTo>
                  <a:cubicBezTo>
                    <a:pt x="127752" y="26987"/>
                    <a:pt x="129089" y="26987"/>
                    <a:pt x="130425" y="28303"/>
                  </a:cubicBezTo>
                  <a:cubicBezTo>
                    <a:pt x="131762" y="28303"/>
                    <a:pt x="131762" y="30935"/>
                    <a:pt x="130425" y="32251"/>
                  </a:cubicBezTo>
                  <a:cubicBezTo>
                    <a:pt x="130425" y="32251"/>
                    <a:pt x="130425" y="32251"/>
                    <a:pt x="35510" y="125684"/>
                  </a:cubicBezTo>
                  <a:cubicBezTo>
                    <a:pt x="34173" y="127000"/>
                    <a:pt x="34173" y="127000"/>
                    <a:pt x="32836" y="127000"/>
                  </a:cubicBezTo>
                  <a:cubicBezTo>
                    <a:pt x="31499" y="127000"/>
                    <a:pt x="31499" y="127000"/>
                    <a:pt x="30162" y="125684"/>
                  </a:cubicBezTo>
                  <a:cubicBezTo>
                    <a:pt x="30162" y="125684"/>
                    <a:pt x="30162" y="123052"/>
                    <a:pt x="30162" y="121736"/>
                  </a:cubicBezTo>
                  <a:cubicBezTo>
                    <a:pt x="30162" y="121736"/>
                    <a:pt x="30162" y="121736"/>
                    <a:pt x="126415" y="28303"/>
                  </a:cubicBezTo>
                  <a:close/>
                  <a:moveTo>
                    <a:pt x="25400" y="19050"/>
                  </a:moveTo>
                  <a:lnTo>
                    <a:pt x="25400" y="169863"/>
                  </a:lnTo>
                  <a:cubicBezTo>
                    <a:pt x="25400" y="169863"/>
                    <a:pt x="25400" y="169863"/>
                    <a:pt x="312738" y="169863"/>
                  </a:cubicBezTo>
                  <a:cubicBezTo>
                    <a:pt x="312738" y="169863"/>
                    <a:pt x="312738" y="169863"/>
                    <a:pt x="312738" y="160602"/>
                  </a:cubicBezTo>
                  <a:cubicBezTo>
                    <a:pt x="312738" y="160602"/>
                    <a:pt x="312738" y="160602"/>
                    <a:pt x="265288" y="160602"/>
                  </a:cubicBezTo>
                  <a:cubicBezTo>
                    <a:pt x="263970" y="160602"/>
                    <a:pt x="262652" y="159279"/>
                    <a:pt x="262652" y="157956"/>
                  </a:cubicBezTo>
                  <a:cubicBezTo>
                    <a:pt x="262652" y="155311"/>
                    <a:pt x="263970" y="153988"/>
                    <a:pt x="265288" y="153988"/>
                  </a:cubicBezTo>
                  <a:cubicBezTo>
                    <a:pt x="265288" y="153988"/>
                    <a:pt x="265288" y="153988"/>
                    <a:pt x="312738" y="153988"/>
                  </a:cubicBezTo>
                  <a:cubicBezTo>
                    <a:pt x="312738" y="153988"/>
                    <a:pt x="312738" y="153988"/>
                    <a:pt x="312738" y="146050"/>
                  </a:cubicBezTo>
                  <a:cubicBezTo>
                    <a:pt x="312738" y="146050"/>
                    <a:pt x="312738" y="146050"/>
                    <a:pt x="233654" y="146050"/>
                  </a:cubicBezTo>
                  <a:cubicBezTo>
                    <a:pt x="232336" y="146050"/>
                    <a:pt x="231018" y="144727"/>
                    <a:pt x="231018" y="143404"/>
                  </a:cubicBezTo>
                  <a:cubicBezTo>
                    <a:pt x="231018" y="140758"/>
                    <a:pt x="232336" y="139436"/>
                    <a:pt x="233654" y="139436"/>
                  </a:cubicBezTo>
                  <a:cubicBezTo>
                    <a:pt x="233654" y="139436"/>
                    <a:pt x="233654" y="139436"/>
                    <a:pt x="312738" y="139436"/>
                  </a:cubicBezTo>
                  <a:cubicBezTo>
                    <a:pt x="312738" y="139436"/>
                    <a:pt x="312738" y="139436"/>
                    <a:pt x="312738" y="19050"/>
                  </a:cubicBezTo>
                  <a:cubicBezTo>
                    <a:pt x="312738" y="19050"/>
                    <a:pt x="312738" y="19050"/>
                    <a:pt x="25400" y="19050"/>
                  </a:cubicBezTo>
                  <a:close/>
                  <a:moveTo>
                    <a:pt x="35945" y="4762"/>
                  </a:moveTo>
                  <a:cubicBezTo>
                    <a:pt x="30673" y="4762"/>
                    <a:pt x="26718" y="8844"/>
                    <a:pt x="25400" y="14287"/>
                  </a:cubicBezTo>
                  <a:cubicBezTo>
                    <a:pt x="25400" y="14287"/>
                    <a:pt x="25400" y="14287"/>
                    <a:pt x="312738" y="14287"/>
                  </a:cubicBezTo>
                  <a:cubicBezTo>
                    <a:pt x="311420" y="8844"/>
                    <a:pt x="307466" y="4762"/>
                    <a:pt x="302194" y="4762"/>
                  </a:cubicBezTo>
                  <a:cubicBezTo>
                    <a:pt x="302194" y="4762"/>
                    <a:pt x="302194" y="4762"/>
                    <a:pt x="35945" y="4762"/>
                  </a:cubicBezTo>
                  <a:close/>
                  <a:moveTo>
                    <a:pt x="35663" y="0"/>
                  </a:moveTo>
                  <a:cubicBezTo>
                    <a:pt x="35663" y="0"/>
                    <a:pt x="35663" y="0"/>
                    <a:pt x="302475" y="0"/>
                  </a:cubicBezTo>
                  <a:cubicBezTo>
                    <a:pt x="311721" y="0"/>
                    <a:pt x="318325" y="6567"/>
                    <a:pt x="318325" y="15761"/>
                  </a:cubicBezTo>
                  <a:cubicBezTo>
                    <a:pt x="318325" y="15761"/>
                    <a:pt x="318325" y="15761"/>
                    <a:pt x="318325" y="190453"/>
                  </a:cubicBezTo>
                  <a:cubicBezTo>
                    <a:pt x="318325" y="190453"/>
                    <a:pt x="318325" y="190453"/>
                    <a:pt x="335497" y="190453"/>
                  </a:cubicBezTo>
                  <a:cubicBezTo>
                    <a:pt x="336817" y="190453"/>
                    <a:pt x="338138" y="191766"/>
                    <a:pt x="338138" y="194393"/>
                  </a:cubicBezTo>
                  <a:cubicBezTo>
                    <a:pt x="338138" y="194393"/>
                    <a:pt x="338138" y="194393"/>
                    <a:pt x="338138" y="211469"/>
                  </a:cubicBezTo>
                  <a:cubicBezTo>
                    <a:pt x="338138" y="216723"/>
                    <a:pt x="334176" y="220663"/>
                    <a:pt x="328892" y="220663"/>
                  </a:cubicBezTo>
                  <a:cubicBezTo>
                    <a:pt x="328892" y="220663"/>
                    <a:pt x="328892" y="220663"/>
                    <a:pt x="9246" y="220663"/>
                  </a:cubicBezTo>
                  <a:cubicBezTo>
                    <a:pt x="3962" y="220663"/>
                    <a:pt x="0" y="216723"/>
                    <a:pt x="0" y="211469"/>
                  </a:cubicBezTo>
                  <a:cubicBezTo>
                    <a:pt x="0" y="211469"/>
                    <a:pt x="0" y="211469"/>
                    <a:pt x="0" y="194393"/>
                  </a:cubicBezTo>
                  <a:cubicBezTo>
                    <a:pt x="0" y="191766"/>
                    <a:pt x="1321" y="190453"/>
                    <a:pt x="2641" y="190453"/>
                  </a:cubicBezTo>
                  <a:cubicBezTo>
                    <a:pt x="2641" y="190453"/>
                    <a:pt x="2641" y="190453"/>
                    <a:pt x="19813" y="190453"/>
                  </a:cubicBezTo>
                  <a:cubicBezTo>
                    <a:pt x="19813" y="190453"/>
                    <a:pt x="19813" y="190453"/>
                    <a:pt x="19813" y="15761"/>
                  </a:cubicBezTo>
                  <a:cubicBezTo>
                    <a:pt x="19813" y="6567"/>
                    <a:pt x="26417" y="0"/>
                    <a:pt x="35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49" name="Rectangle 8"/>
            <p:cNvSpPr/>
            <p:nvPr/>
          </p:nvSpPr>
          <p:spPr>
            <a:xfrm>
              <a:off x="8434178" y="4293097"/>
              <a:ext cx="769429" cy="502116"/>
            </a:xfrm>
            <a:custGeom>
              <a:avLst/>
              <a:gdLst>
                <a:gd name="connsiteX0" fmla="*/ 6350 w 338138"/>
                <a:gd name="connsiteY0" fmla="*/ 196850 h 220663"/>
                <a:gd name="connsiteX1" fmla="*/ 6350 w 338138"/>
                <a:gd name="connsiteY1" fmla="*/ 203654 h 220663"/>
                <a:gd name="connsiteX2" fmla="*/ 115798 w 338138"/>
                <a:gd name="connsiteY2" fmla="*/ 203654 h 220663"/>
                <a:gd name="connsiteX3" fmla="*/ 118435 w 338138"/>
                <a:gd name="connsiteY3" fmla="*/ 206375 h 220663"/>
                <a:gd name="connsiteX4" fmla="*/ 115798 w 338138"/>
                <a:gd name="connsiteY4" fmla="*/ 209097 h 220663"/>
                <a:gd name="connsiteX5" fmla="*/ 6350 w 338138"/>
                <a:gd name="connsiteY5" fmla="*/ 209097 h 220663"/>
                <a:gd name="connsiteX6" fmla="*/ 6350 w 338138"/>
                <a:gd name="connsiteY6" fmla="*/ 211818 h 220663"/>
                <a:gd name="connsiteX7" fmla="*/ 10306 w 338138"/>
                <a:gd name="connsiteY7" fmla="*/ 215900 h 220663"/>
                <a:gd name="connsiteX8" fmla="*/ 329419 w 338138"/>
                <a:gd name="connsiteY8" fmla="*/ 215900 h 220663"/>
                <a:gd name="connsiteX9" fmla="*/ 333375 w 338138"/>
                <a:gd name="connsiteY9" fmla="*/ 211818 h 220663"/>
                <a:gd name="connsiteX10" fmla="*/ 333375 w 338138"/>
                <a:gd name="connsiteY10" fmla="*/ 196850 h 220663"/>
                <a:gd name="connsiteX11" fmla="*/ 6350 w 338138"/>
                <a:gd name="connsiteY11" fmla="*/ 196850 h 220663"/>
                <a:gd name="connsiteX12" fmla="*/ 25400 w 338138"/>
                <a:gd name="connsiteY12" fmla="*/ 176212 h 220663"/>
                <a:gd name="connsiteX13" fmla="*/ 25400 w 338138"/>
                <a:gd name="connsiteY13" fmla="*/ 190500 h 220663"/>
                <a:gd name="connsiteX14" fmla="*/ 312738 w 338138"/>
                <a:gd name="connsiteY14" fmla="*/ 190500 h 220663"/>
                <a:gd name="connsiteX15" fmla="*/ 312738 w 338138"/>
                <a:gd name="connsiteY15" fmla="*/ 176212 h 220663"/>
                <a:gd name="connsiteX16" fmla="*/ 91503 w 338138"/>
                <a:gd name="connsiteY16" fmla="*/ 28320 h 220663"/>
                <a:gd name="connsiteX17" fmla="*/ 95504 w 338138"/>
                <a:gd name="connsiteY17" fmla="*/ 28320 h 220663"/>
                <a:gd name="connsiteX18" fmla="*/ 95504 w 338138"/>
                <a:gd name="connsiteY18" fmla="*/ 32321 h 220663"/>
                <a:gd name="connsiteX19" fmla="*/ 35496 w 338138"/>
                <a:gd name="connsiteY19" fmla="*/ 92328 h 220663"/>
                <a:gd name="connsiteX20" fmla="*/ 32829 w 338138"/>
                <a:gd name="connsiteY20" fmla="*/ 93662 h 220663"/>
                <a:gd name="connsiteX21" fmla="*/ 30162 w 338138"/>
                <a:gd name="connsiteY21" fmla="*/ 92328 h 220663"/>
                <a:gd name="connsiteX22" fmla="*/ 30162 w 338138"/>
                <a:gd name="connsiteY22" fmla="*/ 88328 h 220663"/>
                <a:gd name="connsiteX23" fmla="*/ 91503 w 338138"/>
                <a:gd name="connsiteY23" fmla="*/ 28320 h 220663"/>
                <a:gd name="connsiteX24" fmla="*/ 56621 w 338138"/>
                <a:gd name="connsiteY24" fmla="*/ 28310 h 220663"/>
                <a:gd name="connsiteX25" fmla="*/ 60589 w 338138"/>
                <a:gd name="connsiteY25" fmla="*/ 28310 h 220663"/>
                <a:gd name="connsiteX26" fmla="*/ 60589 w 338138"/>
                <a:gd name="connsiteY26" fmla="*/ 32278 h 220663"/>
                <a:gd name="connsiteX27" fmla="*/ 35454 w 338138"/>
                <a:gd name="connsiteY27" fmla="*/ 57414 h 220663"/>
                <a:gd name="connsiteX28" fmla="*/ 32808 w 338138"/>
                <a:gd name="connsiteY28" fmla="*/ 58737 h 220663"/>
                <a:gd name="connsiteX29" fmla="*/ 30162 w 338138"/>
                <a:gd name="connsiteY29" fmla="*/ 57414 h 220663"/>
                <a:gd name="connsiteX30" fmla="*/ 30162 w 338138"/>
                <a:gd name="connsiteY30" fmla="*/ 53445 h 220663"/>
                <a:gd name="connsiteX31" fmla="*/ 56621 w 338138"/>
                <a:gd name="connsiteY31" fmla="*/ 28310 h 220663"/>
                <a:gd name="connsiteX32" fmla="*/ 126415 w 338138"/>
                <a:gd name="connsiteY32" fmla="*/ 28303 h 220663"/>
                <a:gd name="connsiteX33" fmla="*/ 130425 w 338138"/>
                <a:gd name="connsiteY33" fmla="*/ 28303 h 220663"/>
                <a:gd name="connsiteX34" fmla="*/ 130425 w 338138"/>
                <a:gd name="connsiteY34" fmla="*/ 32251 h 220663"/>
                <a:gd name="connsiteX35" fmla="*/ 35510 w 338138"/>
                <a:gd name="connsiteY35" fmla="*/ 125684 h 220663"/>
                <a:gd name="connsiteX36" fmla="*/ 32836 w 338138"/>
                <a:gd name="connsiteY36" fmla="*/ 127000 h 220663"/>
                <a:gd name="connsiteX37" fmla="*/ 30162 w 338138"/>
                <a:gd name="connsiteY37" fmla="*/ 125684 h 220663"/>
                <a:gd name="connsiteX38" fmla="*/ 30162 w 338138"/>
                <a:gd name="connsiteY38" fmla="*/ 121736 h 220663"/>
                <a:gd name="connsiteX39" fmla="*/ 126415 w 338138"/>
                <a:gd name="connsiteY39" fmla="*/ 28303 h 220663"/>
                <a:gd name="connsiteX40" fmla="*/ 25400 w 338138"/>
                <a:gd name="connsiteY40" fmla="*/ 19050 h 220663"/>
                <a:gd name="connsiteX41" fmla="*/ 25400 w 338138"/>
                <a:gd name="connsiteY41" fmla="*/ 169863 h 220663"/>
                <a:gd name="connsiteX42" fmla="*/ 312738 w 338138"/>
                <a:gd name="connsiteY42" fmla="*/ 169863 h 220663"/>
                <a:gd name="connsiteX43" fmla="*/ 312738 w 338138"/>
                <a:gd name="connsiteY43" fmla="*/ 160602 h 220663"/>
                <a:gd name="connsiteX44" fmla="*/ 265288 w 338138"/>
                <a:gd name="connsiteY44" fmla="*/ 160602 h 220663"/>
                <a:gd name="connsiteX45" fmla="*/ 262652 w 338138"/>
                <a:gd name="connsiteY45" fmla="*/ 157956 h 220663"/>
                <a:gd name="connsiteX46" fmla="*/ 265288 w 338138"/>
                <a:gd name="connsiteY46" fmla="*/ 153988 h 220663"/>
                <a:gd name="connsiteX47" fmla="*/ 312738 w 338138"/>
                <a:gd name="connsiteY47" fmla="*/ 153988 h 220663"/>
                <a:gd name="connsiteX48" fmla="*/ 312738 w 338138"/>
                <a:gd name="connsiteY48" fmla="*/ 146050 h 220663"/>
                <a:gd name="connsiteX49" fmla="*/ 233654 w 338138"/>
                <a:gd name="connsiteY49" fmla="*/ 146050 h 220663"/>
                <a:gd name="connsiteX50" fmla="*/ 231018 w 338138"/>
                <a:gd name="connsiteY50" fmla="*/ 143404 h 220663"/>
                <a:gd name="connsiteX51" fmla="*/ 233654 w 338138"/>
                <a:gd name="connsiteY51" fmla="*/ 139436 h 220663"/>
                <a:gd name="connsiteX52" fmla="*/ 312738 w 338138"/>
                <a:gd name="connsiteY52" fmla="*/ 139436 h 220663"/>
                <a:gd name="connsiteX53" fmla="*/ 312738 w 338138"/>
                <a:gd name="connsiteY53" fmla="*/ 19050 h 220663"/>
                <a:gd name="connsiteX54" fmla="*/ 25400 w 338138"/>
                <a:gd name="connsiteY54" fmla="*/ 19050 h 220663"/>
                <a:gd name="connsiteX55" fmla="*/ 35945 w 338138"/>
                <a:gd name="connsiteY55" fmla="*/ 4762 h 220663"/>
                <a:gd name="connsiteX56" fmla="*/ 25400 w 338138"/>
                <a:gd name="connsiteY56" fmla="*/ 14287 h 220663"/>
                <a:gd name="connsiteX57" fmla="*/ 312738 w 338138"/>
                <a:gd name="connsiteY57" fmla="*/ 14287 h 220663"/>
                <a:gd name="connsiteX58" fmla="*/ 302194 w 338138"/>
                <a:gd name="connsiteY58" fmla="*/ 4762 h 220663"/>
                <a:gd name="connsiteX59" fmla="*/ 35945 w 338138"/>
                <a:gd name="connsiteY59" fmla="*/ 4762 h 220663"/>
                <a:gd name="connsiteX60" fmla="*/ 35663 w 338138"/>
                <a:gd name="connsiteY60" fmla="*/ 0 h 220663"/>
                <a:gd name="connsiteX61" fmla="*/ 302475 w 338138"/>
                <a:gd name="connsiteY61" fmla="*/ 0 h 220663"/>
                <a:gd name="connsiteX62" fmla="*/ 318325 w 338138"/>
                <a:gd name="connsiteY62" fmla="*/ 15761 h 220663"/>
                <a:gd name="connsiteX63" fmla="*/ 318325 w 338138"/>
                <a:gd name="connsiteY63" fmla="*/ 190453 h 220663"/>
                <a:gd name="connsiteX64" fmla="*/ 335497 w 338138"/>
                <a:gd name="connsiteY64" fmla="*/ 190453 h 220663"/>
                <a:gd name="connsiteX65" fmla="*/ 338138 w 338138"/>
                <a:gd name="connsiteY65" fmla="*/ 194393 h 220663"/>
                <a:gd name="connsiteX66" fmla="*/ 338138 w 338138"/>
                <a:gd name="connsiteY66" fmla="*/ 211469 h 220663"/>
                <a:gd name="connsiteX67" fmla="*/ 328892 w 338138"/>
                <a:gd name="connsiteY67" fmla="*/ 220663 h 220663"/>
                <a:gd name="connsiteX68" fmla="*/ 9246 w 338138"/>
                <a:gd name="connsiteY68" fmla="*/ 220663 h 220663"/>
                <a:gd name="connsiteX69" fmla="*/ 0 w 338138"/>
                <a:gd name="connsiteY69" fmla="*/ 211469 h 220663"/>
                <a:gd name="connsiteX70" fmla="*/ 0 w 338138"/>
                <a:gd name="connsiteY70" fmla="*/ 194393 h 220663"/>
                <a:gd name="connsiteX71" fmla="*/ 2641 w 338138"/>
                <a:gd name="connsiteY71" fmla="*/ 190453 h 220663"/>
                <a:gd name="connsiteX72" fmla="*/ 19813 w 338138"/>
                <a:gd name="connsiteY72" fmla="*/ 190453 h 220663"/>
                <a:gd name="connsiteX73" fmla="*/ 19813 w 338138"/>
                <a:gd name="connsiteY73" fmla="*/ 15761 h 220663"/>
                <a:gd name="connsiteX74" fmla="*/ 35663 w 338138"/>
                <a:gd name="connsiteY74" fmla="*/ 0 h 22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38138" h="220663">
                  <a:moveTo>
                    <a:pt x="6350" y="196850"/>
                  </a:moveTo>
                  <a:cubicBezTo>
                    <a:pt x="6350" y="196850"/>
                    <a:pt x="6350" y="196850"/>
                    <a:pt x="6350" y="203654"/>
                  </a:cubicBezTo>
                  <a:cubicBezTo>
                    <a:pt x="6350" y="203654"/>
                    <a:pt x="6350" y="203654"/>
                    <a:pt x="115798" y="203654"/>
                  </a:cubicBezTo>
                  <a:cubicBezTo>
                    <a:pt x="117117" y="203654"/>
                    <a:pt x="118435" y="205015"/>
                    <a:pt x="118435" y="206375"/>
                  </a:cubicBezTo>
                  <a:cubicBezTo>
                    <a:pt x="118435" y="207736"/>
                    <a:pt x="117117" y="209097"/>
                    <a:pt x="115798" y="209097"/>
                  </a:cubicBezTo>
                  <a:cubicBezTo>
                    <a:pt x="115798" y="209097"/>
                    <a:pt x="115798" y="209097"/>
                    <a:pt x="6350" y="209097"/>
                  </a:cubicBezTo>
                  <a:cubicBezTo>
                    <a:pt x="6350" y="209097"/>
                    <a:pt x="6350" y="209097"/>
                    <a:pt x="6350" y="211818"/>
                  </a:cubicBezTo>
                  <a:cubicBezTo>
                    <a:pt x="6350" y="213179"/>
                    <a:pt x="8988" y="215900"/>
                    <a:pt x="10306" y="215900"/>
                  </a:cubicBezTo>
                  <a:cubicBezTo>
                    <a:pt x="10306" y="215900"/>
                    <a:pt x="10306" y="215900"/>
                    <a:pt x="329419" y="215900"/>
                  </a:cubicBezTo>
                  <a:cubicBezTo>
                    <a:pt x="330738" y="215900"/>
                    <a:pt x="333375" y="213179"/>
                    <a:pt x="333375" y="211818"/>
                  </a:cubicBezTo>
                  <a:lnTo>
                    <a:pt x="333375" y="196850"/>
                  </a:lnTo>
                  <a:cubicBezTo>
                    <a:pt x="333375" y="196850"/>
                    <a:pt x="333375" y="196850"/>
                    <a:pt x="6350" y="196850"/>
                  </a:cubicBezTo>
                  <a:close/>
                  <a:moveTo>
                    <a:pt x="25400" y="176212"/>
                  </a:moveTo>
                  <a:lnTo>
                    <a:pt x="25400" y="190500"/>
                  </a:lnTo>
                  <a:lnTo>
                    <a:pt x="312738" y="190500"/>
                  </a:lnTo>
                  <a:lnTo>
                    <a:pt x="312738" y="176212"/>
                  </a:lnTo>
                  <a:close/>
                  <a:moveTo>
                    <a:pt x="91503" y="28320"/>
                  </a:moveTo>
                  <a:cubicBezTo>
                    <a:pt x="92837" y="26987"/>
                    <a:pt x="94170" y="26987"/>
                    <a:pt x="95504" y="28320"/>
                  </a:cubicBezTo>
                  <a:cubicBezTo>
                    <a:pt x="96837" y="28320"/>
                    <a:pt x="96837" y="30987"/>
                    <a:pt x="95504" y="32321"/>
                  </a:cubicBezTo>
                  <a:cubicBezTo>
                    <a:pt x="95504" y="32321"/>
                    <a:pt x="95504" y="32321"/>
                    <a:pt x="35496" y="92328"/>
                  </a:cubicBezTo>
                  <a:cubicBezTo>
                    <a:pt x="34163" y="93662"/>
                    <a:pt x="34163" y="93662"/>
                    <a:pt x="32829" y="93662"/>
                  </a:cubicBezTo>
                  <a:cubicBezTo>
                    <a:pt x="31496" y="93662"/>
                    <a:pt x="31496" y="93662"/>
                    <a:pt x="30162" y="92328"/>
                  </a:cubicBezTo>
                  <a:cubicBezTo>
                    <a:pt x="30162" y="92328"/>
                    <a:pt x="30162" y="89661"/>
                    <a:pt x="30162" y="88328"/>
                  </a:cubicBezTo>
                  <a:cubicBezTo>
                    <a:pt x="30162" y="88328"/>
                    <a:pt x="30162" y="88328"/>
                    <a:pt x="91503" y="28320"/>
                  </a:cubicBezTo>
                  <a:close/>
                  <a:moveTo>
                    <a:pt x="56621" y="28310"/>
                  </a:moveTo>
                  <a:cubicBezTo>
                    <a:pt x="57943" y="26987"/>
                    <a:pt x="59266" y="26987"/>
                    <a:pt x="60589" y="28310"/>
                  </a:cubicBezTo>
                  <a:cubicBezTo>
                    <a:pt x="61912" y="28310"/>
                    <a:pt x="61912" y="30956"/>
                    <a:pt x="60589" y="32278"/>
                  </a:cubicBezTo>
                  <a:cubicBezTo>
                    <a:pt x="60589" y="32278"/>
                    <a:pt x="60589" y="32278"/>
                    <a:pt x="35454" y="57414"/>
                  </a:cubicBezTo>
                  <a:cubicBezTo>
                    <a:pt x="34131" y="58737"/>
                    <a:pt x="34131" y="58737"/>
                    <a:pt x="32808" y="58737"/>
                  </a:cubicBezTo>
                  <a:cubicBezTo>
                    <a:pt x="31485" y="58737"/>
                    <a:pt x="31485" y="58737"/>
                    <a:pt x="30162" y="57414"/>
                  </a:cubicBezTo>
                  <a:cubicBezTo>
                    <a:pt x="30162" y="56091"/>
                    <a:pt x="30162" y="54768"/>
                    <a:pt x="30162" y="53445"/>
                  </a:cubicBezTo>
                  <a:cubicBezTo>
                    <a:pt x="30162" y="53445"/>
                    <a:pt x="30162" y="53445"/>
                    <a:pt x="56621" y="28310"/>
                  </a:cubicBezTo>
                  <a:close/>
                  <a:moveTo>
                    <a:pt x="126415" y="28303"/>
                  </a:moveTo>
                  <a:cubicBezTo>
                    <a:pt x="127752" y="26987"/>
                    <a:pt x="129089" y="26987"/>
                    <a:pt x="130425" y="28303"/>
                  </a:cubicBezTo>
                  <a:cubicBezTo>
                    <a:pt x="131762" y="28303"/>
                    <a:pt x="131762" y="30935"/>
                    <a:pt x="130425" y="32251"/>
                  </a:cubicBezTo>
                  <a:cubicBezTo>
                    <a:pt x="130425" y="32251"/>
                    <a:pt x="130425" y="32251"/>
                    <a:pt x="35510" y="125684"/>
                  </a:cubicBezTo>
                  <a:cubicBezTo>
                    <a:pt x="34173" y="127000"/>
                    <a:pt x="34173" y="127000"/>
                    <a:pt x="32836" y="127000"/>
                  </a:cubicBezTo>
                  <a:cubicBezTo>
                    <a:pt x="31499" y="127000"/>
                    <a:pt x="31499" y="127000"/>
                    <a:pt x="30162" y="125684"/>
                  </a:cubicBezTo>
                  <a:cubicBezTo>
                    <a:pt x="30162" y="125684"/>
                    <a:pt x="30162" y="123052"/>
                    <a:pt x="30162" y="121736"/>
                  </a:cubicBezTo>
                  <a:cubicBezTo>
                    <a:pt x="30162" y="121736"/>
                    <a:pt x="30162" y="121736"/>
                    <a:pt x="126415" y="28303"/>
                  </a:cubicBezTo>
                  <a:close/>
                  <a:moveTo>
                    <a:pt x="25400" y="19050"/>
                  </a:moveTo>
                  <a:lnTo>
                    <a:pt x="25400" y="169863"/>
                  </a:lnTo>
                  <a:cubicBezTo>
                    <a:pt x="25400" y="169863"/>
                    <a:pt x="25400" y="169863"/>
                    <a:pt x="312738" y="169863"/>
                  </a:cubicBezTo>
                  <a:cubicBezTo>
                    <a:pt x="312738" y="169863"/>
                    <a:pt x="312738" y="169863"/>
                    <a:pt x="312738" y="160602"/>
                  </a:cubicBezTo>
                  <a:cubicBezTo>
                    <a:pt x="312738" y="160602"/>
                    <a:pt x="312738" y="160602"/>
                    <a:pt x="265288" y="160602"/>
                  </a:cubicBezTo>
                  <a:cubicBezTo>
                    <a:pt x="263970" y="160602"/>
                    <a:pt x="262652" y="159279"/>
                    <a:pt x="262652" y="157956"/>
                  </a:cubicBezTo>
                  <a:cubicBezTo>
                    <a:pt x="262652" y="155311"/>
                    <a:pt x="263970" y="153988"/>
                    <a:pt x="265288" y="153988"/>
                  </a:cubicBezTo>
                  <a:cubicBezTo>
                    <a:pt x="265288" y="153988"/>
                    <a:pt x="265288" y="153988"/>
                    <a:pt x="312738" y="153988"/>
                  </a:cubicBezTo>
                  <a:cubicBezTo>
                    <a:pt x="312738" y="153988"/>
                    <a:pt x="312738" y="153988"/>
                    <a:pt x="312738" y="146050"/>
                  </a:cubicBezTo>
                  <a:cubicBezTo>
                    <a:pt x="312738" y="146050"/>
                    <a:pt x="312738" y="146050"/>
                    <a:pt x="233654" y="146050"/>
                  </a:cubicBezTo>
                  <a:cubicBezTo>
                    <a:pt x="232336" y="146050"/>
                    <a:pt x="231018" y="144727"/>
                    <a:pt x="231018" y="143404"/>
                  </a:cubicBezTo>
                  <a:cubicBezTo>
                    <a:pt x="231018" y="140758"/>
                    <a:pt x="232336" y="139436"/>
                    <a:pt x="233654" y="139436"/>
                  </a:cubicBezTo>
                  <a:cubicBezTo>
                    <a:pt x="233654" y="139436"/>
                    <a:pt x="233654" y="139436"/>
                    <a:pt x="312738" y="139436"/>
                  </a:cubicBezTo>
                  <a:cubicBezTo>
                    <a:pt x="312738" y="139436"/>
                    <a:pt x="312738" y="139436"/>
                    <a:pt x="312738" y="19050"/>
                  </a:cubicBezTo>
                  <a:cubicBezTo>
                    <a:pt x="312738" y="19050"/>
                    <a:pt x="312738" y="19050"/>
                    <a:pt x="25400" y="19050"/>
                  </a:cubicBezTo>
                  <a:close/>
                  <a:moveTo>
                    <a:pt x="35945" y="4762"/>
                  </a:moveTo>
                  <a:cubicBezTo>
                    <a:pt x="30673" y="4762"/>
                    <a:pt x="26718" y="8844"/>
                    <a:pt x="25400" y="14287"/>
                  </a:cubicBezTo>
                  <a:cubicBezTo>
                    <a:pt x="25400" y="14287"/>
                    <a:pt x="25400" y="14287"/>
                    <a:pt x="312738" y="14287"/>
                  </a:cubicBezTo>
                  <a:cubicBezTo>
                    <a:pt x="311420" y="8844"/>
                    <a:pt x="307466" y="4762"/>
                    <a:pt x="302194" y="4762"/>
                  </a:cubicBezTo>
                  <a:cubicBezTo>
                    <a:pt x="302194" y="4762"/>
                    <a:pt x="302194" y="4762"/>
                    <a:pt x="35945" y="4762"/>
                  </a:cubicBezTo>
                  <a:close/>
                  <a:moveTo>
                    <a:pt x="35663" y="0"/>
                  </a:moveTo>
                  <a:cubicBezTo>
                    <a:pt x="35663" y="0"/>
                    <a:pt x="35663" y="0"/>
                    <a:pt x="302475" y="0"/>
                  </a:cubicBezTo>
                  <a:cubicBezTo>
                    <a:pt x="311721" y="0"/>
                    <a:pt x="318325" y="6567"/>
                    <a:pt x="318325" y="15761"/>
                  </a:cubicBezTo>
                  <a:cubicBezTo>
                    <a:pt x="318325" y="15761"/>
                    <a:pt x="318325" y="15761"/>
                    <a:pt x="318325" y="190453"/>
                  </a:cubicBezTo>
                  <a:cubicBezTo>
                    <a:pt x="318325" y="190453"/>
                    <a:pt x="318325" y="190453"/>
                    <a:pt x="335497" y="190453"/>
                  </a:cubicBezTo>
                  <a:cubicBezTo>
                    <a:pt x="336817" y="190453"/>
                    <a:pt x="338138" y="191766"/>
                    <a:pt x="338138" y="194393"/>
                  </a:cubicBezTo>
                  <a:cubicBezTo>
                    <a:pt x="338138" y="194393"/>
                    <a:pt x="338138" y="194393"/>
                    <a:pt x="338138" y="211469"/>
                  </a:cubicBezTo>
                  <a:cubicBezTo>
                    <a:pt x="338138" y="216723"/>
                    <a:pt x="334176" y="220663"/>
                    <a:pt x="328892" y="220663"/>
                  </a:cubicBezTo>
                  <a:cubicBezTo>
                    <a:pt x="328892" y="220663"/>
                    <a:pt x="328892" y="220663"/>
                    <a:pt x="9246" y="220663"/>
                  </a:cubicBezTo>
                  <a:cubicBezTo>
                    <a:pt x="3962" y="220663"/>
                    <a:pt x="0" y="216723"/>
                    <a:pt x="0" y="211469"/>
                  </a:cubicBezTo>
                  <a:cubicBezTo>
                    <a:pt x="0" y="211469"/>
                    <a:pt x="0" y="211469"/>
                    <a:pt x="0" y="194393"/>
                  </a:cubicBezTo>
                  <a:cubicBezTo>
                    <a:pt x="0" y="191766"/>
                    <a:pt x="1321" y="190453"/>
                    <a:pt x="2641" y="190453"/>
                  </a:cubicBezTo>
                  <a:cubicBezTo>
                    <a:pt x="2641" y="190453"/>
                    <a:pt x="2641" y="190453"/>
                    <a:pt x="19813" y="190453"/>
                  </a:cubicBezTo>
                  <a:cubicBezTo>
                    <a:pt x="19813" y="190453"/>
                    <a:pt x="19813" y="190453"/>
                    <a:pt x="19813" y="15761"/>
                  </a:cubicBezTo>
                  <a:cubicBezTo>
                    <a:pt x="19813" y="6567"/>
                    <a:pt x="26417" y="0"/>
                    <a:pt x="35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50" name="TextBox 14"/>
            <p:cNvSpPr txBox="1"/>
            <p:nvPr/>
          </p:nvSpPr>
          <p:spPr>
            <a:xfrm>
              <a:off x="2081474" y="2312324"/>
              <a:ext cx="199830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000" b="1" spc="600" dirty="0" smtClean="0"/>
                <a:t>标题文本</a:t>
              </a:r>
              <a:endParaRPr lang="zh-CN" altLang="en-US" sz="2000" b="1" spc="600" dirty="0"/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2005328" y="3005440"/>
            <a:ext cx="561940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500" b="1">
                <a:solidFill>
                  <a:srgbClr val="00948D"/>
                </a:solidFill>
              </a:defRPr>
            </a:lvl1pPr>
          </a:lstStyle>
          <a:p>
            <a:r>
              <a:rPr lang="zh-CN" altLang="en-US" sz="1800" dirty="0">
                <a:solidFill>
                  <a:schemeClr val="accent2">
                    <a:lumMod val="75000"/>
                  </a:schemeClr>
                </a:solidFill>
              </a:rPr>
              <a:t>点击添加正文、温提示正文行距在</a:t>
            </a:r>
            <a:r>
              <a:rPr lang="en-US" altLang="zh-CN" sz="1800" dirty="0">
                <a:solidFill>
                  <a:schemeClr val="accent2">
                    <a:lumMod val="75000"/>
                  </a:schemeClr>
                </a:solidFill>
              </a:rPr>
              <a:t>1.2~1.3</a:t>
            </a:r>
            <a:r>
              <a:rPr lang="zh-CN" altLang="en-US" sz="1800" dirty="0">
                <a:solidFill>
                  <a:schemeClr val="accent2">
                    <a:lumMod val="75000"/>
                  </a:schemeClr>
                </a:solidFill>
              </a:rPr>
              <a:t>之间点击添加正文、温提示正文行距在</a:t>
            </a:r>
            <a:r>
              <a:rPr lang="en-US" altLang="zh-CN" sz="1800" dirty="0">
                <a:solidFill>
                  <a:schemeClr val="accent2">
                    <a:lumMod val="75000"/>
                  </a:schemeClr>
                </a:solidFill>
              </a:rPr>
              <a:t>1.2~1.3</a:t>
            </a:r>
            <a:r>
              <a:rPr lang="zh-CN" altLang="en-US" sz="1800" dirty="0">
                <a:solidFill>
                  <a:schemeClr val="accent2">
                    <a:lumMod val="75000"/>
                  </a:schemeClr>
                </a:solidFill>
              </a:rPr>
              <a:t>之间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4441875">
            <a:off x="9649739" y="4708787"/>
            <a:ext cx="2931013" cy="2447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111436" y="2607513"/>
            <a:ext cx="5707022" cy="1642975"/>
            <a:chOff x="4111436" y="2361292"/>
            <a:chExt cx="5707022" cy="1642975"/>
          </a:xfrm>
        </p:grpSpPr>
        <p:sp>
          <p:nvSpPr>
            <p:cNvPr id="9" name="文本框 8"/>
            <p:cNvSpPr txBox="1"/>
            <p:nvPr/>
          </p:nvSpPr>
          <p:spPr>
            <a:xfrm>
              <a:off x="4111436" y="2361292"/>
              <a:ext cx="3273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02.</a:t>
              </a:r>
              <a:r>
                <a:rPr lang="zh-CN" altLang="en-US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请输入标题</a:t>
              </a:r>
              <a:endParaRPr lang="zh-CN" altLang="en-US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111436" y="3030832"/>
              <a:ext cx="5414961" cy="0"/>
            </a:xfrm>
            <a:prstGeom prst="line">
              <a:avLst/>
            </a:prstGeom>
            <a:ln w="25400">
              <a:solidFill>
                <a:srgbClr val="5F8D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4111436" y="3173270"/>
              <a:ext cx="57070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accent2">
                      <a:lumMod val="75000"/>
                    </a:schemeClr>
                  </a:solidFill>
                </a:rPr>
                <a:t>You can click here and enter whatever you like and also you can delete here ,enter the right thing. </a:t>
              </a:r>
              <a:r>
                <a:rPr lang="en-US" altLang="zh-CN" sz="1600" dirty="0">
                  <a:solidFill>
                    <a:schemeClr val="accent2">
                      <a:lumMod val="75000"/>
                    </a:schemeClr>
                  </a:solidFill>
                </a:rPr>
                <a:t>You can click here and enter whatever you like and </a:t>
              </a:r>
              <a:r>
                <a:rPr lang="en-US" altLang="zh-CN" sz="1600" dirty="0" smtClean="0">
                  <a:solidFill>
                    <a:schemeClr val="accent2">
                      <a:lumMod val="75000"/>
                    </a:schemeClr>
                  </a:solidFill>
                </a:rPr>
                <a:t>also.</a:t>
              </a:r>
              <a:endParaRPr lang="zh-CN" altLang="en-US" sz="16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808018" y="1975155"/>
            <a:ext cx="8575964" cy="2907690"/>
          </a:xfrm>
          <a:prstGeom prst="rect">
            <a:avLst/>
          </a:prstGeom>
          <a:noFill/>
          <a:ln w="25400">
            <a:solidFill>
              <a:srgbClr val="5F8D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327615" y="-395329"/>
            <a:ext cx="2083910" cy="19542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4441875">
            <a:off x="9649739" y="4708787"/>
            <a:ext cx="2931013" cy="244739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002345" y="2531490"/>
            <a:ext cx="1914764" cy="179502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AUTOCOLOR" val="TRUE"/>
  <p:tag name="MH_TYPE" val="SECTION"/>
  <p:tag name="ID" val="6267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AUTOCOLOR" val="TRUE"/>
  <p:tag name="MH_TYPE" val="SECTION"/>
  <p:tag name="ID" val="62676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AUTOCOLOR" val="TRUE"/>
  <p:tag name="MH_TYPE" val="SECTION"/>
  <p:tag name="ID" val="62676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AUTOCOLOR" val="TRUE"/>
  <p:tag name="MH_TYPE" val="CONTENTS"/>
  <p:tag name="ID" val="6267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AUTOCOLOR" val="TRUE"/>
  <p:tag name="MH_TYPE" val="SECTION"/>
  <p:tag name="ID" val="6267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AUTOCOLOR" val="TRUE"/>
  <p:tag name="MH_TYPE" val="SECTION"/>
  <p:tag name="ID" val="6267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2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temp">
      <a:majorFont>
        <a:latin typeface="微软雅黑 Light"/>
        <a:ea typeface="锐字工房云字库细圆GBK"/>
        <a:cs typeface=""/>
      </a:majorFont>
      <a:minorFont>
        <a:latin typeface="微软雅黑 Light"/>
        <a:ea typeface="锐字工房云字库细圆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1934</Words>
  <Application>Microsoft Office PowerPoint</Application>
  <PresentationFormat>宽屏</PresentationFormat>
  <Paragraphs>244</Paragraphs>
  <Slides>26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等线</vt:lpstr>
      <vt:lpstr>方正兰亭黑_GBK</vt:lpstr>
      <vt:lpstr>方正兰亭中黑_GBK</vt:lpstr>
      <vt:lpstr>锐字工房云字库细圆GBK</vt:lpstr>
      <vt:lpstr>宋体</vt:lpstr>
      <vt:lpstr>微软雅黑</vt:lpstr>
      <vt:lpstr>微软雅黑 Light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2021-07-15T01:03:09Z</dcterms:created>
  <dcterms:modified xsi:type="dcterms:W3CDTF">2023-01-10T05:25:11Z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FE6B8070ED7A4E9AA8F01115E7132917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