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8" r:id="rId2"/>
    <p:sldId id="327" r:id="rId3"/>
    <p:sldId id="330" r:id="rId4"/>
    <p:sldId id="354" r:id="rId5"/>
    <p:sldId id="348" r:id="rId6"/>
    <p:sldId id="328" r:id="rId7"/>
    <p:sldId id="342" r:id="rId8"/>
    <p:sldId id="339" r:id="rId9"/>
    <p:sldId id="357" r:id="rId10"/>
    <p:sldId id="343" r:id="rId11"/>
    <p:sldId id="34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0066"/>
    <a:srgbClr val="009900"/>
    <a:srgbClr val="FF6E15"/>
    <a:srgbClr val="F3F3F3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346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9F80C6-1F86-41CC-97AF-012D9B192F1F}" type="slidenum">
              <a:rPr lang="zh-CN" altLang="en-US"/>
              <a:t>‹#›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F80C6-1F86-41CC-97AF-012D9B192F1F}" type="slidenum">
              <a:rPr lang="zh-CN" altLang="en-US" smtClean="0"/>
              <a:t>4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ADBF14-AE21-4021-B3E8-10A626EE7C69}" type="slidenum">
              <a:rPr lang="zh-CN" altLang="en-US" smtClean="0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336860-9067-45DD-B16F-97746BAF9EBC}" type="slidenum">
              <a:rPr lang="zh-CN" altLang="en-US" smtClean="0"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1D7B5D-7824-424B-9F4B-BEA92A29561F}" type="slidenum">
              <a:rPr lang="zh-CN" altLang="en-US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FA3AC9-B79B-412F-A756-5BE8201CC3D8}" type="slidenum">
              <a:rPr lang="zh-CN" altLang="en-US" smtClean="0"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11B75B-9CC8-42EF-8758-513F39A99C90}" type="slidenum">
              <a:rPr lang="zh-CN" altLang="en-US" smtClean="0"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5D07C7-C87A-4955-B642-B5FF404B5DAD}" type="slidenum">
              <a:rPr lang="zh-CN" altLang="en-US" smtClean="0"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769870" y="3373317"/>
            <a:ext cx="5144891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38C716-D200-4B73-9541-E215C1F82614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BD76F128-9511-49E2-B4FA-0CF1CCC2868D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78068C07-878D-4834-9168-DC166D71ABFB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C1F5128D-E48F-4F71-85C1-D8993D4FF477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71F474E2-E060-424A-9E87-3DF8A8E8B586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71F474E2-E060-424A-9E87-3DF8A8E8B586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71F474E2-E060-424A-9E87-3DF8A8E8B586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71F474E2-E060-424A-9E87-3DF8A8E8B586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71F474E2-E060-424A-9E87-3DF8A8E8B586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71F474E2-E060-424A-9E87-3DF8A8E8B586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71F474E2-E060-424A-9E87-3DF8A8E8B586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 txBox="1"/>
          <p:nvPr/>
        </p:nvSpPr>
        <p:spPr bwMode="auto">
          <a:xfrm>
            <a:off x="785813" y="3181350"/>
            <a:ext cx="5145087" cy="466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pic>
        <p:nvPicPr>
          <p:cNvPr id="4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26988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84C3B4-34D0-4623-B585-248E1BB659EA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auto">
          <a:xfrm flipV="1">
            <a:off x="22225" y="981075"/>
            <a:ext cx="9144000" cy="4887913"/>
          </a:xfrm>
          <a:custGeom>
            <a:avLst/>
            <a:gdLst>
              <a:gd name="T0" fmla="*/ 5365824 w 7383683"/>
              <a:gd name="T1" fmla="*/ 4562806 h 3577320"/>
              <a:gd name="T2" fmla="*/ 5365810 w 7383683"/>
              <a:gd name="T3" fmla="*/ 4562518 h 3577320"/>
              <a:gd name="T4" fmla="*/ 5365824 w 7383683"/>
              <a:gd name="T5" fmla="*/ 4562231 h 3577320"/>
              <a:gd name="T6" fmla="*/ 5365838 w 7383683"/>
              <a:gd name="T7" fmla="*/ 4562518 h 3577320"/>
              <a:gd name="T8" fmla="*/ 1971022 w 7383683"/>
              <a:gd name="T9" fmla="*/ 9125037 h 3577320"/>
              <a:gd name="T10" fmla="*/ 2108854 w 7383683"/>
              <a:gd name="T11" fmla="*/ 9108925 h 3577320"/>
              <a:gd name="T12" fmla="*/ 2119672 w 7383683"/>
              <a:gd name="T13" fmla="*/ 9109104 h 3577320"/>
              <a:gd name="T14" fmla="*/ 2971038 w 7383683"/>
              <a:gd name="T15" fmla="*/ 9125037 h 3577320"/>
              <a:gd name="T16" fmla="*/ 2971092 w 7383683"/>
              <a:gd name="T17" fmla="*/ 9125037 h 3577320"/>
              <a:gd name="T18" fmla="*/ 3217686 w 7383683"/>
              <a:gd name="T19" fmla="*/ 9099544 h 3577320"/>
              <a:gd name="T20" fmla="*/ 5339995 w 7383683"/>
              <a:gd name="T21" fmla="*/ 5121691 h 3577320"/>
              <a:gd name="T22" fmla="*/ 5349406 w 7383683"/>
              <a:gd name="T23" fmla="*/ 4917828 h 3577320"/>
              <a:gd name="T24" fmla="*/ 5349434 w 7383683"/>
              <a:gd name="T25" fmla="*/ 4917828 h 3577320"/>
              <a:gd name="T26" fmla="*/ 5340021 w 7383683"/>
              <a:gd name="T27" fmla="*/ 5121691 h 3577320"/>
              <a:gd name="T28" fmla="*/ 3217713 w 7383683"/>
              <a:gd name="T29" fmla="*/ 9099544 h 3577320"/>
              <a:gd name="T30" fmla="*/ 2971118 w 7383683"/>
              <a:gd name="T31" fmla="*/ 9125037 h 3577320"/>
              <a:gd name="T32" fmla="*/ 5521655 w 7383683"/>
              <a:gd name="T33" fmla="*/ 9125037 h 3577320"/>
              <a:gd name="T34" fmla="*/ 5550345 w 7383683"/>
              <a:gd name="T35" fmla="*/ 9125037 h 3577320"/>
              <a:gd name="T36" fmla="*/ 14023699 w 7383683"/>
              <a:gd name="T37" fmla="*/ 9125037 h 3577320"/>
              <a:gd name="T38" fmla="*/ 14023699 w 7383683"/>
              <a:gd name="T39" fmla="*/ 4917828 h 3577320"/>
              <a:gd name="T40" fmla="*/ 14023699 w 7383683"/>
              <a:gd name="T41" fmla="*/ 4207209 h 3577320"/>
              <a:gd name="T42" fmla="*/ 14023699 w 7383683"/>
              <a:gd name="T43" fmla="*/ 0 h 3577320"/>
              <a:gd name="T44" fmla="*/ 5592223 w 7383683"/>
              <a:gd name="T45" fmla="*/ 0 h 3577320"/>
              <a:gd name="T46" fmla="*/ 5479777 w 7383683"/>
              <a:gd name="T47" fmla="*/ 0 h 3577320"/>
              <a:gd name="T48" fmla="*/ 2971118 w 7383683"/>
              <a:gd name="T49" fmla="*/ 0 h 3577320"/>
              <a:gd name="T50" fmla="*/ 3217713 w 7383683"/>
              <a:gd name="T51" fmla="*/ 25494 h 3577320"/>
              <a:gd name="T52" fmla="*/ 5340021 w 7383683"/>
              <a:gd name="T53" fmla="*/ 4003350 h 3577320"/>
              <a:gd name="T54" fmla="*/ 5349434 w 7383683"/>
              <a:gd name="T55" fmla="*/ 4207209 h 3577320"/>
              <a:gd name="T56" fmla="*/ 5349406 w 7383683"/>
              <a:gd name="T57" fmla="*/ 4207209 h 3577320"/>
              <a:gd name="T58" fmla="*/ 5339995 w 7383683"/>
              <a:gd name="T59" fmla="*/ 4003350 h 3577320"/>
              <a:gd name="T60" fmla="*/ 3217686 w 7383683"/>
              <a:gd name="T61" fmla="*/ 25494 h 3577320"/>
              <a:gd name="T62" fmla="*/ 2971092 w 7383683"/>
              <a:gd name="T63" fmla="*/ 0 h 3577320"/>
              <a:gd name="T64" fmla="*/ 2971038 w 7383683"/>
              <a:gd name="T65" fmla="*/ 0 h 3577320"/>
              <a:gd name="T66" fmla="*/ 2119672 w 7383683"/>
              <a:gd name="T67" fmla="*/ 15935 h 3577320"/>
              <a:gd name="T68" fmla="*/ 2108855 w 7383683"/>
              <a:gd name="T69" fmla="*/ 16112 h 3577320"/>
              <a:gd name="T70" fmla="*/ 1971022 w 7383683"/>
              <a:gd name="T71" fmla="*/ 0 h 3577320"/>
              <a:gd name="T72" fmla="*/ 1780433 w 7383683"/>
              <a:gd name="T73" fmla="*/ 22279 h 3577320"/>
              <a:gd name="T74" fmla="*/ 1779124 w 7383683"/>
              <a:gd name="T75" fmla="*/ 22306 h 3577320"/>
              <a:gd name="T76" fmla="*/ 1704473 w 7383683"/>
              <a:gd name="T77" fmla="*/ 25494 h 3577320"/>
              <a:gd name="T78" fmla="*/ 1676723 w 7383683"/>
              <a:gd name="T79" fmla="*/ 56331 h 3577320"/>
              <a:gd name="T80" fmla="*/ 1573792 w 7383683"/>
              <a:gd name="T81" fmla="*/ 92694 h 3577320"/>
              <a:gd name="T82" fmla="*/ 0 w 7383683"/>
              <a:gd name="T83" fmla="*/ 4562518 h 3577320"/>
              <a:gd name="T84" fmla="*/ 1573792 w 7383683"/>
              <a:gd name="T85" fmla="*/ 9032344 h 3577320"/>
              <a:gd name="T86" fmla="*/ 1676723 w 7383683"/>
              <a:gd name="T87" fmla="*/ 9068708 h 3577320"/>
              <a:gd name="T88" fmla="*/ 1704473 w 7383683"/>
              <a:gd name="T89" fmla="*/ 9099544 h 3577320"/>
              <a:gd name="T90" fmla="*/ 1779124 w 7383683"/>
              <a:gd name="T91" fmla="*/ 9102732 h 3577320"/>
              <a:gd name="T92" fmla="*/ 1780427 w 7383683"/>
              <a:gd name="T93" fmla="*/ 9102759 h 35773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383683" h="3577320">
                <a:moveTo>
                  <a:pt x="2825185" y="1788773"/>
                </a:moveTo>
                <a:lnTo>
                  <a:pt x="2825178" y="1788660"/>
                </a:lnTo>
                <a:lnTo>
                  <a:pt x="2825185" y="1788547"/>
                </a:lnTo>
                <a:lnTo>
                  <a:pt x="2825192" y="1788660"/>
                </a:lnTo>
                <a:lnTo>
                  <a:pt x="2825185" y="1788773"/>
                </a:lnTo>
                <a:close/>
                <a:moveTo>
                  <a:pt x="1037772" y="3577320"/>
                </a:moveTo>
                <a:lnTo>
                  <a:pt x="1110342" y="3571004"/>
                </a:lnTo>
                <a:lnTo>
                  <a:pt x="1116038" y="3571074"/>
                </a:lnTo>
                <a:cubicBezTo>
                  <a:pt x="1300420" y="3573156"/>
                  <a:pt x="1537246" y="3575238"/>
                  <a:pt x="1564295" y="3577320"/>
                </a:cubicBezTo>
                <a:lnTo>
                  <a:pt x="1564323" y="3577320"/>
                </a:lnTo>
                <a:lnTo>
                  <a:pt x="1694159" y="3567326"/>
                </a:lnTo>
                <a:cubicBezTo>
                  <a:pt x="2254514" y="3480579"/>
                  <a:pt x="2707175" y="2838530"/>
                  <a:pt x="2811585" y="2007874"/>
                </a:cubicBezTo>
                <a:lnTo>
                  <a:pt x="2816541" y="1927953"/>
                </a:lnTo>
                <a:lnTo>
                  <a:pt x="2816555" y="1927953"/>
                </a:lnTo>
                <a:lnTo>
                  <a:pt x="2811599" y="2007874"/>
                </a:lnTo>
                <a:cubicBezTo>
                  <a:pt x="2707189" y="2838530"/>
                  <a:pt x="2254528" y="3480579"/>
                  <a:pt x="1694173" y="3567326"/>
                </a:cubicBezTo>
                <a:lnTo>
                  <a:pt x="1564337" y="3577320"/>
                </a:lnTo>
                <a:lnTo>
                  <a:pt x="2907232" y="3577320"/>
                </a:lnTo>
                <a:lnTo>
                  <a:pt x="2922338" y="3577320"/>
                </a:lnTo>
                <a:lnTo>
                  <a:pt x="7383683" y="3577320"/>
                </a:lnTo>
                <a:lnTo>
                  <a:pt x="7383683" y="1927953"/>
                </a:lnTo>
                <a:lnTo>
                  <a:pt x="7383683" y="1649367"/>
                </a:lnTo>
                <a:lnTo>
                  <a:pt x="7383683" y="0"/>
                </a:lnTo>
                <a:lnTo>
                  <a:pt x="2944387" y="0"/>
                </a:lnTo>
                <a:lnTo>
                  <a:pt x="2885183" y="0"/>
                </a:lnTo>
                <a:lnTo>
                  <a:pt x="1564337" y="0"/>
                </a:lnTo>
                <a:lnTo>
                  <a:pt x="1694173" y="9994"/>
                </a:lnTo>
                <a:cubicBezTo>
                  <a:pt x="2254528" y="96741"/>
                  <a:pt x="2707189" y="738790"/>
                  <a:pt x="2811599" y="1569447"/>
                </a:cubicBezTo>
                <a:lnTo>
                  <a:pt x="2816555" y="1649367"/>
                </a:lnTo>
                <a:lnTo>
                  <a:pt x="2816541" y="1649367"/>
                </a:lnTo>
                <a:lnTo>
                  <a:pt x="2811585" y="1569447"/>
                </a:lnTo>
                <a:cubicBezTo>
                  <a:pt x="2707175" y="738790"/>
                  <a:pt x="2254514" y="96741"/>
                  <a:pt x="1694159" y="9994"/>
                </a:cubicBezTo>
                <a:lnTo>
                  <a:pt x="1564323" y="0"/>
                </a:lnTo>
                <a:lnTo>
                  <a:pt x="1564295" y="0"/>
                </a:lnTo>
                <a:cubicBezTo>
                  <a:pt x="1537246" y="2083"/>
                  <a:pt x="1300420" y="4165"/>
                  <a:pt x="1116038" y="6247"/>
                </a:cubicBezTo>
                <a:lnTo>
                  <a:pt x="1110343" y="6316"/>
                </a:lnTo>
                <a:lnTo>
                  <a:pt x="1037772" y="0"/>
                </a:lnTo>
                <a:lnTo>
                  <a:pt x="937424" y="8734"/>
                </a:lnTo>
                <a:lnTo>
                  <a:pt x="936735" y="8745"/>
                </a:lnTo>
                <a:cubicBezTo>
                  <a:pt x="916641" y="9161"/>
                  <a:pt x="902840" y="9578"/>
                  <a:pt x="897430" y="9994"/>
                </a:cubicBezTo>
                <a:lnTo>
                  <a:pt x="882819" y="22084"/>
                </a:lnTo>
                <a:lnTo>
                  <a:pt x="828625" y="36339"/>
                </a:lnTo>
                <a:cubicBezTo>
                  <a:pt x="355729" y="203125"/>
                  <a:pt x="0" y="924291"/>
                  <a:pt x="0" y="1788660"/>
                </a:cubicBezTo>
                <a:cubicBezTo>
                  <a:pt x="0" y="2653029"/>
                  <a:pt x="355729" y="3374195"/>
                  <a:pt x="828625" y="3540981"/>
                </a:cubicBezTo>
                <a:lnTo>
                  <a:pt x="882819" y="3555237"/>
                </a:lnTo>
                <a:lnTo>
                  <a:pt x="897430" y="3567326"/>
                </a:lnTo>
                <a:cubicBezTo>
                  <a:pt x="902840" y="3567742"/>
                  <a:pt x="916641" y="3568159"/>
                  <a:pt x="936735" y="3568575"/>
                </a:cubicBezTo>
                <a:lnTo>
                  <a:pt x="937421" y="3568586"/>
                </a:lnTo>
                <a:lnTo>
                  <a:pt x="1037772" y="3577320"/>
                </a:lnTo>
                <a:close/>
              </a:path>
            </a:pathLst>
          </a:custGeom>
          <a:solidFill>
            <a:srgbClr val="F2B483"/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KSO_Img2"/>
          <p:cNvSpPr/>
          <p:nvPr/>
        </p:nvSpPr>
        <p:spPr>
          <a:xfrm>
            <a:off x="4464050" y="3035300"/>
            <a:ext cx="2249488" cy="2249488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KSO_Img3"/>
          <p:cNvSpPr/>
          <p:nvPr/>
        </p:nvSpPr>
        <p:spPr>
          <a:xfrm>
            <a:off x="6996113" y="3406775"/>
            <a:ext cx="1893887" cy="1893888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71775" y="5527675"/>
            <a:ext cx="6372225" cy="46038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67175" y="2573338"/>
            <a:ext cx="5057775" cy="49212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KSO_Img1"/>
          <p:cNvSpPr/>
          <p:nvPr/>
        </p:nvSpPr>
        <p:spPr>
          <a:xfrm>
            <a:off x="558800" y="1916113"/>
            <a:ext cx="3386138" cy="3386137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09" y="240814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1F474E2-E060-424A-9E87-3DF8A8E8B586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26988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KSO_CT2"/>
          <p:cNvSpPr txBox="1"/>
          <p:nvPr/>
        </p:nvSpPr>
        <p:spPr bwMode="auto">
          <a:xfrm>
            <a:off x="785813" y="3181350"/>
            <a:ext cx="5145087" cy="466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2302C8-8D7F-42EF-80CC-E2ECC1A076B0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gray">
          <a:xfrm>
            <a:off x="30163" y="1508125"/>
            <a:ext cx="9164637" cy="3744913"/>
          </a:xfrm>
          <a:custGeom>
            <a:avLst/>
            <a:gdLst>
              <a:gd name="T0" fmla="*/ 1617036 w 9164638"/>
              <a:gd name="T1" fmla="*/ 1057 h 3745139"/>
              <a:gd name="T2" fmla="*/ 2073703 w 9164638"/>
              <a:gd name="T3" fmla="*/ 2012 h 3745139"/>
              <a:gd name="T4" fmla="*/ 6405427 w 9164638"/>
              <a:gd name="T5" fmla="*/ 904640 h 3745139"/>
              <a:gd name="T6" fmla="*/ 9164627 w 9164638"/>
              <a:gd name="T7" fmla="*/ 170167 h 3745139"/>
              <a:gd name="T8" fmla="*/ 9153325 w 9164638"/>
              <a:gd name="T9" fmla="*/ 3395214 h 3745139"/>
              <a:gd name="T10" fmla="*/ 6247205 w 9164638"/>
              <a:gd name="T11" fmla="*/ 3572882 h 3745139"/>
              <a:gd name="T12" fmla="*/ 3013349 w 9164638"/>
              <a:gd name="T13" fmla="*/ 2992278 h 3745139"/>
              <a:gd name="T14" fmla="*/ 50700 w 9164638"/>
              <a:gd name="T15" fmla="*/ 3723166 h 3745139"/>
              <a:gd name="T16" fmla="*/ 0 w 9164638"/>
              <a:gd name="T17" fmla="*/ 3742426 h 3745139"/>
              <a:gd name="T18" fmla="*/ 0 w 9164638"/>
              <a:gd name="T19" fmla="*/ 142891 h 3745139"/>
              <a:gd name="T20" fmla="*/ 121153 w 9164638"/>
              <a:gd name="T21" fmla="*/ 117121 h 3745139"/>
              <a:gd name="T22" fmla="*/ 1617036 w 9164638"/>
              <a:gd name="T23" fmla="*/ 1057 h 37451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64638" h="3745139">
                <a:moveTo>
                  <a:pt x="1617036" y="1057"/>
                </a:moveTo>
                <a:cubicBezTo>
                  <a:pt x="1760109" y="-568"/>
                  <a:pt x="1912252" y="-369"/>
                  <a:pt x="2073703" y="2012"/>
                </a:cubicBezTo>
                <a:cubicBezTo>
                  <a:pt x="3365312" y="19475"/>
                  <a:pt x="5284967" y="676700"/>
                  <a:pt x="6405438" y="905300"/>
                </a:cubicBezTo>
                <a:cubicBezTo>
                  <a:pt x="7525909" y="1133900"/>
                  <a:pt x="8941835" y="330625"/>
                  <a:pt x="9164638" y="170287"/>
                </a:cubicBezTo>
                <a:lnTo>
                  <a:pt x="9153336" y="3397675"/>
                </a:lnTo>
                <a:cubicBezTo>
                  <a:pt x="7906934" y="3804075"/>
                  <a:pt x="6828440" y="3651675"/>
                  <a:pt x="6247216" y="3575475"/>
                </a:cubicBezTo>
                <a:cubicBezTo>
                  <a:pt x="5665991" y="3499275"/>
                  <a:pt x="4227461" y="2956350"/>
                  <a:pt x="3013349" y="2994450"/>
                </a:cubicBezTo>
                <a:cubicBezTo>
                  <a:pt x="2150190" y="2989290"/>
                  <a:pt x="597440" y="3521754"/>
                  <a:pt x="50700" y="3725867"/>
                </a:cubicBezTo>
                <a:lnTo>
                  <a:pt x="0" y="3745139"/>
                </a:lnTo>
                <a:lnTo>
                  <a:pt x="0" y="142999"/>
                </a:lnTo>
                <a:lnTo>
                  <a:pt x="121153" y="117205"/>
                </a:lnTo>
                <a:cubicBezTo>
                  <a:pt x="413026" y="62883"/>
                  <a:pt x="901668" y="9181"/>
                  <a:pt x="1617036" y="1057"/>
                </a:cubicBezTo>
                <a:close/>
              </a:path>
            </a:pathLst>
          </a:custGeom>
          <a:solidFill>
            <a:srgbClr val="F2B483">
              <a:alpha val="41176"/>
            </a:srgbClr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Freeform 18"/>
          <p:cNvSpPr/>
          <p:nvPr/>
        </p:nvSpPr>
        <p:spPr bwMode="gray">
          <a:xfrm>
            <a:off x="44450" y="1733550"/>
            <a:ext cx="9150350" cy="3267075"/>
          </a:xfrm>
          <a:custGeom>
            <a:avLst/>
            <a:gdLst>
              <a:gd name="T0" fmla="*/ 2147483646 w 5764"/>
              <a:gd name="T1" fmla="*/ 2147483646 h 2057"/>
              <a:gd name="T2" fmla="*/ 2147483646 w 5764"/>
              <a:gd name="T3" fmla="*/ 2147483646 h 2057"/>
              <a:gd name="T4" fmla="*/ 2147483646 w 5764"/>
              <a:gd name="T5" fmla="*/ 2147483646 h 2057"/>
              <a:gd name="T6" fmla="*/ 2147483646 w 5764"/>
              <a:gd name="T7" fmla="*/ 2147483646 h 2057"/>
              <a:gd name="T8" fmla="*/ 2147483646 w 5764"/>
              <a:gd name="T9" fmla="*/ 2147483646 h 2057"/>
              <a:gd name="T10" fmla="*/ 2147483646 w 5764"/>
              <a:gd name="T11" fmla="*/ 2147483646 h 2057"/>
              <a:gd name="T12" fmla="*/ 2147483646 w 5764"/>
              <a:gd name="T13" fmla="*/ 2147483646 h 2057"/>
              <a:gd name="T14" fmla="*/ 2147483646 w 5764"/>
              <a:gd name="T15" fmla="*/ 2147483646 h 2057"/>
              <a:gd name="T16" fmla="*/ 2147483646 w 5764"/>
              <a:gd name="T17" fmla="*/ 2147483646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rgbClr val="F2B483"/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defRPr/>
            </a:pPr>
            <a:endParaRPr lang="zh-CN" altLang="en-US"/>
          </a:p>
        </p:txBody>
      </p:sp>
      <p:grpSp>
        <p:nvGrpSpPr>
          <p:cNvPr id="9" name="Group 25"/>
          <p:cNvGrpSpPr/>
          <p:nvPr/>
        </p:nvGrpSpPr>
        <p:grpSpPr bwMode="auto">
          <a:xfrm>
            <a:off x="296863" y="3249613"/>
            <a:ext cx="1295400" cy="1371600"/>
            <a:chOff x="4992" y="816"/>
            <a:chExt cx="576" cy="576"/>
          </a:xfrm>
        </p:grpSpPr>
        <p:sp>
          <p:nvSpPr>
            <p:cNvPr id="10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9"/>
          <p:cNvGrpSpPr/>
          <p:nvPr/>
        </p:nvGrpSpPr>
        <p:grpSpPr bwMode="auto">
          <a:xfrm>
            <a:off x="7102475" y="1755775"/>
            <a:ext cx="533400" cy="533400"/>
            <a:chOff x="4752" y="1200"/>
            <a:chExt cx="288" cy="288"/>
          </a:xfrm>
        </p:grpSpPr>
        <p:sp>
          <p:nvSpPr>
            <p:cNvPr id="13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233DA9">
                    <a:gamma/>
                    <a:tint val="25490"/>
                    <a:invGamma/>
                  </a:srgbClr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gray">
            <a:xfrm>
              <a:off x="4818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25"/>
          <p:cNvGrpSpPr/>
          <p:nvPr/>
        </p:nvGrpSpPr>
        <p:grpSpPr bwMode="auto">
          <a:xfrm>
            <a:off x="320675" y="3236913"/>
            <a:ext cx="1295400" cy="1371600"/>
            <a:chOff x="4992" y="816"/>
            <a:chExt cx="576" cy="576"/>
          </a:xfrm>
        </p:grpSpPr>
        <p:sp>
          <p:nvSpPr>
            <p:cNvPr id="16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25"/>
          <p:cNvGrpSpPr/>
          <p:nvPr/>
        </p:nvGrpSpPr>
        <p:grpSpPr bwMode="auto">
          <a:xfrm>
            <a:off x="7702550" y="1112838"/>
            <a:ext cx="955675" cy="935037"/>
            <a:chOff x="4992" y="816"/>
            <a:chExt cx="576" cy="576"/>
          </a:xfrm>
        </p:grpSpPr>
        <p:sp>
          <p:nvSpPr>
            <p:cNvPr id="19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09" y="240814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21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1F474E2-E060-424A-9E87-3DF8A8E8B586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8" y="352329"/>
            <a:ext cx="8292045" cy="6995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242197"/>
            <a:ext cx="8292045" cy="51070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2C1B0875-3F08-4336-8D08-254BAB88F92B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199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3C3E35AD-6365-4AB3-AC69-A635157D37D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11A12785-7263-48D7-A545-27A15E8E7950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45FA5A84-14F1-4E3E-95F1-55E28D848532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ED4F7E5D-13B9-4057-B3A1-215A0173CE38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E7985513-482F-470A-8FDA-945A4C1A6E4E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6" descr="食品1_2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07315" y="-9906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KSO_BC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2113" y="1274763"/>
            <a:ext cx="8291512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29" name="KSO_BT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419100" y="161925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271780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"/>
        <a:defRPr lang="zh-CN" altLang="en-US" sz="2800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F4C197"/>
        </a:buClr>
        <a:buFont typeface="幼圆" panose="02010509060101010101" pitchFamily="49" charset="-122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Users\Administrator\Desktop\Unit8%20&#31532;3&#35838;&#26102;&#25945;&#23398;&#35838;&#20214;\Unit8PartBLetslearnmore&#35838;&#25991;&#24405;&#38899;.mp3" TargetMode="External"/><Relationship Id="rId1" Type="http://schemas.microsoft.com/office/2007/relationships/media" Target="file:///C:\Users\Administrator\Desktop\Unit8%20&#31532;3&#35838;&#26102;&#25945;&#23398;&#35838;&#20214;\Unit8PartBLetslearnmore&#35838;&#25991;&#24405;&#38899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Unit8PartBLet&#8217;slearnmore&#35838;&#25991;&#21160;&#30011;h264_640x480_300k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389691" y="1268760"/>
            <a:ext cx="835818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陕旅版英语五年级上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0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Unit8 Where Are You from?</a:t>
            </a:r>
          </a:p>
          <a:p>
            <a:pPr algn="ctr" eaLnBrk="1" hangingPunct="1"/>
            <a:r>
              <a:rPr lang="zh-CN" altLang="en-US" sz="40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0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40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  <a:r>
              <a:rPr lang="en-US" altLang="zh-CN" sz="40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4000" b="1" dirty="0">
              <a:solidFill>
                <a:srgbClr val="FF9D6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21538" y="514872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9"/>
          <p:cNvSpPr txBox="1">
            <a:spLocks noChangeArrowheads="1"/>
          </p:cNvSpPr>
          <p:nvPr/>
        </p:nvSpPr>
        <p:spPr bwMode="auto">
          <a:xfrm>
            <a:off x="357188" y="1143000"/>
            <a:ext cx="8072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 dirty="0">
                <a:ea typeface="宋体" panose="02010600030101010101" pitchFamily="2" charset="-122"/>
                <a:cs typeface="Arial" panose="020B0604020202020204" pitchFamily="34" charset="0"/>
              </a:rPr>
              <a:t>Let’s make</a:t>
            </a:r>
            <a:endParaRPr lang="zh-CN" altLang="en-US" sz="3600" b="1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291" name="TextBox 9"/>
          <p:cNvSpPr txBox="1">
            <a:spLocks noChangeArrowheads="1"/>
          </p:cNvSpPr>
          <p:nvPr/>
        </p:nvSpPr>
        <p:spPr bwMode="auto">
          <a:xfrm>
            <a:off x="357188" y="1857375"/>
            <a:ext cx="85010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    制作一张关于各自家乡的手抄报，要求图文并茂。提示：</a:t>
            </a:r>
          </a:p>
          <a:p>
            <a:pPr algn="just" eaLnBrk="1" hangingPunct="1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(1) </a:t>
            </a: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准备</a:t>
            </a: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A3</a:t>
            </a: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纸一张，写上主题：</a:t>
            </a: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My Hometown</a:t>
            </a: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</a:p>
          <a:p>
            <a:pPr algn="just" eaLnBrk="1" hangingPunct="1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(2) </a:t>
            </a: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收集一些典故、代表建筑、风俗习惯、风味小吃的图片。</a:t>
            </a:r>
          </a:p>
          <a:p>
            <a:pPr algn="just" eaLnBrk="1" hangingPunct="1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(3) </a:t>
            </a: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用几句简单的英语对家乡做个描述或评价。如：</a:t>
            </a: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It’s a big / small city. It’s a small town. It’s near / far from the city. It’s beautiful. I love my hometown.</a:t>
            </a: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9"/>
          <p:cNvSpPr txBox="1">
            <a:spLocks noChangeArrowheads="1"/>
          </p:cNvSpPr>
          <p:nvPr/>
        </p:nvSpPr>
        <p:spPr bwMode="auto">
          <a:xfrm>
            <a:off x="357188" y="425450"/>
            <a:ext cx="8072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Part B Let’s </a:t>
            </a:r>
            <a:r>
              <a:rPr lang="en-US" altLang="zh-CN" sz="3600" b="1" dirty="0" smtClean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play </a:t>
            </a:r>
            <a:endParaRPr lang="zh-CN" altLang="en-US" sz="3600" b="1" dirty="0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331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122363"/>
            <a:ext cx="7072313" cy="54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000125" y="1428750"/>
            <a:ext cx="75009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3200" dirty="0">
                <a:ea typeface="宋体" panose="02010600030101010101" pitchFamily="2" charset="-122"/>
              </a:rPr>
              <a:t>教学目标</a:t>
            </a:r>
            <a:endParaRPr lang="en-US" altLang="zh-CN" sz="3200" dirty="0">
              <a:ea typeface="宋体" panose="02010600030101010101" pitchFamily="2" charset="-122"/>
            </a:endParaRPr>
          </a:p>
          <a:p>
            <a:r>
              <a:rPr lang="en-US" altLang="zh-CN" sz="2800" dirty="0">
                <a:ea typeface="宋体" panose="02010600030101010101" pitchFamily="2" charset="-122"/>
              </a:rPr>
              <a:t>1. </a:t>
            </a:r>
            <a:r>
              <a:rPr lang="zh-CN" altLang="en-US" sz="2800" dirty="0">
                <a:ea typeface="宋体" panose="02010600030101010101" pitchFamily="2" charset="-122"/>
              </a:rPr>
              <a:t>能听懂、会说、会用句型</a:t>
            </a:r>
            <a:r>
              <a:rPr lang="en-US" altLang="zh-CN" sz="2800" dirty="0">
                <a:ea typeface="宋体" panose="02010600030101010101" pitchFamily="2" charset="-122"/>
              </a:rPr>
              <a:t>Where do you come from? I come from… Australia is</a:t>
            </a:r>
            <a:endParaRPr lang="zh-CN" altLang="en-US" sz="2800" dirty="0">
              <a:ea typeface="宋体" panose="02010600030101010101" pitchFamily="2" charset="-122"/>
            </a:endParaRPr>
          </a:p>
          <a:p>
            <a:r>
              <a:rPr lang="en-US" altLang="zh-CN" sz="2800" dirty="0">
                <a:ea typeface="宋体" panose="02010600030101010101" pitchFamily="2" charset="-122"/>
              </a:rPr>
              <a:t>far away. Is it far from here? Not very far.	</a:t>
            </a:r>
            <a:endParaRPr lang="zh-CN" altLang="en-US" sz="2800" dirty="0">
              <a:ea typeface="宋体" panose="02010600030101010101" pitchFamily="2" charset="-122"/>
            </a:endParaRPr>
          </a:p>
          <a:p>
            <a:r>
              <a:rPr lang="en-US" altLang="zh-CN" sz="2800" dirty="0">
                <a:ea typeface="宋体" panose="02010600030101010101" pitchFamily="2" charset="-122"/>
              </a:rPr>
              <a:t>2. </a:t>
            </a:r>
            <a:r>
              <a:rPr lang="zh-CN" altLang="en-US" sz="2800" dirty="0">
                <a:ea typeface="宋体" panose="02010600030101010101" pitchFamily="2" charset="-122"/>
              </a:rPr>
              <a:t>复习前两节所学的四会词汇和重点句型，能在教师创设的情境下进行问答，熟练运用所学知识。</a:t>
            </a:r>
          </a:p>
          <a:p>
            <a:r>
              <a:rPr lang="en-US" altLang="zh-CN" sz="2800" dirty="0">
                <a:ea typeface="宋体" panose="02010600030101010101" pitchFamily="2" charset="-122"/>
              </a:rPr>
              <a:t>3. </a:t>
            </a:r>
            <a:r>
              <a:rPr lang="zh-CN" altLang="en-US" sz="2800" dirty="0">
                <a:ea typeface="宋体" panose="02010600030101010101" pitchFamily="2" charset="-122"/>
              </a:rPr>
              <a:t>能在教师的引导下，完成</a:t>
            </a:r>
            <a:r>
              <a:rPr lang="en-US" altLang="zh-CN" sz="2800" dirty="0">
                <a:ea typeface="宋体" panose="02010600030101010101" pitchFamily="2" charset="-122"/>
              </a:rPr>
              <a:t>Part B Let’s play</a:t>
            </a:r>
            <a:r>
              <a:rPr lang="zh-CN" altLang="en-US" sz="2800" dirty="0">
                <a:ea typeface="宋体" panose="02010600030101010101" pitchFamily="2" charset="-122"/>
              </a:rPr>
              <a:t>部分的活动。</a:t>
            </a:r>
          </a:p>
        </p:txBody>
      </p:sp>
      <p:sp>
        <p:nvSpPr>
          <p:cNvPr id="4" name="剪去对角的矩形 3"/>
          <p:cNvSpPr/>
          <p:nvPr/>
        </p:nvSpPr>
        <p:spPr>
          <a:xfrm>
            <a:off x="857250" y="1428750"/>
            <a:ext cx="7643813" cy="4143375"/>
          </a:xfrm>
          <a:prstGeom prst="snip2DiagRect">
            <a:avLst/>
          </a:prstGeom>
          <a:noFill/>
          <a:ln>
            <a:solidFill>
              <a:schemeClr val="accent5">
                <a:lumMod val="9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500063" y="2000250"/>
            <a:ext cx="7858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rgbClr val="0000FF"/>
                </a:solidFill>
                <a:ea typeface="宋体" panose="02010600030101010101" pitchFamily="2" charset="-122"/>
              </a:rPr>
              <a:t>Let’s play a game</a:t>
            </a:r>
            <a:endParaRPr lang="zh-CN" altLang="en-US" sz="40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9144000" y="928688"/>
            <a:ext cx="21431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游戏玩法：教师发问：</a:t>
            </a:r>
            <a:r>
              <a:rPr lang="en-US" altLang="zh-CN">
                <a:ea typeface="宋体" panose="02010600030101010101" pitchFamily="2" charset="-122"/>
              </a:rPr>
              <a:t>Where are you from? </a:t>
            </a:r>
            <a:r>
              <a:rPr lang="zh-CN" altLang="en-US">
                <a:ea typeface="宋体" panose="02010600030101010101" pitchFamily="2" charset="-122"/>
              </a:rPr>
              <a:t>并把小纸袋丢出去给任意一个学生，接到小纸袋的学生抽出一张纸片，并根据该纸片上的国旗卡片回答：</a:t>
            </a:r>
            <a:r>
              <a:rPr lang="en-US" altLang="zh-CN">
                <a:ea typeface="宋体" panose="02010600030101010101" pitchFamily="2" charset="-122"/>
              </a:rPr>
              <a:t>I’m from...</a:t>
            </a:r>
            <a:r>
              <a:rPr lang="zh-CN" altLang="en-US">
                <a:ea typeface="宋体" panose="02010600030101010101" pitchFamily="2" charset="-122"/>
              </a:rPr>
              <a:t>答对问题后该学生把小纸袋丢出去给另一个学生，并继续发问：</a:t>
            </a:r>
            <a:r>
              <a:rPr lang="en-US" altLang="zh-CN">
                <a:ea typeface="宋体" panose="02010600030101010101" pitchFamily="2" charset="-122"/>
              </a:rPr>
              <a:t>Are you from China? Where are you from? </a:t>
            </a:r>
            <a:r>
              <a:rPr lang="zh-CN" altLang="en-US">
                <a:ea typeface="宋体" panose="02010600030101010101" pitchFamily="2" charset="-122"/>
              </a:rPr>
              <a:t>超时或答错则被判出局。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8"/>
          <p:cNvSpPr txBox="1">
            <a:spLocks noChangeArrowheads="1"/>
          </p:cNvSpPr>
          <p:nvPr/>
        </p:nvSpPr>
        <p:spPr bwMode="auto">
          <a:xfrm>
            <a:off x="285750" y="500063"/>
            <a:ext cx="7858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ea typeface="宋体" panose="02010600030101010101" pitchFamily="2" charset="-122"/>
              </a:rPr>
              <a:t>Think and match</a:t>
            </a:r>
            <a:endParaRPr lang="zh-CN" altLang="en-US" sz="36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0"/>
            <a:ext cx="8429625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1643063" y="714375"/>
            <a:ext cx="4929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CN" sz="3600">
                <a:ea typeface="宋体" panose="02010600030101010101" pitchFamily="2" charset="-122"/>
              </a:rPr>
              <a:t>What’s this?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428750"/>
            <a:ext cx="6072188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矩形 5"/>
          <p:cNvSpPr>
            <a:spLocks noChangeArrowheads="1"/>
          </p:cNvSpPr>
          <p:nvPr/>
        </p:nvSpPr>
        <p:spPr bwMode="auto">
          <a:xfrm>
            <a:off x="9144000" y="2214563"/>
            <a:ext cx="12144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a typeface="宋体" panose="02010600030101010101" pitchFamily="2" charset="-122"/>
              </a:rPr>
              <a:t>教师可采用让学生提问老师的方式导入本节课的新授内容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85750" y="357188"/>
            <a:ext cx="3732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ea typeface="宋体" panose="02010600030101010101" pitchFamily="2" charset="-122"/>
              </a:rPr>
              <a:t>Let’s learn more</a:t>
            </a:r>
          </a:p>
        </p:txBody>
      </p:sp>
      <p:pic>
        <p:nvPicPr>
          <p:cNvPr id="819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6588" y="928688"/>
            <a:ext cx="5094287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 10"/>
          <p:cNvSpPr/>
          <p:nvPr/>
        </p:nvSpPr>
        <p:spPr>
          <a:xfrm>
            <a:off x="1544638" y="4643438"/>
            <a:ext cx="5715000" cy="221456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1616075" y="4776788"/>
            <a:ext cx="58134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400" dirty="0">
                <a:ea typeface="宋体" panose="02010600030101010101" pitchFamily="2" charset="-122"/>
              </a:rPr>
              <a:t>Q1: Where does the woman come from?</a:t>
            </a:r>
            <a:endParaRPr lang="zh-CN" altLang="en-US" sz="2400" dirty="0">
              <a:ea typeface="宋体" panose="02010600030101010101" pitchFamily="2" charset="-122"/>
            </a:endParaRPr>
          </a:p>
          <a:p>
            <a:r>
              <a:rPr lang="en-US" altLang="zh-CN" sz="2400" dirty="0">
                <a:ea typeface="宋体" panose="02010600030101010101" pitchFamily="2" charset="-122"/>
              </a:rPr>
              <a:t>Q2: Is Australia far from here?</a:t>
            </a:r>
            <a:endParaRPr lang="zh-CN" altLang="en-US" sz="2400" dirty="0">
              <a:ea typeface="宋体" panose="02010600030101010101" pitchFamily="2" charset="-122"/>
            </a:endParaRPr>
          </a:p>
          <a:p>
            <a:r>
              <a:rPr lang="en-US" altLang="zh-CN" sz="2400" dirty="0">
                <a:ea typeface="宋体" panose="02010600030101010101" pitchFamily="2" charset="-122"/>
              </a:rPr>
              <a:t>Q3: What’s the season now in Australia?</a:t>
            </a:r>
            <a:endParaRPr lang="zh-CN" altLang="en-US" sz="2400" dirty="0">
              <a:ea typeface="宋体" panose="02010600030101010101" pitchFamily="2" charset="-122"/>
            </a:endParaRPr>
          </a:p>
          <a:p>
            <a:r>
              <a:rPr lang="en-US" altLang="zh-CN" sz="2400" dirty="0">
                <a:ea typeface="宋体" panose="02010600030101010101" pitchFamily="2" charset="-122"/>
              </a:rPr>
              <a:t>Q4: Where does the man come from?</a:t>
            </a:r>
            <a:endParaRPr lang="zh-CN" altLang="en-US" sz="2400" dirty="0">
              <a:ea typeface="宋体" panose="02010600030101010101" pitchFamily="2" charset="-122"/>
            </a:endParaRPr>
          </a:p>
          <a:p>
            <a:r>
              <a:rPr lang="en-US" altLang="zh-CN" sz="2400" dirty="0">
                <a:ea typeface="宋体" panose="02010600030101010101" pitchFamily="2" charset="-122"/>
              </a:rPr>
              <a:t>Q5: Is Xi’an far from here?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  <p:pic>
        <p:nvPicPr>
          <p:cNvPr id="6" name="Unit8PartBLetslearnmore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71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69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8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714375" y="1357313"/>
            <a:ext cx="7500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200">
                <a:ea typeface="宋体" panose="02010600030101010101" pitchFamily="2" charset="-122"/>
              </a:rPr>
              <a:t>听对话，并模仿其语音语调跟读课文</a:t>
            </a:r>
          </a:p>
        </p:txBody>
      </p:sp>
      <p:pic>
        <p:nvPicPr>
          <p:cNvPr id="9219" name="Picture 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2143125"/>
            <a:ext cx="66960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1071563"/>
            <a:ext cx="8358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 dirty="0">
                <a:ea typeface="宋体" panose="02010600030101010101" pitchFamily="2" charset="-122"/>
              </a:rPr>
              <a:t>Let’s answer the questions</a:t>
            </a:r>
            <a:endParaRPr lang="zh-CN" altLang="en-US" sz="3600" b="1" dirty="0">
              <a:ea typeface="宋体" panose="02010600030101010101" pitchFamily="2" charset="-122"/>
            </a:endParaRP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857250" y="1857375"/>
            <a:ext cx="75612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3200" dirty="0">
                <a:ea typeface="宋体" panose="02010600030101010101" pitchFamily="2" charset="-122"/>
              </a:rPr>
              <a:t>Q1: Where does the woman come from?</a:t>
            </a:r>
            <a:endParaRPr lang="zh-CN" altLang="en-US" sz="3200" dirty="0">
              <a:ea typeface="宋体" panose="02010600030101010101" pitchFamily="2" charset="-122"/>
            </a:endParaRPr>
          </a:p>
          <a:p>
            <a:endParaRPr lang="en-US" altLang="zh-CN" sz="3200" dirty="0">
              <a:ea typeface="宋体" panose="02010600030101010101" pitchFamily="2" charset="-122"/>
            </a:endParaRPr>
          </a:p>
          <a:p>
            <a:r>
              <a:rPr lang="en-US" altLang="zh-CN" sz="3200" dirty="0">
                <a:ea typeface="宋体" panose="02010600030101010101" pitchFamily="2" charset="-122"/>
              </a:rPr>
              <a:t>Q2: Is Australia far from here?</a:t>
            </a:r>
            <a:endParaRPr lang="zh-CN" altLang="en-US" sz="3200" dirty="0">
              <a:ea typeface="宋体" panose="02010600030101010101" pitchFamily="2" charset="-122"/>
            </a:endParaRPr>
          </a:p>
          <a:p>
            <a:endParaRPr lang="en-US" altLang="zh-CN" sz="3200" dirty="0">
              <a:ea typeface="宋体" panose="02010600030101010101" pitchFamily="2" charset="-122"/>
            </a:endParaRPr>
          </a:p>
          <a:p>
            <a:r>
              <a:rPr lang="en-US" altLang="zh-CN" sz="3200" dirty="0">
                <a:ea typeface="宋体" panose="02010600030101010101" pitchFamily="2" charset="-122"/>
              </a:rPr>
              <a:t>Q3: What’s the season now in Australia?</a:t>
            </a:r>
            <a:endParaRPr lang="zh-CN" altLang="en-US" sz="3200" dirty="0">
              <a:ea typeface="宋体" panose="02010600030101010101" pitchFamily="2" charset="-122"/>
            </a:endParaRPr>
          </a:p>
          <a:p>
            <a:endParaRPr lang="en-US" altLang="zh-CN" sz="3200" dirty="0">
              <a:ea typeface="宋体" panose="02010600030101010101" pitchFamily="2" charset="-122"/>
            </a:endParaRPr>
          </a:p>
          <a:p>
            <a:r>
              <a:rPr lang="en-US" altLang="zh-CN" sz="3200" dirty="0">
                <a:ea typeface="宋体" panose="02010600030101010101" pitchFamily="2" charset="-122"/>
              </a:rPr>
              <a:t>Q4: Where does the man come from?</a:t>
            </a:r>
            <a:endParaRPr lang="zh-CN" altLang="en-US" sz="3200" dirty="0">
              <a:ea typeface="宋体" panose="02010600030101010101" pitchFamily="2" charset="-122"/>
            </a:endParaRPr>
          </a:p>
          <a:p>
            <a:endParaRPr lang="en-US" altLang="zh-CN" sz="3200" dirty="0">
              <a:ea typeface="宋体" panose="02010600030101010101" pitchFamily="2" charset="-122"/>
            </a:endParaRPr>
          </a:p>
          <a:p>
            <a:r>
              <a:rPr lang="en-US" altLang="zh-CN" sz="3200" dirty="0">
                <a:ea typeface="宋体" panose="02010600030101010101" pitchFamily="2" charset="-122"/>
              </a:rPr>
              <a:t>Q5: Is Xi’an far from here?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4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428625" y="1143000"/>
            <a:ext cx="8072438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Role play</a:t>
            </a:r>
            <a:endParaRPr lang="zh-CN" altLang="en-US" sz="48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1267" name="TextBox 7"/>
          <p:cNvSpPr txBox="1">
            <a:spLocks noChangeArrowheads="1"/>
          </p:cNvSpPr>
          <p:nvPr/>
        </p:nvSpPr>
        <p:spPr bwMode="auto">
          <a:xfrm>
            <a:off x="1643063" y="2143125"/>
            <a:ext cx="70723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A: Where do you come from?</a:t>
            </a:r>
          </a:p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B: I come from…</a:t>
            </a:r>
          </a:p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A: What about you?</a:t>
            </a:r>
          </a:p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B: I come from…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自定义 1">
      <a:dk1>
        <a:srgbClr val="4E4A4A"/>
      </a:dk1>
      <a:lt1>
        <a:sysClr val="window" lastClr="FFFFFF"/>
      </a:lt1>
      <a:dk2>
        <a:srgbClr val="4E4A4A"/>
      </a:dk2>
      <a:lt2>
        <a:srgbClr val="FFFFFF"/>
      </a:lt2>
      <a:accent1>
        <a:srgbClr val="FF4B2D"/>
      </a:accent1>
      <a:accent2>
        <a:srgbClr val="ED9851"/>
      </a:accent2>
      <a:accent3>
        <a:srgbClr val="EF57A3"/>
      </a:accent3>
      <a:accent4>
        <a:srgbClr val="FCBD3E"/>
      </a:accent4>
      <a:accent5>
        <a:srgbClr val="F66B16"/>
      </a:accent5>
      <a:accent6>
        <a:srgbClr val="EB8596"/>
      </a:accent6>
      <a:hlink>
        <a:srgbClr val="CC9900"/>
      </a:hlink>
      <a:folHlink>
        <a:srgbClr val="96A9A9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主题37</Template>
  <TotalTime>0</TotalTime>
  <Words>411</Words>
  <Application>Microsoft Office PowerPoint</Application>
  <PresentationFormat>全屏显示(4:3)</PresentationFormat>
  <Paragraphs>50</Paragraphs>
  <Slides>11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Comic Sans MS</vt:lpstr>
      <vt:lpstr>Times New Roman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2011-10-08T12:06:00Z</dcterms:created>
  <dcterms:modified xsi:type="dcterms:W3CDTF">2023-01-16T15:54:24Z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117B3FA922C64D5DBAD8DA3DEDA4E2E4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